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lexandria Medium"/>
      <p:regular r:id="rId17"/>
      <p:bold r:id="rId18"/>
    </p:embeddedFont>
    <p:embeddedFont>
      <p:font typeface="Nunito"/>
      <p:regular r:id="rId19"/>
      <p:bold r:id="rId20"/>
      <p:italic r:id="rId21"/>
      <p:boldItalic r:id="rId22"/>
    </p:embeddedFont>
    <p:embeddedFont>
      <p:font typeface="Anaheim"/>
      <p:regular r:id="rId23"/>
      <p:bold r:id="rId24"/>
    </p:embeddedFont>
    <p:embeddedFont>
      <p:font typeface="Alexandria SemiBold"/>
      <p:regular r:id="rId25"/>
      <p:bold r:id="rId26"/>
    </p:embeddedFont>
    <p:embeddedFont>
      <p:font typeface="Alexandria"/>
      <p:regular r:id="rId27"/>
      <p:bold r:id="rId28"/>
    </p:embeddedFont>
    <p:embeddedFont>
      <p:font typeface="DM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07BE1B-7E24-4F9B-ABF8-E29605B4C7C0}">
  <a:tblStyle styleId="{BF07BE1B-7E24-4F9B-ABF8-E29605B4C7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Anaheim-bold.fntdata"/><Relationship Id="rId23" Type="http://schemas.openxmlformats.org/officeDocument/2006/relationships/font" Target="fonts/Anahei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exandriaSemiBold-bold.fntdata"/><Relationship Id="rId25" Type="http://schemas.openxmlformats.org/officeDocument/2006/relationships/font" Target="fonts/AlexandriaSemiBold-regular.fntdata"/><Relationship Id="rId28" Type="http://schemas.openxmlformats.org/officeDocument/2006/relationships/font" Target="fonts/Alexandria-bold.fntdata"/><Relationship Id="rId27" Type="http://schemas.openxmlformats.org/officeDocument/2006/relationships/font" Target="fonts/Alexandri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M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italic.fntdata"/><Relationship Id="rId30" Type="http://schemas.openxmlformats.org/officeDocument/2006/relationships/font" Target="fonts/DM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DM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lexandriaMedium-regular.fntdata"/><Relationship Id="rId16" Type="http://schemas.openxmlformats.org/officeDocument/2006/relationships/slide" Target="slides/slide11.xml"/><Relationship Id="rId19" Type="http://schemas.openxmlformats.org/officeDocument/2006/relationships/font" Target="fonts/Nunito-regular.fntdata"/><Relationship Id="rId18" Type="http://schemas.openxmlformats.org/officeDocument/2006/relationships/font" Target="fonts/Alexandria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1baa11b5f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1baa11b5f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[0855-0900]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320433ad5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320433ad5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[0921-1010]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[0900-0905] </a:t>
            </a:r>
            <a:r>
              <a:rPr lang="en"/>
              <a:t>Hi everyone! Thanks for being here today. It’s great to see all of you again after our first workshop in May. I hope that session gave you a better understanding of how we can approach PE with confidence and creativity. Today’s workshop is about taking things a step further. We’re focusing on three things: how to perform fundamental movement skills properly, how to teach them to our students, and how to assess them meaningfully.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These skills are the building blocks of everything we do in PE, and getting them right is so important—especially for our students here at Fernvale Gardens School. I know that teaching PE can feel a little out of your comfort zone, especially if you don’t have a background in it. But that’s exactly why we’re here. Our goal is to build your confidence and give you practical ideas that you can use right away in your classes. And don’t worry—it’s not about being perfect. It’s about trying, learning, and growing together as a team.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We’ve grouped you into teams based on your classes, and you will be moving around in your groups later. In different areas in the hall, you will be learning a specific skill in various ways. Later, you’ll bring what you’ve learned back to your group and share it with your peers. Let’s make this fun, collaborative, and meaningful for everyone!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[0906-0908]</a:t>
            </a:r>
            <a:endParaRPr/>
          </a:p>
          <a:p>
            <a:pPr indent="0" lvl="0" marL="0" rtl="0" algn="l">
              <a:spcBef>
                <a:spcPts val="0"/>
              </a:spcBef>
              <a:spcAft>
                <a:spcPts val="0"/>
              </a:spcAft>
              <a:buNone/>
            </a:pPr>
            <a:r>
              <a:rPr lang="en"/>
              <a:t>Now, let’s think about the students we have in FGS.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many different combinations can there over here? There is actually 7 over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1baa11b5f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1baa11b5f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[0909 - 0915] What if there are so many different factors? 524 288 if you include a combi with students not having any of the above factors..</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
              <a:t>"Let me share a story with you. Imagine our school as a garden, with each student being a unique flower. Some flowers bloom brightly and easily, reaching for the sun. Others take time, needing more care, shade, or water to thrive. This is exactly like our students—they are all different, with their own needs, strengths, and challenges.</a:t>
            </a:r>
            <a:endParaRPr/>
          </a:p>
          <a:p>
            <a:pPr indent="0" lvl="0" marL="0" rtl="0" algn="l">
              <a:lnSpc>
                <a:spcPct val="115000"/>
              </a:lnSpc>
              <a:spcBef>
                <a:spcPts val="1200"/>
              </a:spcBef>
              <a:spcAft>
                <a:spcPts val="0"/>
              </a:spcAft>
              <a:buClr>
                <a:schemeClr val="dk1"/>
              </a:buClr>
              <a:buSzPts val="1100"/>
              <a:buFont typeface="Arial"/>
              <a:buNone/>
            </a:pPr>
            <a:r>
              <a:rPr lang="en"/>
              <a:t>Take Adam, for example. Adam is non-verbal and often doesn’t respond when we try to engage him. He prefers to stand on the side, observing quietly. Then there’s Sarah, who is verbal and loves to chat but gets easily overstimulated by noisy environments or too many people moving around her. And finally, there’s David, who is full of energy, always running ahead, but struggles to stay focused or follow instructions. Each of these students has a unique combination of factors that make them who they are.</a:t>
            </a:r>
            <a:endParaRPr/>
          </a:p>
          <a:p>
            <a:pPr indent="0" lvl="0" marL="0" rtl="0" algn="l">
              <a:lnSpc>
                <a:spcPct val="115000"/>
              </a:lnSpc>
              <a:spcBef>
                <a:spcPts val="1200"/>
              </a:spcBef>
              <a:spcAft>
                <a:spcPts val="0"/>
              </a:spcAft>
              <a:buClr>
                <a:schemeClr val="dk1"/>
              </a:buClr>
              <a:buSzPts val="1100"/>
              <a:buFont typeface="Arial"/>
              <a:buNone/>
            </a:pPr>
            <a:r>
              <a:rPr lang="en"/>
              <a:t>Now, let’s think about PE. For Adam, learning to roll a ball back and forth with a partner isn’t just about the movement—it’s a chance to connect and interact in his own way. For Sarah, walking along a balance beam in a calm, quiet setting helps her focus and feel accomplished. And for David, hopping or skipping through an obstacle course is a great way to channel his energy while practicing control and coordination.</a:t>
            </a:r>
            <a:endParaRPr/>
          </a:p>
          <a:p>
            <a:pPr indent="0" lvl="0" marL="0" rtl="0" algn="l">
              <a:lnSpc>
                <a:spcPct val="115000"/>
              </a:lnSpc>
              <a:spcBef>
                <a:spcPts val="1200"/>
              </a:spcBef>
              <a:spcAft>
                <a:spcPts val="0"/>
              </a:spcAft>
              <a:buClr>
                <a:schemeClr val="dk1"/>
              </a:buClr>
              <a:buSzPts val="1100"/>
              <a:buFont typeface="Arial"/>
              <a:buNone/>
            </a:pPr>
            <a:r>
              <a:rPr lang="en"/>
              <a:t>Here’s why fundamental movement skills matter so much. They aren’t just about physical activity—they’re about independence and growth. When our students learn to hop, throw, or balance, they’re not just building their physical abilities. They’re gaining confidence, discovering new ways to engage with the world, and finding joy in their accomplishments.</a:t>
            </a:r>
            <a:endParaRPr/>
          </a:p>
          <a:p>
            <a:pPr indent="0" lvl="0" marL="0" rtl="0" algn="l">
              <a:lnSpc>
                <a:spcPct val="115000"/>
              </a:lnSpc>
              <a:spcBef>
                <a:spcPts val="1200"/>
              </a:spcBef>
              <a:spcAft>
                <a:spcPts val="0"/>
              </a:spcAft>
              <a:buClr>
                <a:schemeClr val="dk1"/>
              </a:buClr>
              <a:buSzPts val="1100"/>
              <a:buFont typeface="Arial"/>
              <a:buNone/>
            </a:pPr>
            <a:r>
              <a:rPr lang="en"/>
              <a:t>What’s important to remember is that teaching these skills isn’t about fitting all students into the same box. It’s about understanding their unique combinations of factors—their energy levels, their communication styles, their sensitivities—and adapting our approach to meet them where they are. This is why the ecological theory is so helpful. It reminds us that development happens when the person, the task, and the environment come together in the right way. For example, Adam might need a quieter space and more guidance, while David thrives in dynamic, fast-paced activities.</a:t>
            </a:r>
            <a:endParaRPr/>
          </a:p>
          <a:p>
            <a:pPr indent="0" lvl="0" marL="0" rtl="0" algn="l">
              <a:lnSpc>
                <a:spcPct val="115000"/>
              </a:lnSpc>
              <a:spcBef>
                <a:spcPts val="1200"/>
              </a:spcBef>
              <a:spcAft>
                <a:spcPts val="1200"/>
              </a:spcAft>
              <a:buNone/>
            </a:pPr>
            <a:r>
              <a:rPr lang="en"/>
              <a:t>As we teach fundamental movement skills, we’re planting seeds of growth. Some seeds will sprout quickly; others will take more time. But every small step—every roll of the ball, every hop, every smile—shows us that these seeds are growing. And that’s the beauty of what we’re doing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54dda1946d_4_2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54dda1946d_4_2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[0916-0920] T</a:t>
            </a:r>
            <a:r>
              <a:rPr lang="en"/>
              <a:t>hese skills are the foundation that allows students to progress toward more complex and specific movements, such as playing a sport, engaging in leisure activities, or even performing daily tasks. Without these building blocks, students may face challenges when trying to participate in physical activities later in life.</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Sports:</a:t>
            </a:r>
            <a:endParaRPr b="1">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Running and Sliding:</a:t>
            </a:r>
            <a:r>
              <a:rPr lang="en">
                <a:solidFill>
                  <a:schemeClr val="dk1"/>
                </a:solidFill>
              </a:rPr>
              <a:t> Used in soccer and basketball for positioning and chasing the ball.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Throwing and Catching:</a:t>
            </a:r>
            <a:r>
              <a:rPr lang="en">
                <a:solidFill>
                  <a:schemeClr val="dk1"/>
                </a:solidFill>
              </a:rPr>
              <a:t> Fundamental in baseball, rugby, and netball.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Balancing and Pivoting:</a:t>
            </a:r>
            <a:r>
              <a:rPr lang="en">
                <a:solidFill>
                  <a:schemeClr val="dk1"/>
                </a:solidFill>
              </a:rPr>
              <a:t> Critical in dance and gymnastics and also martial arts for stability and control.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Leisure Activities:</a:t>
            </a:r>
            <a:endParaRPr b="1">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Skipping and Hopping:</a:t>
            </a:r>
            <a:r>
              <a:rPr lang="en">
                <a:solidFill>
                  <a:schemeClr val="dk1"/>
                </a:solidFill>
              </a:rPr>
              <a:t> Playing jump rope or casual playground games.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Throwing and Catching:</a:t>
            </a:r>
            <a:r>
              <a:rPr lang="en">
                <a:solidFill>
                  <a:schemeClr val="dk1"/>
                </a:solidFill>
              </a:rPr>
              <a:t> Tossing a frisbee or playing catch with family or friends.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Balancing:</a:t>
            </a:r>
            <a:r>
              <a:rPr lang="en">
                <a:solidFill>
                  <a:schemeClr val="dk1"/>
                </a:solidFill>
              </a:rPr>
              <a:t> Walking on uneven surfaces during outdoor activities.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Daily Tasks:</a:t>
            </a:r>
            <a:endParaRPr b="1">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Walking:</a:t>
            </a:r>
            <a:r>
              <a:rPr lang="en">
                <a:solidFill>
                  <a:schemeClr val="dk1"/>
                </a:solidFill>
              </a:rPr>
              <a:t> Moving around school, work, or home.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Pushing and Pulling:</a:t>
            </a:r>
            <a:r>
              <a:rPr lang="en">
                <a:solidFill>
                  <a:schemeClr val="dk1"/>
                </a:solidFill>
              </a:rPr>
              <a:t> Opening doors or pushing a shopping cart.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Twisting and Turning:</a:t>
            </a:r>
            <a:r>
              <a:rPr lang="en">
                <a:solidFill>
                  <a:schemeClr val="dk1"/>
                </a:solidFill>
              </a:rPr>
              <a:t> Grabbing items from behind or from cupboards.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We’re equipping our students with skills that support their work, hobbies, and overall quality of life. These skills build confidence, foster social interaction, and allow our students to explore and enjoy their interests.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31baa11b5f4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31baa11b5f4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[0921-1020]</a:t>
            </a:r>
            <a:endParaRPr/>
          </a:p>
          <a:p>
            <a:pPr indent="0" lvl="0" marL="0" rtl="0" algn="l">
              <a:spcBef>
                <a:spcPts val="0"/>
              </a:spcBef>
              <a:spcAft>
                <a:spcPts val="0"/>
              </a:spcAft>
              <a:buNone/>
            </a:pPr>
            <a:r>
              <a:rPr lang="en"/>
              <a:t>Show videos first</a:t>
            </a:r>
            <a:endParaRPr/>
          </a:p>
          <a:p>
            <a:pPr indent="0" lvl="0" marL="0" rtl="0" algn="l">
              <a:spcBef>
                <a:spcPts val="0"/>
              </a:spcBef>
              <a:spcAft>
                <a:spcPts val="0"/>
              </a:spcAft>
              <a:buNone/>
            </a:pPr>
            <a:r>
              <a:rPr lang="en"/>
              <a:t>throwing (underhand throw, two hand underhand throw, overhand throw, two hand overhead throw, chest pass, bounce pass)</a:t>
            </a:r>
            <a:endParaRPr/>
          </a:p>
          <a:p>
            <a:pPr indent="0" lvl="0" marL="0" rtl="0" algn="l">
              <a:spcBef>
                <a:spcPts val="0"/>
              </a:spcBef>
              <a:spcAft>
                <a:spcPts val="0"/>
              </a:spcAft>
              <a:buNone/>
            </a:pPr>
            <a:r>
              <a:rPr lang="en"/>
              <a:t>catching (catch above the waist, catch below the waist, catch ball on the ground)</a:t>
            </a:r>
            <a:endParaRPr/>
          </a:p>
          <a:p>
            <a:pPr indent="0" lvl="0" marL="0" rtl="0" algn="l">
              <a:spcBef>
                <a:spcPts val="0"/>
              </a:spcBef>
              <a:spcAft>
                <a:spcPts val="0"/>
              </a:spcAft>
              <a:buNone/>
            </a:pPr>
            <a:r>
              <a:rPr lang="en"/>
              <a:t>dribbling (dribbling with hands, dribbling with legs); trapping (using inside of the foot, using sole of the foot)</a:t>
            </a:r>
            <a:endParaRPr/>
          </a:p>
          <a:p>
            <a:pPr indent="0" lvl="0" marL="0" rtl="0" algn="l">
              <a:spcBef>
                <a:spcPts val="0"/>
              </a:spcBef>
              <a:spcAft>
                <a:spcPts val="0"/>
              </a:spcAft>
              <a:buNone/>
            </a:pPr>
            <a:r>
              <a:rPr lang="en"/>
              <a:t>kicking (inside of the foot kick, instep kick)</a:t>
            </a:r>
            <a:endParaRPr/>
          </a:p>
          <a:p>
            <a:pPr indent="0" lvl="0" marL="0" rtl="0" algn="l">
              <a:spcBef>
                <a:spcPts val="0"/>
              </a:spcBef>
              <a:spcAft>
                <a:spcPts val="0"/>
              </a:spcAft>
              <a:buNone/>
            </a:pPr>
            <a:r>
              <a:rPr lang="en"/>
              <a:t>volleying (forearm pass, overhead volley)</a:t>
            </a:r>
            <a:endParaRPr/>
          </a:p>
          <a:p>
            <a:pPr indent="0" lvl="0" marL="0" rtl="0" algn="l">
              <a:spcBef>
                <a:spcPts val="0"/>
              </a:spcBef>
              <a:spcAft>
                <a:spcPts val="0"/>
              </a:spcAft>
              <a:buClr>
                <a:schemeClr val="dk1"/>
              </a:buClr>
              <a:buSzPts val="1100"/>
              <a:buFont typeface="Arial"/>
              <a:buNone/>
            </a:pPr>
            <a:r>
              <a:rPr lang="en"/>
              <a:t>striking (underhand strike and overhead strike and sidearm strike with rackets/paddles) + two handed sidearm striking</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[0921-1010]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54dda1946d_6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54dda1946d_6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547625"/>
            <a:ext cx="4069800" cy="18654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3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2606050"/>
            <a:ext cx="2161500" cy="687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txBox="1"/>
          <p:nvPr>
            <p:ph hasCustomPrompt="1" type="title"/>
          </p:nvPr>
        </p:nvSpPr>
        <p:spPr>
          <a:xfrm>
            <a:off x="713225" y="908350"/>
            <a:ext cx="5036100" cy="10560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p:nvPr>
            <p:ph idx="1" type="subTitle"/>
          </p:nvPr>
        </p:nvSpPr>
        <p:spPr>
          <a:xfrm>
            <a:off x="713225" y="2137025"/>
            <a:ext cx="2825100" cy="7350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58" name="Google Shape;58;p11"/>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9" name="Shape 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0" name="Shape 60"/>
        <p:cNvGrpSpPr/>
        <p:nvPr/>
      </p:nvGrpSpPr>
      <p:grpSpPr>
        <a:xfrm>
          <a:off x="0" y="0"/>
          <a:ext cx="0" cy="0"/>
          <a:chOff x="0" y="0"/>
          <a:chExt cx="0" cy="0"/>
        </a:xfrm>
      </p:grpSpPr>
      <p:sp>
        <p:nvSpPr>
          <p:cNvPr id="61" name="Google Shape;61;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2" name="Google Shape;62;p13"/>
          <p:cNvSpPr txBox="1"/>
          <p:nvPr>
            <p:ph idx="1" type="subTitle"/>
          </p:nvPr>
        </p:nvSpPr>
        <p:spPr>
          <a:xfrm>
            <a:off x="1539150" y="1877915"/>
            <a:ext cx="220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3" name="Google Shape;63;p13"/>
          <p:cNvSpPr txBox="1"/>
          <p:nvPr>
            <p:ph idx="2" type="subTitle"/>
          </p:nvPr>
        </p:nvSpPr>
        <p:spPr>
          <a:xfrm>
            <a:off x="4938414" y="1877915"/>
            <a:ext cx="220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4" name="Google Shape;64;p13"/>
          <p:cNvSpPr txBox="1"/>
          <p:nvPr>
            <p:ph idx="3" type="subTitle"/>
          </p:nvPr>
        </p:nvSpPr>
        <p:spPr>
          <a:xfrm>
            <a:off x="1539150" y="3518250"/>
            <a:ext cx="220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 name="Google Shape;65;p13"/>
          <p:cNvSpPr txBox="1"/>
          <p:nvPr>
            <p:ph idx="4" type="subTitle"/>
          </p:nvPr>
        </p:nvSpPr>
        <p:spPr>
          <a:xfrm>
            <a:off x="4938414" y="3518250"/>
            <a:ext cx="220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 name="Google Shape;66;p13"/>
          <p:cNvSpPr txBox="1"/>
          <p:nvPr>
            <p:ph hasCustomPrompt="1" idx="5" type="title"/>
          </p:nvPr>
        </p:nvSpPr>
        <p:spPr>
          <a:xfrm>
            <a:off x="720000" y="1573525"/>
            <a:ext cx="7347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p:nvPr>
            <p:ph hasCustomPrompt="1" idx="6" type="title"/>
          </p:nvPr>
        </p:nvSpPr>
        <p:spPr>
          <a:xfrm>
            <a:off x="720000" y="3213350"/>
            <a:ext cx="7347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p:nvPr>
            <p:ph hasCustomPrompt="1" idx="7" type="title"/>
          </p:nvPr>
        </p:nvSpPr>
        <p:spPr>
          <a:xfrm>
            <a:off x="4119275" y="1573525"/>
            <a:ext cx="7347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p:nvPr>
            <p:ph hasCustomPrompt="1" idx="8" type="title"/>
          </p:nvPr>
        </p:nvSpPr>
        <p:spPr>
          <a:xfrm>
            <a:off x="4119275" y="3213350"/>
            <a:ext cx="734700" cy="64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p:nvPr>
            <p:ph idx="9" type="subTitle"/>
          </p:nvPr>
        </p:nvSpPr>
        <p:spPr>
          <a:xfrm>
            <a:off x="1539150" y="1469825"/>
            <a:ext cx="2203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DM Sans"/>
              <a:buNone/>
              <a:defRPr sz="2200">
                <a:solidFill>
                  <a:schemeClr val="dk1"/>
                </a:solidFill>
                <a:latin typeface="Alexandria SemiBold"/>
                <a:ea typeface="Alexandria SemiBold"/>
                <a:cs typeface="Alexandria SemiBold"/>
                <a:sym typeface="Alexandria SemiBol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1" name="Google Shape;71;p13"/>
          <p:cNvSpPr txBox="1"/>
          <p:nvPr>
            <p:ph idx="13" type="subTitle"/>
          </p:nvPr>
        </p:nvSpPr>
        <p:spPr>
          <a:xfrm>
            <a:off x="4938414" y="1469825"/>
            <a:ext cx="2203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2" name="Google Shape;72;p13"/>
          <p:cNvSpPr txBox="1"/>
          <p:nvPr>
            <p:ph idx="14" type="subTitle"/>
          </p:nvPr>
        </p:nvSpPr>
        <p:spPr>
          <a:xfrm>
            <a:off x="1539150" y="3109650"/>
            <a:ext cx="2203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3" name="Google Shape;73;p13"/>
          <p:cNvSpPr txBox="1"/>
          <p:nvPr>
            <p:ph idx="15" type="subTitle"/>
          </p:nvPr>
        </p:nvSpPr>
        <p:spPr>
          <a:xfrm>
            <a:off x="4938414" y="3109650"/>
            <a:ext cx="2203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DM Sans"/>
              <a:buNone/>
              <a:defRPr sz="2200">
                <a:solidFill>
                  <a:schemeClr val="dk1"/>
                </a:solidFill>
                <a:latin typeface="Alexandria SemiBold"/>
                <a:ea typeface="Alexandria SemiBold"/>
                <a:cs typeface="Alexandria SemiBold"/>
                <a:sym typeface="Alexandria SemiBold"/>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4" name="Google Shape;74;p13"/>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 name="Google Shape;75;p13"/>
          <p:cNvGrpSpPr/>
          <p:nvPr/>
        </p:nvGrpSpPr>
        <p:grpSpPr>
          <a:xfrm>
            <a:off x="8456594" y="1312115"/>
            <a:ext cx="1304493" cy="3285976"/>
            <a:chOff x="8456594" y="1312115"/>
            <a:chExt cx="1304493" cy="3285976"/>
          </a:xfrm>
        </p:grpSpPr>
        <p:sp>
          <p:nvSpPr>
            <p:cNvPr id="76" name="Google Shape;76;p13"/>
            <p:cNvSpPr/>
            <p:nvPr/>
          </p:nvSpPr>
          <p:spPr>
            <a:xfrm flipH="1">
              <a:off x="8456594" y="1312115"/>
              <a:ext cx="1304493" cy="759840"/>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3"/>
            <p:cNvSpPr/>
            <p:nvPr/>
          </p:nvSpPr>
          <p:spPr>
            <a:xfrm flipH="1">
              <a:off x="8834350" y="1847973"/>
              <a:ext cx="549771" cy="29266"/>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8" name="Google Shape;78;p13"/>
            <p:cNvGrpSpPr/>
            <p:nvPr/>
          </p:nvGrpSpPr>
          <p:grpSpPr>
            <a:xfrm flipH="1">
              <a:off x="8865659" y="1877205"/>
              <a:ext cx="487884" cy="440091"/>
              <a:chOff x="4552950" y="2363057"/>
              <a:chExt cx="518254" cy="467486"/>
            </a:xfrm>
          </p:grpSpPr>
          <p:sp>
            <p:nvSpPr>
              <p:cNvPr id="79" name="Google Shape;79;p13"/>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3"/>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3"/>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3"/>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3"/>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3"/>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3"/>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3"/>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3"/>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 name="Google Shape;88;p13"/>
            <p:cNvSpPr/>
            <p:nvPr/>
          </p:nvSpPr>
          <p:spPr>
            <a:xfrm flipH="1">
              <a:off x="9075223" y="2071068"/>
              <a:ext cx="68676" cy="2527023"/>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9" name="Shape 89"/>
        <p:cNvGrpSpPr/>
        <p:nvPr/>
      </p:nvGrpSpPr>
      <p:grpSpPr>
        <a:xfrm>
          <a:off x="0" y="0"/>
          <a:ext cx="0" cy="0"/>
          <a:chOff x="0" y="0"/>
          <a:chExt cx="0" cy="0"/>
        </a:xfrm>
      </p:grpSpPr>
      <p:sp>
        <p:nvSpPr>
          <p:cNvPr id="90" name="Google Shape;90;p14"/>
          <p:cNvSpPr txBox="1"/>
          <p:nvPr>
            <p:ph type="title"/>
          </p:nvPr>
        </p:nvSpPr>
        <p:spPr>
          <a:xfrm>
            <a:off x="713225" y="3441750"/>
            <a:ext cx="3312300" cy="532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1" name="Google Shape;91;p14"/>
          <p:cNvSpPr txBox="1"/>
          <p:nvPr>
            <p:ph idx="1" type="subTitle"/>
          </p:nvPr>
        </p:nvSpPr>
        <p:spPr>
          <a:xfrm>
            <a:off x="713225" y="1039950"/>
            <a:ext cx="5171100" cy="2291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92" name="Google Shape;92;p14"/>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93" name="Shape 93"/>
        <p:cNvGrpSpPr/>
        <p:nvPr/>
      </p:nvGrpSpPr>
      <p:grpSpPr>
        <a:xfrm>
          <a:off x="0" y="0"/>
          <a:ext cx="0" cy="0"/>
          <a:chOff x="0" y="0"/>
          <a:chExt cx="0" cy="0"/>
        </a:xfrm>
      </p:grpSpPr>
      <p:sp>
        <p:nvSpPr>
          <p:cNvPr id="94" name="Google Shape;94;p15"/>
          <p:cNvSpPr txBox="1"/>
          <p:nvPr>
            <p:ph type="title"/>
          </p:nvPr>
        </p:nvSpPr>
        <p:spPr>
          <a:xfrm>
            <a:off x="720000" y="960088"/>
            <a:ext cx="35196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5" name="Google Shape;95;p15"/>
          <p:cNvSpPr txBox="1"/>
          <p:nvPr>
            <p:ph idx="1" type="subTitle"/>
          </p:nvPr>
        </p:nvSpPr>
        <p:spPr>
          <a:xfrm>
            <a:off x="720000" y="3256138"/>
            <a:ext cx="3519600" cy="927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6" name="Google Shape;96;p15"/>
          <p:cNvSpPr/>
          <p:nvPr>
            <p:ph idx="2" type="pic"/>
          </p:nvPr>
        </p:nvSpPr>
        <p:spPr>
          <a:xfrm>
            <a:off x="4830638" y="792300"/>
            <a:ext cx="3058500" cy="3558900"/>
          </a:xfrm>
          <a:prstGeom prst="rect">
            <a:avLst/>
          </a:prstGeom>
          <a:noFill/>
          <a:ln>
            <a:noFill/>
          </a:ln>
        </p:spPr>
      </p:sp>
      <p:grpSp>
        <p:nvGrpSpPr>
          <p:cNvPr id="97" name="Google Shape;97;p15"/>
          <p:cNvGrpSpPr/>
          <p:nvPr/>
        </p:nvGrpSpPr>
        <p:grpSpPr>
          <a:xfrm>
            <a:off x="3578850" y="1312115"/>
            <a:ext cx="5801237" cy="3292012"/>
            <a:chOff x="3578850" y="1312115"/>
            <a:chExt cx="5801237" cy="3292012"/>
          </a:xfrm>
        </p:grpSpPr>
        <p:sp>
          <p:nvSpPr>
            <p:cNvPr id="98" name="Google Shape;98;p15"/>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9" name="Google Shape;99;p15"/>
            <p:cNvGrpSpPr/>
            <p:nvPr/>
          </p:nvGrpSpPr>
          <p:grpSpPr>
            <a:xfrm flipH="1">
              <a:off x="8077117" y="1312115"/>
              <a:ext cx="1302970" cy="3283027"/>
              <a:chOff x="4120038" y="1762791"/>
              <a:chExt cx="1384077" cy="3487388"/>
            </a:xfrm>
          </p:grpSpPr>
          <p:sp>
            <p:nvSpPr>
              <p:cNvPr id="100" name="Google Shape;100;p15"/>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5"/>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2" name="Google Shape;102;p15"/>
              <p:cNvGrpSpPr/>
              <p:nvPr/>
            </p:nvGrpSpPr>
            <p:grpSpPr>
              <a:xfrm>
                <a:off x="4552950" y="2363057"/>
                <a:ext cx="518254" cy="467486"/>
                <a:chOff x="4552950" y="2363057"/>
                <a:chExt cx="518254" cy="467486"/>
              </a:xfrm>
            </p:grpSpPr>
            <p:sp>
              <p:nvSpPr>
                <p:cNvPr id="103" name="Google Shape;103;p15"/>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5"/>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5"/>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5"/>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5"/>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5"/>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5"/>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5"/>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5"/>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2" name="Google Shape;112;p15"/>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 name="Google Shape;113;p15"/>
            <p:cNvGrpSpPr/>
            <p:nvPr/>
          </p:nvGrpSpPr>
          <p:grpSpPr>
            <a:xfrm>
              <a:off x="8311846" y="4056002"/>
              <a:ext cx="542654" cy="539139"/>
              <a:chOff x="1191959" y="3692252"/>
              <a:chExt cx="542654" cy="539139"/>
            </a:xfrm>
          </p:grpSpPr>
          <p:sp>
            <p:nvSpPr>
              <p:cNvPr id="114" name="Google Shape;114;p15"/>
              <p:cNvSpPr/>
              <p:nvPr/>
            </p:nvSpPr>
            <p:spPr>
              <a:xfrm>
                <a:off x="1199977" y="3696003"/>
                <a:ext cx="531052" cy="531076"/>
              </a:xfrm>
              <a:custGeom>
                <a:rect b="b" l="l" r="r" t="t"/>
                <a:pathLst>
                  <a:path extrusionOk="0" h="9345" w="9338">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1422510" y="3882568"/>
                <a:ext cx="312103" cy="348823"/>
              </a:xfrm>
              <a:custGeom>
                <a:rect b="b" l="l" r="r" t="t"/>
                <a:pathLst>
                  <a:path extrusionOk="0" h="6138" w="5488">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1261568" y="3744022"/>
                <a:ext cx="375569" cy="403379"/>
              </a:xfrm>
              <a:custGeom>
                <a:rect b="b" l="l" r="r" t="t"/>
                <a:pathLst>
                  <a:path extrusionOk="0" h="7098" w="6604">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1191959" y="3692252"/>
                <a:ext cx="290037" cy="288526"/>
              </a:xfrm>
              <a:custGeom>
                <a:rect b="b" l="l" r="r" t="t"/>
                <a:pathLst>
                  <a:path extrusionOk="0" h="5077" w="510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18" name="Shape 118"/>
        <p:cNvGrpSpPr/>
        <p:nvPr/>
      </p:nvGrpSpPr>
      <p:grpSpPr>
        <a:xfrm>
          <a:off x="0" y="0"/>
          <a:ext cx="0" cy="0"/>
          <a:chOff x="0" y="0"/>
          <a:chExt cx="0" cy="0"/>
        </a:xfrm>
      </p:grpSpPr>
      <p:sp>
        <p:nvSpPr>
          <p:cNvPr id="119" name="Google Shape;119;p16"/>
          <p:cNvSpPr txBox="1"/>
          <p:nvPr>
            <p:ph type="title"/>
          </p:nvPr>
        </p:nvSpPr>
        <p:spPr>
          <a:xfrm>
            <a:off x="713225" y="1321688"/>
            <a:ext cx="2901000" cy="12354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0" name="Google Shape;120;p16"/>
          <p:cNvSpPr txBox="1"/>
          <p:nvPr>
            <p:ph idx="1" type="subTitle"/>
          </p:nvPr>
        </p:nvSpPr>
        <p:spPr>
          <a:xfrm>
            <a:off x="713225" y="2557063"/>
            <a:ext cx="2901000" cy="107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 name="Google Shape;121;p16"/>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2" name="Shape 122"/>
        <p:cNvGrpSpPr/>
        <p:nvPr/>
      </p:nvGrpSpPr>
      <p:grpSpPr>
        <a:xfrm>
          <a:off x="0" y="0"/>
          <a:ext cx="0" cy="0"/>
          <a:chOff x="0" y="0"/>
          <a:chExt cx="0" cy="0"/>
        </a:xfrm>
      </p:grpSpPr>
      <p:sp>
        <p:nvSpPr>
          <p:cNvPr id="123" name="Google Shape;123;p17"/>
          <p:cNvSpPr txBox="1"/>
          <p:nvPr>
            <p:ph type="title"/>
          </p:nvPr>
        </p:nvSpPr>
        <p:spPr>
          <a:xfrm>
            <a:off x="4439961" y="1853963"/>
            <a:ext cx="3593400" cy="6441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17"/>
          <p:cNvSpPr txBox="1"/>
          <p:nvPr>
            <p:ph idx="1" type="subTitle"/>
          </p:nvPr>
        </p:nvSpPr>
        <p:spPr>
          <a:xfrm>
            <a:off x="4440136" y="2497988"/>
            <a:ext cx="3593400" cy="957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 name="Google Shape;125;p17"/>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6" name="Google Shape;126;p17"/>
          <p:cNvGrpSpPr/>
          <p:nvPr/>
        </p:nvGrpSpPr>
        <p:grpSpPr>
          <a:xfrm flipH="1">
            <a:off x="7395245" y="539498"/>
            <a:ext cx="2061042" cy="4055644"/>
            <a:chOff x="4120038" y="942080"/>
            <a:chExt cx="2189337" cy="4308099"/>
          </a:xfrm>
        </p:grpSpPr>
        <p:sp>
          <p:nvSpPr>
            <p:cNvPr id="127" name="Google Shape;127;p17"/>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7"/>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9" name="Google Shape;129;p17"/>
            <p:cNvGrpSpPr/>
            <p:nvPr/>
          </p:nvGrpSpPr>
          <p:grpSpPr>
            <a:xfrm>
              <a:off x="4552950" y="2363057"/>
              <a:ext cx="518254" cy="467486"/>
              <a:chOff x="4552950" y="2363057"/>
              <a:chExt cx="518254" cy="467486"/>
            </a:xfrm>
          </p:grpSpPr>
          <p:sp>
            <p:nvSpPr>
              <p:cNvPr id="130" name="Google Shape;130;p17"/>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7"/>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7"/>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7"/>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7"/>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7"/>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7"/>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7"/>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7"/>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 name="Google Shape;139;p17"/>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0" name="Google Shape;140;p17"/>
            <p:cNvGrpSpPr/>
            <p:nvPr/>
          </p:nvGrpSpPr>
          <p:grpSpPr>
            <a:xfrm>
              <a:off x="5689536" y="942080"/>
              <a:ext cx="619839" cy="619839"/>
              <a:chOff x="5689536" y="942080"/>
              <a:chExt cx="619839" cy="619839"/>
            </a:xfrm>
          </p:grpSpPr>
          <p:sp>
            <p:nvSpPr>
              <p:cNvPr id="141" name="Google Shape;141;p17"/>
              <p:cNvSpPr/>
              <p:nvPr/>
            </p:nvSpPr>
            <p:spPr>
              <a:xfrm flipH="1" rot="4672513">
                <a:off x="5738522" y="991066"/>
                <a:ext cx="521867" cy="521867"/>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7"/>
              <p:cNvSpPr/>
              <p:nvPr/>
            </p:nvSpPr>
            <p:spPr>
              <a:xfrm flipH="1">
                <a:off x="5883938" y="1091584"/>
                <a:ext cx="115252" cy="160591"/>
              </a:xfrm>
              <a:custGeom>
                <a:rect b="b" l="l" r="r" t="t"/>
                <a:pathLst>
                  <a:path extrusionOk="0" h="160591" w="115252">
                    <a:moveTo>
                      <a:pt x="0" y="0"/>
                    </a:moveTo>
                    <a:lnTo>
                      <a:pt x="0" y="160592"/>
                    </a:lnTo>
                    <a:lnTo>
                      <a:pt x="115253"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43" name="Shape 143"/>
        <p:cNvGrpSpPr/>
        <p:nvPr/>
      </p:nvGrpSpPr>
      <p:grpSpPr>
        <a:xfrm>
          <a:off x="0" y="0"/>
          <a:ext cx="0" cy="0"/>
          <a:chOff x="0" y="0"/>
          <a:chExt cx="0" cy="0"/>
        </a:xfrm>
      </p:grpSpPr>
      <p:sp>
        <p:nvSpPr>
          <p:cNvPr id="144" name="Google Shape;144;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5" name="Google Shape;145;p18"/>
          <p:cNvSpPr txBox="1"/>
          <p:nvPr>
            <p:ph idx="1" type="body"/>
          </p:nvPr>
        </p:nvSpPr>
        <p:spPr>
          <a:xfrm>
            <a:off x="720000" y="1215750"/>
            <a:ext cx="7750200" cy="1027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191919"/>
              </a:buClr>
              <a:buSzPts val="1400"/>
              <a:buChar char="●"/>
              <a:defRPr sz="1300"/>
            </a:lvl1pPr>
            <a:lvl2pPr indent="-317500" lvl="1" marL="914400" rtl="0">
              <a:lnSpc>
                <a:spcPct val="100000"/>
              </a:lnSpc>
              <a:spcBef>
                <a:spcPts val="0"/>
              </a:spcBef>
              <a:spcAft>
                <a:spcPts val="0"/>
              </a:spcAft>
              <a:buClr>
                <a:srgbClr val="191919"/>
              </a:buClr>
              <a:buSzPts val="1400"/>
              <a:buChar char="○"/>
              <a:defRPr/>
            </a:lvl2pPr>
            <a:lvl3pPr indent="-317500" lvl="2" marL="1371600" rtl="0">
              <a:lnSpc>
                <a:spcPct val="100000"/>
              </a:lnSpc>
              <a:spcBef>
                <a:spcPts val="0"/>
              </a:spcBef>
              <a:spcAft>
                <a:spcPts val="0"/>
              </a:spcAft>
              <a:buClr>
                <a:srgbClr val="191919"/>
              </a:buClr>
              <a:buSzPts val="1400"/>
              <a:buChar char="■"/>
              <a:defRPr/>
            </a:lvl3pPr>
            <a:lvl4pPr indent="-317500" lvl="3" marL="1828800" rtl="0">
              <a:lnSpc>
                <a:spcPct val="100000"/>
              </a:lnSpc>
              <a:spcBef>
                <a:spcPts val="0"/>
              </a:spcBef>
              <a:spcAft>
                <a:spcPts val="0"/>
              </a:spcAft>
              <a:buClr>
                <a:srgbClr val="191919"/>
              </a:buClr>
              <a:buSzPts val="1400"/>
              <a:buChar char="●"/>
              <a:defRPr/>
            </a:lvl4pPr>
            <a:lvl5pPr indent="-317500" lvl="4" marL="2286000" rtl="0">
              <a:lnSpc>
                <a:spcPct val="100000"/>
              </a:lnSpc>
              <a:spcBef>
                <a:spcPts val="0"/>
              </a:spcBef>
              <a:spcAft>
                <a:spcPts val="0"/>
              </a:spcAft>
              <a:buClr>
                <a:srgbClr val="191919"/>
              </a:buClr>
              <a:buSzPts val="1400"/>
              <a:buChar char="○"/>
              <a:defRPr/>
            </a:lvl5pPr>
            <a:lvl6pPr indent="-317500" lvl="5" marL="2743200" rtl="0">
              <a:lnSpc>
                <a:spcPct val="100000"/>
              </a:lnSpc>
              <a:spcBef>
                <a:spcPts val="0"/>
              </a:spcBef>
              <a:spcAft>
                <a:spcPts val="0"/>
              </a:spcAft>
              <a:buClr>
                <a:srgbClr val="191919"/>
              </a:buClr>
              <a:buSzPts val="1400"/>
              <a:buChar char="■"/>
              <a:defRPr/>
            </a:lvl6pPr>
            <a:lvl7pPr indent="-317500" lvl="6" marL="3200400" rtl="0">
              <a:lnSpc>
                <a:spcPct val="100000"/>
              </a:lnSpc>
              <a:spcBef>
                <a:spcPts val="0"/>
              </a:spcBef>
              <a:spcAft>
                <a:spcPts val="0"/>
              </a:spcAft>
              <a:buClr>
                <a:srgbClr val="191919"/>
              </a:buClr>
              <a:buSzPts val="1400"/>
              <a:buChar char="●"/>
              <a:defRPr/>
            </a:lvl7pPr>
            <a:lvl8pPr indent="-317500" lvl="7" marL="3657600" rtl="0">
              <a:lnSpc>
                <a:spcPct val="100000"/>
              </a:lnSpc>
              <a:spcBef>
                <a:spcPts val="0"/>
              </a:spcBef>
              <a:spcAft>
                <a:spcPts val="0"/>
              </a:spcAft>
              <a:buClr>
                <a:srgbClr val="191919"/>
              </a:buClr>
              <a:buSzPts val="1400"/>
              <a:buChar char="○"/>
              <a:defRPr/>
            </a:lvl8pPr>
            <a:lvl9pPr indent="-317500" lvl="8" marL="4114800" rtl="0">
              <a:lnSpc>
                <a:spcPct val="100000"/>
              </a:lnSpc>
              <a:spcBef>
                <a:spcPts val="0"/>
              </a:spcBef>
              <a:spcAft>
                <a:spcPts val="0"/>
              </a:spcAft>
              <a:buClr>
                <a:srgbClr val="191919"/>
              </a:buClr>
              <a:buSzPts val="1400"/>
              <a:buChar char="■"/>
              <a:defRPr/>
            </a:lvl9pPr>
          </a:lstStyle>
          <a:p/>
        </p:txBody>
      </p:sp>
      <p:sp>
        <p:nvSpPr>
          <p:cNvPr id="146" name="Google Shape;146;p18"/>
          <p:cNvSpPr/>
          <p:nvPr/>
        </p:nvSpPr>
        <p:spPr>
          <a:xfrm>
            <a:off x="759403" y="4590599"/>
            <a:ext cx="8377071" cy="13525"/>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7" name="Shape 147"/>
        <p:cNvGrpSpPr/>
        <p:nvPr/>
      </p:nvGrpSpPr>
      <p:grpSpPr>
        <a:xfrm>
          <a:off x="0" y="0"/>
          <a:ext cx="0" cy="0"/>
          <a:chOff x="0" y="0"/>
          <a:chExt cx="0" cy="0"/>
        </a:xfrm>
      </p:grpSpPr>
      <p:sp>
        <p:nvSpPr>
          <p:cNvPr id="148" name="Google Shape;148;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9" name="Google Shape;149;p19"/>
          <p:cNvSpPr txBox="1"/>
          <p:nvPr>
            <p:ph idx="1" type="subTitle"/>
          </p:nvPr>
        </p:nvSpPr>
        <p:spPr>
          <a:xfrm>
            <a:off x="4616575" y="2843426"/>
            <a:ext cx="2792100" cy="1119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19"/>
          <p:cNvSpPr txBox="1"/>
          <p:nvPr>
            <p:ph idx="2" type="subTitle"/>
          </p:nvPr>
        </p:nvSpPr>
        <p:spPr>
          <a:xfrm>
            <a:off x="1096250" y="2843426"/>
            <a:ext cx="2792100" cy="1119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19"/>
          <p:cNvSpPr txBox="1"/>
          <p:nvPr>
            <p:ph idx="3" type="subTitle"/>
          </p:nvPr>
        </p:nvSpPr>
        <p:spPr>
          <a:xfrm>
            <a:off x="1096250" y="2446100"/>
            <a:ext cx="2792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2" name="Google Shape;152;p19"/>
          <p:cNvSpPr txBox="1"/>
          <p:nvPr>
            <p:ph idx="4" type="subTitle"/>
          </p:nvPr>
        </p:nvSpPr>
        <p:spPr>
          <a:xfrm>
            <a:off x="4616590" y="2446100"/>
            <a:ext cx="2792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3" name="Google Shape;153;p19"/>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4" name="Shape 154"/>
        <p:cNvGrpSpPr/>
        <p:nvPr/>
      </p:nvGrpSpPr>
      <p:grpSpPr>
        <a:xfrm>
          <a:off x="0" y="0"/>
          <a:ext cx="0" cy="0"/>
          <a:chOff x="0" y="0"/>
          <a:chExt cx="0" cy="0"/>
        </a:xfrm>
      </p:grpSpPr>
      <p:sp>
        <p:nvSpPr>
          <p:cNvPr id="155" name="Google Shape;155;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6" name="Google Shape;156;p20"/>
          <p:cNvSpPr txBox="1"/>
          <p:nvPr>
            <p:ph idx="1" type="subTitle"/>
          </p:nvPr>
        </p:nvSpPr>
        <p:spPr>
          <a:xfrm>
            <a:off x="4344897" y="1905100"/>
            <a:ext cx="3254100" cy="1890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7" name="Google Shape;157;p20"/>
          <p:cNvSpPr txBox="1"/>
          <p:nvPr>
            <p:ph idx="2" type="subTitle"/>
          </p:nvPr>
        </p:nvSpPr>
        <p:spPr>
          <a:xfrm>
            <a:off x="723120" y="1905100"/>
            <a:ext cx="3254100" cy="1890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58" name="Google Shape;158;p20"/>
          <p:cNvGrpSpPr/>
          <p:nvPr/>
        </p:nvGrpSpPr>
        <p:grpSpPr>
          <a:xfrm>
            <a:off x="3578850" y="1312115"/>
            <a:ext cx="5801237" cy="3292012"/>
            <a:chOff x="3578850" y="1312115"/>
            <a:chExt cx="5801237" cy="3292012"/>
          </a:xfrm>
        </p:grpSpPr>
        <p:grpSp>
          <p:nvGrpSpPr>
            <p:cNvPr id="159" name="Google Shape;159;p20"/>
            <p:cNvGrpSpPr/>
            <p:nvPr/>
          </p:nvGrpSpPr>
          <p:grpSpPr>
            <a:xfrm flipH="1">
              <a:off x="8077117" y="1312115"/>
              <a:ext cx="1302970" cy="3283027"/>
              <a:chOff x="4120038" y="1762791"/>
              <a:chExt cx="1384077" cy="3487388"/>
            </a:xfrm>
          </p:grpSpPr>
          <p:sp>
            <p:nvSpPr>
              <p:cNvPr id="160" name="Google Shape;160;p20"/>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20"/>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2" name="Google Shape;162;p20"/>
              <p:cNvGrpSpPr/>
              <p:nvPr/>
            </p:nvGrpSpPr>
            <p:grpSpPr>
              <a:xfrm>
                <a:off x="4552950" y="2363057"/>
                <a:ext cx="518254" cy="467486"/>
                <a:chOff x="4552950" y="2363057"/>
                <a:chExt cx="518254" cy="467486"/>
              </a:xfrm>
            </p:grpSpPr>
            <p:sp>
              <p:nvSpPr>
                <p:cNvPr id="163" name="Google Shape;163;p20"/>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0"/>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20"/>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20"/>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0"/>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20"/>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20"/>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20"/>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20"/>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2" name="Google Shape;172;p20"/>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3" name="Google Shape;173;p20"/>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4" name="Google Shape;174;p20"/>
            <p:cNvGrpSpPr/>
            <p:nvPr/>
          </p:nvGrpSpPr>
          <p:grpSpPr>
            <a:xfrm>
              <a:off x="8311846" y="4056002"/>
              <a:ext cx="542654" cy="539139"/>
              <a:chOff x="1191959" y="3692252"/>
              <a:chExt cx="542654" cy="539139"/>
            </a:xfrm>
          </p:grpSpPr>
          <p:sp>
            <p:nvSpPr>
              <p:cNvPr id="175" name="Google Shape;175;p20"/>
              <p:cNvSpPr/>
              <p:nvPr/>
            </p:nvSpPr>
            <p:spPr>
              <a:xfrm>
                <a:off x="1199977" y="3696003"/>
                <a:ext cx="531052" cy="531076"/>
              </a:xfrm>
              <a:custGeom>
                <a:rect b="b" l="l" r="r" t="t"/>
                <a:pathLst>
                  <a:path extrusionOk="0" h="9345" w="9338">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1422510" y="3882568"/>
                <a:ext cx="312103" cy="348823"/>
              </a:xfrm>
              <a:custGeom>
                <a:rect b="b" l="l" r="r" t="t"/>
                <a:pathLst>
                  <a:path extrusionOk="0" h="6138" w="5488">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1261568" y="3744022"/>
                <a:ext cx="375569" cy="403379"/>
              </a:xfrm>
              <a:custGeom>
                <a:rect b="b" l="l" r="r" t="t"/>
                <a:pathLst>
                  <a:path extrusionOk="0" h="7098" w="6604">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1191959" y="3692252"/>
                <a:ext cx="290037" cy="288526"/>
              </a:xfrm>
              <a:custGeom>
                <a:rect b="b" l="l" r="r" t="t"/>
                <a:pathLst>
                  <a:path extrusionOk="0" h="5077" w="510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713225" y="1750063"/>
            <a:ext cx="5067600" cy="8499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713225" y="629750"/>
            <a:ext cx="1188900" cy="984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p:nvPr>
            <p:ph idx="1" type="subTitle"/>
          </p:nvPr>
        </p:nvSpPr>
        <p:spPr>
          <a:xfrm>
            <a:off x="713225" y="2750725"/>
            <a:ext cx="2439000" cy="675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 name="Google Shape;16;p3"/>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179" name="Shape 179"/>
        <p:cNvGrpSpPr/>
        <p:nvPr/>
      </p:nvGrpSpPr>
      <p:grpSpPr>
        <a:xfrm>
          <a:off x="0" y="0"/>
          <a:ext cx="0" cy="0"/>
          <a:chOff x="0" y="0"/>
          <a:chExt cx="0" cy="0"/>
        </a:xfrm>
      </p:grpSpPr>
      <p:sp>
        <p:nvSpPr>
          <p:cNvPr id="180" name="Google Shape;180;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1" name="Google Shape;181;p21"/>
          <p:cNvSpPr txBox="1"/>
          <p:nvPr>
            <p:ph idx="1" type="body"/>
          </p:nvPr>
        </p:nvSpPr>
        <p:spPr>
          <a:xfrm>
            <a:off x="720000" y="1215750"/>
            <a:ext cx="3852000" cy="255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hlink"/>
              </a:buClr>
              <a:buSzPts val="1400"/>
              <a:buFont typeface="Anaheim"/>
              <a:buChar char="●"/>
              <a:defRPr/>
            </a:lvl1pPr>
            <a:lvl2pPr indent="-317500" lvl="1" marL="914400" rtl="0">
              <a:lnSpc>
                <a:spcPct val="100000"/>
              </a:lnSpc>
              <a:spcBef>
                <a:spcPts val="0"/>
              </a:spcBef>
              <a:spcAft>
                <a:spcPts val="0"/>
              </a:spcAft>
              <a:buClr>
                <a:schemeClr val="hlink"/>
              </a:buClr>
              <a:buSzPts val="1400"/>
              <a:buFont typeface="Anaheim"/>
              <a:buChar char="○"/>
              <a:defRPr/>
            </a:lvl2pPr>
            <a:lvl3pPr indent="-317500" lvl="2" marL="1371600" rtl="0">
              <a:lnSpc>
                <a:spcPct val="100000"/>
              </a:lnSpc>
              <a:spcBef>
                <a:spcPts val="0"/>
              </a:spcBef>
              <a:spcAft>
                <a:spcPts val="0"/>
              </a:spcAft>
              <a:buClr>
                <a:schemeClr val="hlink"/>
              </a:buClr>
              <a:buSzPts val="1400"/>
              <a:buFont typeface="Anaheim"/>
              <a:buChar char="■"/>
              <a:defRPr/>
            </a:lvl3pPr>
            <a:lvl4pPr indent="-317500" lvl="3" marL="1828800" rtl="0">
              <a:lnSpc>
                <a:spcPct val="100000"/>
              </a:lnSpc>
              <a:spcBef>
                <a:spcPts val="0"/>
              </a:spcBef>
              <a:spcAft>
                <a:spcPts val="0"/>
              </a:spcAft>
              <a:buClr>
                <a:schemeClr val="hlink"/>
              </a:buClr>
              <a:buSzPts val="1400"/>
              <a:buFont typeface="Anaheim"/>
              <a:buChar char="●"/>
              <a:defRPr/>
            </a:lvl4pPr>
            <a:lvl5pPr indent="-317500" lvl="4" marL="2286000" rtl="0">
              <a:lnSpc>
                <a:spcPct val="100000"/>
              </a:lnSpc>
              <a:spcBef>
                <a:spcPts val="0"/>
              </a:spcBef>
              <a:spcAft>
                <a:spcPts val="0"/>
              </a:spcAft>
              <a:buClr>
                <a:schemeClr val="hlink"/>
              </a:buClr>
              <a:buSzPts val="1400"/>
              <a:buFont typeface="Anaheim"/>
              <a:buChar char="○"/>
              <a:defRPr/>
            </a:lvl5pPr>
            <a:lvl6pPr indent="-317500" lvl="5" marL="2743200" rtl="0">
              <a:lnSpc>
                <a:spcPct val="100000"/>
              </a:lnSpc>
              <a:spcBef>
                <a:spcPts val="0"/>
              </a:spcBef>
              <a:spcAft>
                <a:spcPts val="0"/>
              </a:spcAft>
              <a:buClr>
                <a:schemeClr val="hlink"/>
              </a:buClr>
              <a:buSzPts val="1400"/>
              <a:buFont typeface="Anaheim"/>
              <a:buChar char="■"/>
              <a:defRPr/>
            </a:lvl6pPr>
            <a:lvl7pPr indent="-317500" lvl="6" marL="3200400" rtl="0">
              <a:lnSpc>
                <a:spcPct val="100000"/>
              </a:lnSpc>
              <a:spcBef>
                <a:spcPts val="0"/>
              </a:spcBef>
              <a:spcAft>
                <a:spcPts val="0"/>
              </a:spcAft>
              <a:buClr>
                <a:schemeClr val="hlink"/>
              </a:buClr>
              <a:buSzPts val="1400"/>
              <a:buFont typeface="Anaheim"/>
              <a:buChar char="●"/>
              <a:defRPr/>
            </a:lvl7pPr>
            <a:lvl8pPr indent="-317500" lvl="7" marL="3657600" rtl="0">
              <a:lnSpc>
                <a:spcPct val="100000"/>
              </a:lnSpc>
              <a:spcBef>
                <a:spcPts val="0"/>
              </a:spcBef>
              <a:spcAft>
                <a:spcPts val="0"/>
              </a:spcAft>
              <a:buClr>
                <a:schemeClr val="hlink"/>
              </a:buClr>
              <a:buSzPts val="1400"/>
              <a:buFont typeface="Anaheim"/>
              <a:buChar char="○"/>
              <a:defRPr/>
            </a:lvl8pPr>
            <a:lvl9pPr indent="-317500" lvl="8" marL="4114800" rtl="0">
              <a:lnSpc>
                <a:spcPct val="100000"/>
              </a:lnSpc>
              <a:spcBef>
                <a:spcPts val="0"/>
              </a:spcBef>
              <a:spcAft>
                <a:spcPts val="0"/>
              </a:spcAft>
              <a:buClr>
                <a:schemeClr val="hlink"/>
              </a:buClr>
              <a:buSzPts val="1400"/>
              <a:buFont typeface="Anaheim"/>
              <a:buChar char="■"/>
              <a:defRPr/>
            </a:lvl9pPr>
          </a:lstStyle>
          <a:p/>
        </p:txBody>
      </p:sp>
      <p:sp>
        <p:nvSpPr>
          <p:cNvPr id="182" name="Google Shape;182;p21"/>
          <p:cNvSpPr txBox="1"/>
          <p:nvPr>
            <p:ph idx="2" type="body"/>
          </p:nvPr>
        </p:nvSpPr>
        <p:spPr>
          <a:xfrm>
            <a:off x="4572000" y="1215750"/>
            <a:ext cx="3852000" cy="255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83" name="Google Shape;183;p21"/>
          <p:cNvGrpSpPr/>
          <p:nvPr/>
        </p:nvGrpSpPr>
        <p:grpSpPr>
          <a:xfrm>
            <a:off x="3731250" y="1312115"/>
            <a:ext cx="5801237" cy="3292012"/>
            <a:chOff x="3578850" y="1312115"/>
            <a:chExt cx="5801237" cy="3292012"/>
          </a:xfrm>
        </p:grpSpPr>
        <p:grpSp>
          <p:nvGrpSpPr>
            <p:cNvPr id="184" name="Google Shape;184;p21"/>
            <p:cNvGrpSpPr/>
            <p:nvPr/>
          </p:nvGrpSpPr>
          <p:grpSpPr>
            <a:xfrm flipH="1">
              <a:off x="8077117" y="1312115"/>
              <a:ext cx="1302970" cy="3283027"/>
              <a:chOff x="4120038" y="1762791"/>
              <a:chExt cx="1384077" cy="3487388"/>
            </a:xfrm>
          </p:grpSpPr>
          <p:sp>
            <p:nvSpPr>
              <p:cNvPr id="185" name="Google Shape;185;p21"/>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1"/>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7" name="Google Shape;187;p21"/>
              <p:cNvGrpSpPr/>
              <p:nvPr/>
            </p:nvGrpSpPr>
            <p:grpSpPr>
              <a:xfrm>
                <a:off x="4552950" y="2363057"/>
                <a:ext cx="518254" cy="467486"/>
                <a:chOff x="4552950" y="2363057"/>
                <a:chExt cx="518254" cy="467486"/>
              </a:xfrm>
            </p:grpSpPr>
            <p:sp>
              <p:nvSpPr>
                <p:cNvPr id="188" name="Google Shape;188;p21"/>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21"/>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1"/>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1"/>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21"/>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21"/>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21"/>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1"/>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21"/>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7" name="Google Shape;197;p21"/>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8" name="Google Shape;198;p21"/>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9" name="Google Shape;199;p21"/>
            <p:cNvGrpSpPr/>
            <p:nvPr/>
          </p:nvGrpSpPr>
          <p:grpSpPr>
            <a:xfrm>
              <a:off x="8311846" y="4056002"/>
              <a:ext cx="542654" cy="539139"/>
              <a:chOff x="1191959" y="3692252"/>
              <a:chExt cx="542654" cy="539139"/>
            </a:xfrm>
          </p:grpSpPr>
          <p:sp>
            <p:nvSpPr>
              <p:cNvPr id="200" name="Google Shape;200;p21"/>
              <p:cNvSpPr/>
              <p:nvPr/>
            </p:nvSpPr>
            <p:spPr>
              <a:xfrm>
                <a:off x="1199977" y="3696003"/>
                <a:ext cx="531052" cy="531076"/>
              </a:xfrm>
              <a:custGeom>
                <a:rect b="b" l="l" r="r" t="t"/>
                <a:pathLst>
                  <a:path extrusionOk="0" h="9345" w="9338">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a:off x="1422510" y="3882568"/>
                <a:ext cx="312103" cy="348823"/>
              </a:xfrm>
              <a:custGeom>
                <a:rect b="b" l="l" r="r" t="t"/>
                <a:pathLst>
                  <a:path extrusionOk="0" h="6138" w="5488">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1261568" y="3744022"/>
                <a:ext cx="375569" cy="403379"/>
              </a:xfrm>
              <a:custGeom>
                <a:rect b="b" l="l" r="r" t="t"/>
                <a:pathLst>
                  <a:path extrusionOk="0" h="7098" w="6604">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1191959" y="3692252"/>
                <a:ext cx="290037" cy="288526"/>
              </a:xfrm>
              <a:custGeom>
                <a:rect b="b" l="l" r="r" t="t"/>
                <a:pathLst>
                  <a:path extrusionOk="0" h="5077" w="510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04" name="Shape 204"/>
        <p:cNvGrpSpPr/>
        <p:nvPr/>
      </p:nvGrpSpPr>
      <p:grpSpPr>
        <a:xfrm>
          <a:off x="0" y="0"/>
          <a:ext cx="0" cy="0"/>
          <a:chOff x="0" y="0"/>
          <a:chExt cx="0" cy="0"/>
        </a:xfrm>
      </p:grpSpPr>
      <p:sp>
        <p:nvSpPr>
          <p:cNvPr id="205" name="Google Shape;205;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6" name="Google Shape;206;p22"/>
          <p:cNvSpPr txBox="1"/>
          <p:nvPr>
            <p:ph idx="1" type="subTitle"/>
          </p:nvPr>
        </p:nvSpPr>
        <p:spPr>
          <a:xfrm>
            <a:off x="731510" y="2986419"/>
            <a:ext cx="2175300" cy="89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22"/>
          <p:cNvSpPr txBox="1"/>
          <p:nvPr>
            <p:ph idx="2" type="subTitle"/>
          </p:nvPr>
        </p:nvSpPr>
        <p:spPr>
          <a:xfrm>
            <a:off x="3278232" y="2986419"/>
            <a:ext cx="2175300" cy="89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22"/>
          <p:cNvSpPr txBox="1"/>
          <p:nvPr>
            <p:ph idx="3" type="subTitle"/>
          </p:nvPr>
        </p:nvSpPr>
        <p:spPr>
          <a:xfrm>
            <a:off x="5824960" y="2986419"/>
            <a:ext cx="2175300" cy="89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2"/>
          <p:cNvSpPr txBox="1"/>
          <p:nvPr>
            <p:ph idx="4" type="subTitle"/>
          </p:nvPr>
        </p:nvSpPr>
        <p:spPr>
          <a:xfrm>
            <a:off x="731510" y="2542268"/>
            <a:ext cx="2175300" cy="524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0" name="Google Shape;210;p22"/>
          <p:cNvSpPr txBox="1"/>
          <p:nvPr>
            <p:ph idx="5" type="subTitle"/>
          </p:nvPr>
        </p:nvSpPr>
        <p:spPr>
          <a:xfrm>
            <a:off x="3278235" y="2542268"/>
            <a:ext cx="2175300" cy="524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1" name="Google Shape;211;p22"/>
          <p:cNvSpPr txBox="1"/>
          <p:nvPr>
            <p:ph idx="6" type="subTitle"/>
          </p:nvPr>
        </p:nvSpPr>
        <p:spPr>
          <a:xfrm>
            <a:off x="5824960" y="2542268"/>
            <a:ext cx="2175300" cy="524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2" name="Google Shape;212;p22"/>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3" name="Google Shape;213;p22"/>
          <p:cNvGrpSpPr/>
          <p:nvPr/>
        </p:nvGrpSpPr>
        <p:grpSpPr>
          <a:xfrm>
            <a:off x="8077117" y="1312115"/>
            <a:ext cx="1302970" cy="3283027"/>
            <a:chOff x="8077117" y="1312115"/>
            <a:chExt cx="1302970" cy="3283027"/>
          </a:xfrm>
        </p:grpSpPr>
        <p:grpSp>
          <p:nvGrpSpPr>
            <p:cNvPr id="214" name="Google Shape;214;p22"/>
            <p:cNvGrpSpPr/>
            <p:nvPr/>
          </p:nvGrpSpPr>
          <p:grpSpPr>
            <a:xfrm flipH="1">
              <a:off x="8077117" y="1312115"/>
              <a:ext cx="1302970" cy="3283027"/>
              <a:chOff x="4120038" y="1762791"/>
              <a:chExt cx="1384077" cy="3487388"/>
            </a:xfrm>
          </p:grpSpPr>
          <p:sp>
            <p:nvSpPr>
              <p:cNvPr id="215" name="Google Shape;215;p22"/>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22"/>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7" name="Google Shape;217;p22"/>
              <p:cNvGrpSpPr/>
              <p:nvPr/>
            </p:nvGrpSpPr>
            <p:grpSpPr>
              <a:xfrm>
                <a:off x="4552950" y="2363057"/>
                <a:ext cx="518254" cy="467486"/>
                <a:chOff x="4552950" y="2363057"/>
                <a:chExt cx="518254" cy="467486"/>
              </a:xfrm>
            </p:grpSpPr>
            <p:sp>
              <p:nvSpPr>
                <p:cNvPr id="218" name="Google Shape;218;p22"/>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2"/>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22"/>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22"/>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2"/>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2"/>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2"/>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2"/>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2"/>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7" name="Google Shape;227;p22"/>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8" name="Google Shape;228;p22"/>
            <p:cNvGrpSpPr/>
            <p:nvPr/>
          </p:nvGrpSpPr>
          <p:grpSpPr>
            <a:xfrm>
              <a:off x="8311846" y="4056002"/>
              <a:ext cx="542654" cy="539139"/>
              <a:chOff x="1191959" y="3692252"/>
              <a:chExt cx="542654" cy="539139"/>
            </a:xfrm>
          </p:grpSpPr>
          <p:sp>
            <p:nvSpPr>
              <p:cNvPr id="229" name="Google Shape;229;p22"/>
              <p:cNvSpPr/>
              <p:nvPr/>
            </p:nvSpPr>
            <p:spPr>
              <a:xfrm>
                <a:off x="1199977" y="3696003"/>
                <a:ext cx="531052" cy="531076"/>
              </a:xfrm>
              <a:custGeom>
                <a:rect b="b" l="l" r="r" t="t"/>
                <a:pathLst>
                  <a:path extrusionOk="0" h="9345" w="9338">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1422510" y="3882568"/>
                <a:ext cx="312103" cy="348823"/>
              </a:xfrm>
              <a:custGeom>
                <a:rect b="b" l="l" r="r" t="t"/>
                <a:pathLst>
                  <a:path extrusionOk="0" h="6138" w="5488">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1261568" y="3744022"/>
                <a:ext cx="375569" cy="403379"/>
              </a:xfrm>
              <a:custGeom>
                <a:rect b="b" l="l" r="r" t="t"/>
                <a:pathLst>
                  <a:path extrusionOk="0" h="7098" w="6604">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a:off x="1191959" y="3692252"/>
                <a:ext cx="290037" cy="288526"/>
              </a:xfrm>
              <a:custGeom>
                <a:rect b="b" l="l" r="r" t="t"/>
                <a:pathLst>
                  <a:path extrusionOk="0" h="5077" w="510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33" name="Shape 233"/>
        <p:cNvGrpSpPr/>
        <p:nvPr/>
      </p:nvGrpSpPr>
      <p:grpSpPr>
        <a:xfrm>
          <a:off x="0" y="0"/>
          <a:ext cx="0" cy="0"/>
          <a:chOff x="0" y="0"/>
          <a:chExt cx="0" cy="0"/>
        </a:xfrm>
      </p:grpSpPr>
      <p:sp>
        <p:nvSpPr>
          <p:cNvPr id="234" name="Google Shape;234;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5" name="Google Shape;235;p23"/>
          <p:cNvSpPr txBox="1"/>
          <p:nvPr>
            <p:ph idx="1" type="subTitle"/>
          </p:nvPr>
        </p:nvSpPr>
        <p:spPr>
          <a:xfrm>
            <a:off x="726048" y="1935289"/>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6" name="Google Shape;236;p23"/>
          <p:cNvSpPr txBox="1"/>
          <p:nvPr>
            <p:ph idx="2" type="subTitle"/>
          </p:nvPr>
        </p:nvSpPr>
        <p:spPr>
          <a:xfrm>
            <a:off x="3316801" y="1935289"/>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23"/>
          <p:cNvSpPr txBox="1"/>
          <p:nvPr>
            <p:ph idx="3" type="subTitle"/>
          </p:nvPr>
        </p:nvSpPr>
        <p:spPr>
          <a:xfrm>
            <a:off x="726048" y="3475932"/>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8" name="Google Shape;238;p23"/>
          <p:cNvSpPr txBox="1"/>
          <p:nvPr>
            <p:ph idx="4" type="subTitle"/>
          </p:nvPr>
        </p:nvSpPr>
        <p:spPr>
          <a:xfrm>
            <a:off x="3316801" y="3475932"/>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23"/>
          <p:cNvSpPr txBox="1"/>
          <p:nvPr>
            <p:ph idx="5" type="subTitle"/>
          </p:nvPr>
        </p:nvSpPr>
        <p:spPr>
          <a:xfrm>
            <a:off x="726048" y="159105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40" name="Google Shape;240;p23"/>
          <p:cNvSpPr txBox="1"/>
          <p:nvPr>
            <p:ph idx="6" type="subTitle"/>
          </p:nvPr>
        </p:nvSpPr>
        <p:spPr>
          <a:xfrm>
            <a:off x="726048" y="3131793"/>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41" name="Google Shape;241;p23"/>
          <p:cNvSpPr txBox="1"/>
          <p:nvPr>
            <p:ph idx="7" type="subTitle"/>
          </p:nvPr>
        </p:nvSpPr>
        <p:spPr>
          <a:xfrm>
            <a:off x="3316798" y="159105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42" name="Google Shape;242;p23"/>
          <p:cNvSpPr txBox="1"/>
          <p:nvPr>
            <p:ph idx="8" type="subTitle"/>
          </p:nvPr>
        </p:nvSpPr>
        <p:spPr>
          <a:xfrm>
            <a:off x="3316798" y="3131793"/>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43" name="Google Shape;243;p23"/>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44" name="Shape 244"/>
        <p:cNvGrpSpPr/>
        <p:nvPr/>
      </p:nvGrpSpPr>
      <p:grpSpPr>
        <a:xfrm>
          <a:off x="0" y="0"/>
          <a:ext cx="0" cy="0"/>
          <a:chOff x="0" y="0"/>
          <a:chExt cx="0" cy="0"/>
        </a:xfrm>
      </p:grpSpPr>
      <p:sp>
        <p:nvSpPr>
          <p:cNvPr id="245" name="Google Shape;245;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4"/>
          <p:cNvSpPr txBox="1"/>
          <p:nvPr>
            <p:ph idx="1" type="subTitle"/>
          </p:nvPr>
        </p:nvSpPr>
        <p:spPr>
          <a:xfrm>
            <a:off x="735122" y="1896540"/>
            <a:ext cx="19860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7" name="Google Shape;247;p24"/>
          <p:cNvSpPr txBox="1"/>
          <p:nvPr>
            <p:ph idx="2" type="subTitle"/>
          </p:nvPr>
        </p:nvSpPr>
        <p:spPr>
          <a:xfrm>
            <a:off x="3205495" y="1896540"/>
            <a:ext cx="19860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24"/>
          <p:cNvSpPr txBox="1"/>
          <p:nvPr>
            <p:ph idx="3" type="subTitle"/>
          </p:nvPr>
        </p:nvSpPr>
        <p:spPr>
          <a:xfrm>
            <a:off x="735122" y="3387506"/>
            <a:ext cx="19860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9" name="Google Shape;249;p24"/>
          <p:cNvSpPr txBox="1"/>
          <p:nvPr>
            <p:ph idx="4" type="subTitle"/>
          </p:nvPr>
        </p:nvSpPr>
        <p:spPr>
          <a:xfrm>
            <a:off x="3205495" y="3387506"/>
            <a:ext cx="19860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0" name="Google Shape;250;p24"/>
          <p:cNvSpPr txBox="1"/>
          <p:nvPr>
            <p:ph idx="5" type="subTitle"/>
          </p:nvPr>
        </p:nvSpPr>
        <p:spPr>
          <a:xfrm>
            <a:off x="5675869" y="1896540"/>
            <a:ext cx="19860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1" name="Google Shape;251;p24"/>
          <p:cNvSpPr txBox="1"/>
          <p:nvPr>
            <p:ph idx="6" type="subTitle"/>
          </p:nvPr>
        </p:nvSpPr>
        <p:spPr>
          <a:xfrm>
            <a:off x="5675869" y="3387506"/>
            <a:ext cx="19860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2" name="Google Shape;252;p24"/>
          <p:cNvSpPr txBox="1"/>
          <p:nvPr>
            <p:ph idx="7" type="subTitle"/>
          </p:nvPr>
        </p:nvSpPr>
        <p:spPr>
          <a:xfrm>
            <a:off x="736022" y="1539447"/>
            <a:ext cx="19842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53" name="Google Shape;253;p24"/>
          <p:cNvSpPr txBox="1"/>
          <p:nvPr>
            <p:ph idx="8" type="subTitle"/>
          </p:nvPr>
        </p:nvSpPr>
        <p:spPr>
          <a:xfrm>
            <a:off x="3206395" y="1539447"/>
            <a:ext cx="19842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54" name="Google Shape;254;p24"/>
          <p:cNvSpPr txBox="1"/>
          <p:nvPr>
            <p:ph idx="9" type="subTitle"/>
          </p:nvPr>
        </p:nvSpPr>
        <p:spPr>
          <a:xfrm>
            <a:off x="5676769" y="1539447"/>
            <a:ext cx="19842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55" name="Google Shape;255;p24"/>
          <p:cNvSpPr txBox="1"/>
          <p:nvPr>
            <p:ph idx="13" type="subTitle"/>
          </p:nvPr>
        </p:nvSpPr>
        <p:spPr>
          <a:xfrm>
            <a:off x="736022" y="3030390"/>
            <a:ext cx="19842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56" name="Google Shape;256;p24"/>
          <p:cNvSpPr txBox="1"/>
          <p:nvPr>
            <p:ph idx="14" type="subTitle"/>
          </p:nvPr>
        </p:nvSpPr>
        <p:spPr>
          <a:xfrm>
            <a:off x="3206395" y="3030390"/>
            <a:ext cx="19842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57" name="Google Shape;257;p24"/>
          <p:cNvSpPr txBox="1"/>
          <p:nvPr>
            <p:ph idx="15" type="subTitle"/>
          </p:nvPr>
        </p:nvSpPr>
        <p:spPr>
          <a:xfrm>
            <a:off x="5676769" y="3030390"/>
            <a:ext cx="1984200" cy="492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258" name="Google Shape;258;p24"/>
          <p:cNvGrpSpPr/>
          <p:nvPr/>
        </p:nvGrpSpPr>
        <p:grpSpPr>
          <a:xfrm>
            <a:off x="3578850" y="1718572"/>
            <a:ext cx="5561919" cy="2885556"/>
            <a:chOff x="3578850" y="1718572"/>
            <a:chExt cx="5561919" cy="2885556"/>
          </a:xfrm>
        </p:grpSpPr>
        <p:sp>
          <p:nvSpPr>
            <p:cNvPr id="259" name="Google Shape;259;p24"/>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4"/>
            <p:cNvSpPr/>
            <p:nvPr/>
          </p:nvSpPr>
          <p:spPr>
            <a:xfrm>
              <a:off x="8117925" y="1718572"/>
              <a:ext cx="947273" cy="287658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1" name="Google Shape;261;p24"/>
            <p:cNvGrpSpPr/>
            <p:nvPr/>
          </p:nvGrpSpPr>
          <p:grpSpPr>
            <a:xfrm>
              <a:off x="8320232" y="4052452"/>
              <a:ext cx="542679" cy="542699"/>
              <a:chOff x="1151000" y="3770450"/>
              <a:chExt cx="651475" cy="651500"/>
            </a:xfrm>
          </p:grpSpPr>
          <p:sp>
            <p:nvSpPr>
              <p:cNvPr id="262" name="Google Shape;262;p24"/>
              <p:cNvSpPr/>
              <p:nvPr/>
            </p:nvSpPr>
            <p:spPr>
              <a:xfrm>
                <a:off x="1151000" y="3770450"/>
                <a:ext cx="651475" cy="651500"/>
              </a:xfrm>
              <a:custGeom>
                <a:rect b="b" l="l" r="r" t="t"/>
                <a:pathLst>
                  <a:path extrusionOk="0" h="26060" w="26059">
                    <a:moveTo>
                      <a:pt x="13026" y="1"/>
                    </a:moveTo>
                    <a:cubicBezTo>
                      <a:pt x="11340" y="1"/>
                      <a:pt x="9720" y="326"/>
                      <a:pt x="8239" y="910"/>
                    </a:cubicBezTo>
                    <a:cubicBezTo>
                      <a:pt x="3413" y="2822"/>
                      <a:pt x="0" y="7523"/>
                      <a:pt x="0" y="13033"/>
                    </a:cubicBezTo>
                    <a:cubicBezTo>
                      <a:pt x="0" y="14182"/>
                      <a:pt x="146" y="15291"/>
                      <a:pt x="425" y="16353"/>
                    </a:cubicBezTo>
                    <a:cubicBezTo>
                      <a:pt x="1122" y="18995"/>
                      <a:pt x="2622" y="21306"/>
                      <a:pt x="4654" y="23012"/>
                    </a:cubicBezTo>
                    <a:cubicBezTo>
                      <a:pt x="6918" y="24917"/>
                      <a:pt x="9839" y="26059"/>
                      <a:pt x="13026" y="26059"/>
                    </a:cubicBezTo>
                    <a:cubicBezTo>
                      <a:pt x="16558" y="26059"/>
                      <a:pt x="19758" y="24658"/>
                      <a:pt x="22108" y="22381"/>
                    </a:cubicBezTo>
                    <a:cubicBezTo>
                      <a:pt x="23874" y="20662"/>
                      <a:pt x="25156" y="18451"/>
                      <a:pt x="25727" y="15968"/>
                    </a:cubicBezTo>
                    <a:cubicBezTo>
                      <a:pt x="25946" y="15025"/>
                      <a:pt x="26059" y="14042"/>
                      <a:pt x="26059" y="13033"/>
                    </a:cubicBezTo>
                    <a:cubicBezTo>
                      <a:pt x="26059" y="7337"/>
                      <a:pt x="22407" y="2497"/>
                      <a:pt x="17322" y="724"/>
                    </a:cubicBezTo>
                    <a:cubicBezTo>
                      <a:pt x="15974" y="260"/>
                      <a:pt x="14533" y="1"/>
                      <a:pt x="13026"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1239300" y="3909875"/>
                <a:ext cx="172800" cy="217625"/>
              </a:xfrm>
              <a:custGeom>
                <a:rect b="b" l="l" r="r" t="t"/>
                <a:pathLst>
                  <a:path extrusionOk="0" h="8705" w="6912">
                    <a:moveTo>
                      <a:pt x="4169" y="0"/>
                    </a:moveTo>
                    <a:cubicBezTo>
                      <a:pt x="2702" y="784"/>
                      <a:pt x="1308" y="1700"/>
                      <a:pt x="7" y="2736"/>
                    </a:cubicBezTo>
                    <a:cubicBezTo>
                      <a:pt x="47" y="4429"/>
                      <a:pt x="0" y="6122"/>
                      <a:pt x="40" y="7821"/>
                    </a:cubicBezTo>
                    <a:cubicBezTo>
                      <a:pt x="1447" y="8047"/>
                      <a:pt x="2828" y="8479"/>
                      <a:pt x="4236" y="8704"/>
                    </a:cubicBezTo>
                    <a:cubicBezTo>
                      <a:pt x="5086" y="7058"/>
                      <a:pt x="6068" y="5538"/>
                      <a:pt x="6911" y="3891"/>
                    </a:cubicBezTo>
                    <a:cubicBezTo>
                      <a:pt x="5989" y="2623"/>
                      <a:pt x="5092" y="1269"/>
                      <a:pt x="4169"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1556150" y="3909375"/>
                <a:ext cx="181100" cy="214300"/>
              </a:xfrm>
              <a:custGeom>
                <a:rect b="b" l="l" r="r" t="t"/>
                <a:pathLst>
                  <a:path extrusionOk="0" h="8572" w="7244">
                    <a:moveTo>
                      <a:pt x="2616" y="1"/>
                    </a:moveTo>
                    <a:lnTo>
                      <a:pt x="0" y="3758"/>
                    </a:lnTo>
                    <a:cubicBezTo>
                      <a:pt x="963" y="5365"/>
                      <a:pt x="1965" y="6965"/>
                      <a:pt x="2935" y="8572"/>
                    </a:cubicBezTo>
                    <a:cubicBezTo>
                      <a:pt x="4349" y="8200"/>
                      <a:pt x="5823" y="7888"/>
                      <a:pt x="7244" y="7516"/>
                    </a:cubicBezTo>
                    <a:cubicBezTo>
                      <a:pt x="7111" y="5770"/>
                      <a:pt x="6991" y="4037"/>
                      <a:pt x="6858" y="2291"/>
                    </a:cubicBezTo>
                    <a:cubicBezTo>
                      <a:pt x="5524" y="1408"/>
                      <a:pt x="4090" y="625"/>
                      <a:pt x="2616"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p:nvPr/>
            </p:nvSpPr>
            <p:spPr>
              <a:xfrm>
                <a:off x="1379375" y="4251300"/>
                <a:ext cx="217125" cy="148575"/>
              </a:xfrm>
              <a:custGeom>
                <a:rect b="b" l="l" r="r" t="t"/>
                <a:pathLst>
                  <a:path extrusionOk="0" h="5943" w="8685">
                    <a:moveTo>
                      <a:pt x="1680" y="0"/>
                    </a:moveTo>
                    <a:cubicBezTo>
                      <a:pt x="1116" y="1282"/>
                      <a:pt x="558" y="2570"/>
                      <a:pt x="1" y="3851"/>
                    </a:cubicBezTo>
                    <a:cubicBezTo>
                      <a:pt x="1408" y="4548"/>
                      <a:pt x="2955" y="5245"/>
                      <a:pt x="4362" y="5942"/>
                    </a:cubicBezTo>
                    <a:cubicBezTo>
                      <a:pt x="5783" y="5252"/>
                      <a:pt x="7264" y="4528"/>
                      <a:pt x="8685" y="3838"/>
                    </a:cubicBezTo>
                    <a:cubicBezTo>
                      <a:pt x="8180" y="2563"/>
                      <a:pt x="7755" y="1315"/>
                      <a:pt x="7257" y="40"/>
                    </a:cubicBezTo>
                    <a:cubicBezTo>
                      <a:pt x="5405" y="33"/>
                      <a:pt x="3526" y="7"/>
                      <a:pt x="1680"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1703375" y="4169625"/>
                <a:ext cx="90800" cy="160375"/>
              </a:xfrm>
              <a:custGeom>
                <a:rect b="b" l="l" r="r" t="t"/>
                <a:pathLst>
                  <a:path extrusionOk="0" h="6415" w="3632">
                    <a:moveTo>
                      <a:pt x="3632" y="1"/>
                    </a:moveTo>
                    <a:cubicBezTo>
                      <a:pt x="3280" y="319"/>
                      <a:pt x="2921" y="638"/>
                      <a:pt x="2563" y="944"/>
                    </a:cubicBezTo>
                    <a:cubicBezTo>
                      <a:pt x="2105" y="2703"/>
                      <a:pt x="1228" y="4316"/>
                      <a:pt x="0" y="5651"/>
                    </a:cubicBezTo>
                    <a:lnTo>
                      <a:pt x="13" y="6414"/>
                    </a:lnTo>
                    <a:cubicBezTo>
                      <a:pt x="1779" y="4695"/>
                      <a:pt x="3061" y="2484"/>
                      <a:pt x="3632"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p:nvPr/>
            </p:nvSpPr>
            <p:spPr>
              <a:xfrm>
                <a:off x="1356975" y="3770450"/>
                <a:ext cx="227075" cy="55475"/>
              </a:xfrm>
              <a:custGeom>
                <a:rect b="b" l="l" r="r" t="t"/>
                <a:pathLst>
                  <a:path extrusionOk="0" h="2219" w="9083">
                    <a:moveTo>
                      <a:pt x="4794" y="1"/>
                    </a:moveTo>
                    <a:cubicBezTo>
                      <a:pt x="3101" y="1"/>
                      <a:pt x="1481" y="326"/>
                      <a:pt x="0" y="910"/>
                    </a:cubicBezTo>
                    <a:cubicBezTo>
                      <a:pt x="711" y="1335"/>
                      <a:pt x="1441" y="1813"/>
                      <a:pt x="2145" y="2218"/>
                    </a:cubicBezTo>
                    <a:cubicBezTo>
                      <a:pt x="3120" y="1954"/>
                      <a:pt x="4133" y="1822"/>
                      <a:pt x="5145" y="1822"/>
                    </a:cubicBezTo>
                    <a:cubicBezTo>
                      <a:pt x="6014" y="1822"/>
                      <a:pt x="6882" y="1919"/>
                      <a:pt x="7728" y="2112"/>
                    </a:cubicBezTo>
                    <a:cubicBezTo>
                      <a:pt x="8193" y="1680"/>
                      <a:pt x="8631" y="1182"/>
                      <a:pt x="9083" y="724"/>
                    </a:cubicBezTo>
                    <a:cubicBezTo>
                      <a:pt x="7741" y="260"/>
                      <a:pt x="6294" y="1"/>
                      <a:pt x="4794"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a:off x="1161600" y="4179250"/>
                <a:ext cx="107600" cy="166500"/>
              </a:xfrm>
              <a:custGeom>
                <a:rect b="b" l="l" r="r" t="t"/>
                <a:pathLst>
                  <a:path extrusionOk="0" h="6660" w="4304">
                    <a:moveTo>
                      <a:pt x="1" y="1"/>
                    </a:moveTo>
                    <a:lnTo>
                      <a:pt x="1" y="1"/>
                    </a:lnTo>
                    <a:cubicBezTo>
                      <a:pt x="698" y="2643"/>
                      <a:pt x="2198" y="4954"/>
                      <a:pt x="4230" y="6660"/>
                    </a:cubicBezTo>
                    <a:cubicBezTo>
                      <a:pt x="4257" y="6381"/>
                      <a:pt x="4277" y="6102"/>
                      <a:pt x="4303" y="5830"/>
                    </a:cubicBezTo>
                    <a:cubicBezTo>
                      <a:pt x="3055" y="4535"/>
                      <a:pt x="2059" y="2849"/>
                      <a:pt x="1548" y="1123"/>
                    </a:cubicBezTo>
                    <a:cubicBezTo>
                      <a:pt x="990" y="798"/>
                      <a:pt x="479" y="432"/>
                      <a:pt x="1"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1333725" y="3817150"/>
                <a:ext cx="80875" cy="109025"/>
              </a:xfrm>
              <a:custGeom>
                <a:rect b="b" l="l" r="r" t="t"/>
                <a:pathLst>
                  <a:path extrusionOk="0" h="4361" w="3235">
                    <a:moveTo>
                      <a:pt x="3065" y="1"/>
                    </a:moveTo>
                    <a:cubicBezTo>
                      <a:pt x="3028" y="1"/>
                      <a:pt x="2991" y="16"/>
                      <a:pt x="2962" y="45"/>
                    </a:cubicBezTo>
                    <a:cubicBezTo>
                      <a:pt x="1734" y="1226"/>
                      <a:pt x="751" y="2601"/>
                      <a:pt x="34" y="4141"/>
                    </a:cubicBezTo>
                    <a:cubicBezTo>
                      <a:pt x="1" y="4221"/>
                      <a:pt x="34" y="4314"/>
                      <a:pt x="114" y="4347"/>
                    </a:cubicBezTo>
                    <a:cubicBezTo>
                      <a:pt x="134" y="4360"/>
                      <a:pt x="153" y="4360"/>
                      <a:pt x="173" y="4360"/>
                    </a:cubicBezTo>
                    <a:cubicBezTo>
                      <a:pt x="233" y="4360"/>
                      <a:pt x="293" y="4334"/>
                      <a:pt x="313" y="4274"/>
                    </a:cubicBezTo>
                    <a:cubicBezTo>
                      <a:pt x="1017" y="2767"/>
                      <a:pt x="1979" y="1419"/>
                      <a:pt x="3174" y="264"/>
                    </a:cubicBezTo>
                    <a:cubicBezTo>
                      <a:pt x="3234" y="211"/>
                      <a:pt x="3234" y="111"/>
                      <a:pt x="3174" y="51"/>
                    </a:cubicBezTo>
                    <a:cubicBezTo>
                      <a:pt x="3144" y="17"/>
                      <a:pt x="3104" y="1"/>
                      <a:pt x="30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1173225" y="3946275"/>
                <a:ext cx="75375" cy="36150"/>
              </a:xfrm>
              <a:custGeom>
                <a:rect b="b" l="l" r="r" t="t"/>
                <a:pathLst>
                  <a:path extrusionOk="0" h="1446" w="3015">
                    <a:moveTo>
                      <a:pt x="181" y="0"/>
                    </a:moveTo>
                    <a:cubicBezTo>
                      <a:pt x="119" y="0"/>
                      <a:pt x="59" y="38"/>
                      <a:pt x="34" y="98"/>
                    </a:cubicBezTo>
                    <a:cubicBezTo>
                      <a:pt x="1" y="178"/>
                      <a:pt x="40" y="264"/>
                      <a:pt x="120" y="297"/>
                    </a:cubicBezTo>
                    <a:lnTo>
                      <a:pt x="2782" y="1433"/>
                    </a:lnTo>
                    <a:cubicBezTo>
                      <a:pt x="2802" y="1439"/>
                      <a:pt x="2822" y="1446"/>
                      <a:pt x="2842" y="1446"/>
                    </a:cubicBezTo>
                    <a:cubicBezTo>
                      <a:pt x="2902" y="1446"/>
                      <a:pt x="2962" y="1413"/>
                      <a:pt x="2982" y="1353"/>
                    </a:cubicBezTo>
                    <a:cubicBezTo>
                      <a:pt x="3015" y="1273"/>
                      <a:pt x="2982" y="1180"/>
                      <a:pt x="2902" y="1147"/>
                    </a:cubicBezTo>
                    <a:lnTo>
                      <a:pt x="240" y="12"/>
                    </a:lnTo>
                    <a:cubicBezTo>
                      <a:pt x="221" y="4"/>
                      <a:pt x="201" y="0"/>
                      <a:pt x="1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1194300" y="4098500"/>
                <a:ext cx="54150" cy="115975"/>
              </a:xfrm>
              <a:custGeom>
                <a:rect b="b" l="l" r="r" t="t"/>
                <a:pathLst>
                  <a:path extrusionOk="0" h="4639" w="2166">
                    <a:moveTo>
                      <a:pt x="1992" y="1"/>
                    </a:moveTo>
                    <a:cubicBezTo>
                      <a:pt x="1939" y="1"/>
                      <a:pt x="1886" y="29"/>
                      <a:pt x="1860" y="77"/>
                    </a:cubicBezTo>
                    <a:cubicBezTo>
                      <a:pt x="1030" y="1432"/>
                      <a:pt x="412" y="2906"/>
                      <a:pt x="27" y="4446"/>
                    </a:cubicBezTo>
                    <a:cubicBezTo>
                      <a:pt x="1" y="4532"/>
                      <a:pt x="54" y="4612"/>
                      <a:pt x="134" y="4632"/>
                    </a:cubicBezTo>
                    <a:cubicBezTo>
                      <a:pt x="147" y="4638"/>
                      <a:pt x="160" y="4638"/>
                      <a:pt x="173" y="4638"/>
                    </a:cubicBezTo>
                    <a:cubicBezTo>
                      <a:pt x="240" y="4638"/>
                      <a:pt x="306" y="4592"/>
                      <a:pt x="320" y="4525"/>
                    </a:cubicBezTo>
                    <a:cubicBezTo>
                      <a:pt x="705" y="3012"/>
                      <a:pt x="1309" y="1571"/>
                      <a:pt x="2119" y="237"/>
                    </a:cubicBezTo>
                    <a:cubicBezTo>
                      <a:pt x="2165" y="164"/>
                      <a:pt x="2145" y="71"/>
                      <a:pt x="2072" y="24"/>
                    </a:cubicBezTo>
                    <a:cubicBezTo>
                      <a:pt x="2047" y="8"/>
                      <a:pt x="2020" y="1"/>
                      <a:pt x="1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1336375" y="4115275"/>
                <a:ext cx="92825" cy="146175"/>
              </a:xfrm>
              <a:custGeom>
                <a:rect b="b" l="l" r="r" t="t"/>
                <a:pathLst>
                  <a:path extrusionOk="0" h="5847" w="3713">
                    <a:moveTo>
                      <a:pt x="174" y="1"/>
                    </a:moveTo>
                    <a:cubicBezTo>
                      <a:pt x="146" y="1"/>
                      <a:pt x="119" y="8"/>
                      <a:pt x="94" y="24"/>
                    </a:cubicBezTo>
                    <a:cubicBezTo>
                      <a:pt x="28" y="70"/>
                      <a:pt x="1" y="163"/>
                      <a:pt x="47" y="236"/>
                    </a:cubicBezTo>
                    <a:lnTo>
                      <a:pt x="3407" y="5773"/>
                    </a:lnTo>
                    <a:cubicBezTo>
                      <a:pt x="3433" y="5820"/>
                      <a:pt x="3487" y="5846"/>
                      <a:pt x="3540" y="5846"/>
                    </a:cubicBezTo>
                    <a:cubicBezTo>
                      <a:pt x="3566" y="5846"/>
                      <a:pt x="3593" y="5840"/>
                      <a:pt x="3619" y="5820"/>
                    </a:cubicBezTo>
                    <a:cubicBezTo>
                      <a:pt x="3692" y="5780"/>
                      <a:pt x="3712" y="5687"/>
                      <a:pt x="3672" y="5607"/>
                    </a:cubicBezTo>
                    <a:lnTo>
                      <a:pt x="306" y="77"/>
                    </a:lnTo>
                    <a:cubicBezTo>
                      <a:pt x="280" y="29"/>
                      <a:pt x="228"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1258875" y="4324600"/>
                <a:ext cx="134300" cy="30625"/>
              </a:xfrm>
              <a:custGeom>
                <a:rect b="b" l="l" r="r" t="t"/>
                <a:pathLst>
                  <a:path extrusionOk="0" h="1225" w="5372">
                    <a:moveTo>
                      <a:pt x="169" y="1"/>
                    </a:moveTo>
                    <a:cubicBezTo>
                      <a:pt x="92" y="1"/>
                      <a:pt x="26" y="57"/>
                      <a:pt x="14" y="129"/>
                    </a:cubicBezTo>
                    <a:cubicBezTo>
                      <a:pt x="0" y="215"/>
                      <a:pt x="54" y="295"/>
                      <a:pt x="140" y="308"/>
                    </a:cubicBezTo>
                    <a:lnTo>
                      <a:pt x="5179" y="1224"/>
                    </a:lnTo>
                    <a:lnTo>
                      <a:pt x="5206" y="1224"/>
                    </a:lnTo>
                    <a:cubicBezTo>
                      <a:pt x="5279" y="1224"/>
                      <a:pt x="5345" y="1171"/>
                      <a:pt x="5358" y="1098"/>
                    </a:cubicBezTo>
                    <a:cubicBezTo>
                      <a:pt x="5372" y="1018"/>
                      <a:pt x="5318" y="932"/>
                      <a:pt x="5232" y="919"/>
                    </a:cubicBezTo>
                    <a:lnTo>
                      <a:pt x="193" y="3"/>
                    </a:lnTo>
                    <a:cubicBezTo>
                      <a:pt x="185" y="1"/>
                      <a:pt x="177"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1485425" y="4389375"/>
                <a:ext cx="9325" cy="32075"/>
              </a:xfrm>
              <a:custGeom>
                <a:rect b="b" l="l" r="r" t="t"/>
                <a:pathLst>
                  <a:path extrusionOk="0" h="1283" w="373">
                    <a:moveTo>
                      <a:pt x="159" y="1"/>
                    </a:moveTo>
                    <a:cubicBezTo>
                      <a:pt x="155" y="1"/>
                      <a:pt x="151" y="1"/>
                      <a:pt x="147" y="1"/>
                    </a:cubicBezTo>
                    <a:cubicBezTo>
                      <a:pt x="61" y="8"/>
                      <a:pt x="1" y="81"/>
                      <a:pt x="1" y="167"/>
                    </a:cubicBezTo>
                    <a:lnTo>
                      <a:pt x="61" y="1136"/>
                    </a:lnTo>
                    <a:cubicBezTo>
                      <a:pt x="67" y="1216"/>
                      <a:pt x="134" y="1282"/>
                      <a:pt x="213" y="1282"/>
                    </a:cubicBezTo>
                    <a:lnTo>
                      <a:pt x="227" y="1282"/>
                    </a:lnTo>
                    <a:cubicBezTo>
                      <a:pt x="313" y="1276"/>
                      <a:pt x="373" y="1203"/>
                      <a:pt x="373" y="1116"/>
                    </a:cubicBezTo>
                    <a:lnTo>
                      <a:pt x="313" y="147"/>
                    </a:lnTo>
                    <a:cubicBezTo>
                      <a:pt x="307" y="65"/>
                      <a:pt x="240"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1579375" y="4308200"/>
                <a:ext cx="132650" cy="41050"/>
              </a:xfrm>
              <a:custGeom>
                <a:rect b="b" l="l" r="r" t="t"/>
                <a:pathLst>
                  <a:path extrusionOk="0" h="1642" w="5306">
                    <a:moveTo>
                      <a:pt x="5131" y="1"/>
                    </a:moveTo>
                    <a:cubicBezTo>
                      <a:pt x="5109" y="1"/>
                      <a:pt x="5087" y="5"/>
                      <a:pt x="5066" y="15"/>
                    </a:cubicBezTo>
                    <a:cubicBezTo>
                      <a:pt x="3513" y="752"/>
                      <a:pt x="1860" y="1196"/>
                      <a:pt x="147" y="1329"/>
                    </a:cubicBezTo>
                    <a:cubicBezTo>
                      <a:pt x="60" y="1336"/>
                      <a:pt x="1" y="1409"/>
                      <a:pt x="7" y="1495"/>
                    </a:cubicBezTo>
                    <a:cubicBezTo>
                      <a:pt x="14" y="1575"/>
                      <a:pt x="80" y="1641"/>
                      <a:pt x="160" y="1641"/>
                    </a:cubicBezTo>
                    <a:cubicBezTo>
                      <a:pt x="167" y="1641"/>
                      <a:pt x="167" y="1641"/>
                      <a:pt x="173" y="1635"/>
                    </a:cubicBezTo>
                    <a:cubicBezTo>
                      <a:pt x="1919" y="1502"/>
                      <a:pt x="3612" y="1044"/>
                      <a:pt x="5193" y="294"/>
                    </a:cubicBezTo>
                    <a:cubicBezTo>
                      <a:pt x="5272" y="254"/>
                      <a:pt x="5305" y="167"/>
                      <a:pt x="5266" y="88"/>
                    </a:cubicBezTo>
                    <a:cubicBezTo>
                      <a:pt x="5242" y="31"/>
                      <a:pt x="5187" y="1"/>
                      <a:pt x="5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1550500" y="4116050"/>
                <a:ext cx="85350" cy="143075"/>
              </a:xfrm>
              <a:custGeom>
                <a:rect b="b" l="l" r="r" t="t"/>
                <a:pathLst>
                  <a:path extrusionOk="0" h="5723" w="3414">
                    <a:moveTo>
                      <a:pt x="3236" y="1"/>
                    </a:moveTo>
                    <a:cubicBezTo>
                      <a:pt x="3181" y="1"/>
                      <a:pt x="3128" y="29"/>
                      <a:pt x="3101" y="79"/>
                    </a:cubicBezTo>
                    <a:lnTo>
                      <a:pt x="40" y="5497"/>
                    </a:lnTo>
                    <a:cubicBezTo>
                      <a:pt x="0" y="5570"/>
                      <a:pt x="27" y="5662"/>
                      <a:pt x="100" y="5702"/>
                    </a:cubicBezTo>
                    <a:cubicBezTo>
                      <a:pt x="120" y="5716"/>
                      <a:pt x="147" y="5722"/>
                      <a:pt x="173" y="5722"/>
                    </a:cubicBezTo>
                    <a:cubicBezTo>
                      <a:pt x="226" y="5722"/>
                      <a:pt x="279" y="5696"/>
                      <a:pt x="306" y="5649"/>
                    </a:cubicBezTo>
                    <a:lnTo>
                      <a:pt x="3367" y="232"/>
                    </a:lnTo>
                    <a:cubicBezTo>
                      <a:pt x="3413" y="152"/>
                      <a:pt x="3386" y="59"/>
                      <a:pt x="3313" y="19"/>
                    </a:cubicBezTo>
                    <a:cubicBezTo>
                      <a:pt x="3288" y="7"/>
                      <a:pt x="3262" y="1"/>
                      <a:pt x="3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1727925" y="4087100"/>
                <a:ext cx="48825" cy="117750"/>
              </a:xfrm>
              <a:custGeom>
                <a:rect b="b" l="l" r="r" t="t"/>
                <a:pathLst>
                  <a:path extrusionOk="0" h="4710" w="1953">
                    <a:moveTo>
                      <a:pt x="170" y="1"/>
                    </a:moveTo>
                    <a:cubicBezTo>
                      <a:pt x="154" y="1"/>
                      <a:pt x="137" y="3"/>
                      <a:pt x="120" y="9"/>
                    </a:cubicBezTo>
                    <a:cubicBezTo>
                      <a:pt x="41" y="35"/>
                      <a:pt x="1" y="128"/>
                      <a:pt x="27" y="208"/>
                    </a:cubicBezTo>
                    <a:lnTo>
                      <a:pt x="1634" y="4610"/>
                    </a:lnTo>
                    <a:cubicBezTo>
                      <a:pt x="1654" y="4669"/>
                      <a:pt x="1714" y="4709"/>
                      <a:pt x="1780" y="4709"/>
                    </a:cubicBezTo>
                    <a:cubicBezTo>
                      <a:pt x="1793" y="4709"/>
                      <a:pt x="1813" y="4703"/>
                      <a:pt x="1833" y="4696"/>
                    </a:cubicBezTo>
                    <a:cubicBezTo>
                      <a:pt x="1913" y="4669"/>
                      <a:pt x="1953" y="4583"/>
                      <a:pt x="1926" y="4503"/>
                    </a:cubicBezTo>
                    <a:lnTo>
                      <a:pt x="319" y="102"/>
                    </a:lnTo>
                    <a:cubicBezTo>
                      <a:pt x="293" y="39"/>
                      <a:pt x="234" y="1"/>
                      <a:pt x="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1721300" y="3939075"/>
                <a:ext cx="54300" cy="34725"/>
              </a:xfrm>
              <a:custGeom>
                <a:rect b="b" l="l" r="r" t="t"/>
                <a:pathLst>
                  <a:path extrusionOk="0" h="1389" w="2172">
                    <a:moveTo>
                      <a:pt x="1998" y="1"/>
                    </a:moveTo>
                    <a:cubicBezTo>
                      <a:pt x="1971" y="1"/>
                      <a:pt x="1944" y="7"/>
                      <a:pt x="1919" y="21"/>
                    </a:cubicBezTo>
                    <a:lnTo>
                      <a:pt x="93" y="1103"/>
                    </a:lnTo>
                    <a:cubicBezTo>
                      <a:pt x="20" y="1143"/>
                      <a:pt x="0" y="1236"/>
                      <a:pt x="40" y="1309"/>
                    </a:cubicBezTo>
                    <a:cubicBezTo>
                      <a:pt x="73" y="1362"/>
                      <a:pt x="120" y="1389"/>
                      <a:pt x="173" y="1389"/>
                    </a:cubicBezTo>
                    <a:cubicBezTo>
                      <a:pt x="199" y="1389"/>
                      <a:pt x="226" y="1382"/>
                      <a:pt x="252" y="1362"/>
                    </a:cubicBezTo>
                    <a:lnTo>
                      <a:pt x="2078" y="286"/>
                    </a:lnTo>
                    <a:cubicBezTo>
                      <a:pt x="2145" y="247"/>
                      <a:pt x="2171" y="147"/>
                      <a:pt x="2131" y="74"/>
                    </a:cubicBezTo>
                    <a:cubicBezTo>
                      <a:pt x="2101" y="26"/>
                      <a:pt x="2050" y="1"/>
                      <a:pt x="19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1546025" y="3813250"/>
                <a:ext cx="85825" cy="114750"/>
              </a:xfrm>
              <a:custGeom>
                <a:rect b="b" l="l" r="r" t="t"/>
                <a:pathLst>
                  <a:path extrusionOk="0" h="4590" w="3433">
                    <a:moveTo>
                      <a:pt x="176" y="1"/>
                    </a:moveTo>
                    <a:cubicBezTo>
                      <a:pt x="145" y="1"/>
                      <a:pt x="113" y="10"/>
                      <a:pt x="87" y="28"/>
                    </a:cubicBezTo>
                    <a:cubicBezTo>
                      <a:pt x="14" y="81"/>
                      <a:pt x="0" y="174"/>
                      <a:pt x="53" y="247"/>
                    </a:cubicBezTo>
                    <a:lnTo>
                      <a:pt x="3134" y="4529"/>
                    </a:lnTo>
                    <a:cubicBezTo>
                      <a:pt x="3160" y="4569"/>
                      <a:pt x="3214" y="4589"/>
                      <a:pt x="3260" y="4589"/>
                    </a:cubicBezTo>
                    <a:cubicBezTo>
                      <a:pt x="3293" y="4589"/>
                      <a:pt x="3320" y="4583"/>
                      <a:pt x="3346" y="4563"/>
                    </a:cubicBezTo>
                    <a:cubicBezTo>
                      <a:pt x="3419" y="4509"/>
                      <a:pt x="3433" y="4417"/>
                      <a:pt x="3386" y="4344"/>
                    </a:cubicBezTo>
                    <a:lnTo>
                      <a:pt x="299" y="61"/>
                    </a:lnTo>
                    <a:cubicBezTo>
                      <a:pt x="271" y="21"/>
                      <a:pt x="224" y="1"/>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1399300" y="3990150"/>
                <a:ext cx="176625" cy="21825"/>
              </a:xfrm>
              <a:custGeom>
                <a:rect b="b" l="l" r="r" t="t"/>
                <a:pathLst>
                  <a:path extrusionOk="0" h="873" w="7065">
                    <a:moveTo>
                      <a:pt x="3528" y="0"/>
                    </a:moveTo>
                    <a:cubicBezTo>
                      <a:pt x="2375" y="0"/>
                      <a:pt x="1223" y="190"/>
                      <a:pt x="126" y="567"/>
                    </a:cubicBezTo>
                    <a:cubicBezTo>
                      <a:pt x="47" y="594"/>
                      <a:pt x="0" y="687"/>
                      <a:pt x="33" y="766"/>
                    </a:cubicBezTo>
                    <a:cubicBezTo>
                      <a:pt x="54" y="829"/>
                      <a:pt x="113" y="867"/>
                      <a:pt x="176" y="867"/>
                    </a:cubicBezTo>
                    <a:cubicBezTo>
                      <a:pt x="192" y="867"/>
                      <a:pt x="209" y="865"/>
                      <a:pt x="226" y="859"/>
                    </a:cubicBezTo>
                    <a:cubicBezTo>
                      <a:pt x="1287" y="492"/>
                      <a:pt x="2402" y="310"/>
                      <a:pt x="3517" y="310"/>
                    </a:cubicBezTo>
                    <a:cubicBezTo>
                      <a:pt x="4643" y="310"/>
                      <a:pt x="5768" y="496"/>
                      <a:pt x="6839" y="866"/>
                    </a:cubicBezTo>
                    <a:cubicBezTo>
                      <a:pt x="6858" y="873"/>
                      <a:pt x="6878" y="873"/>
                      <a:pt x="6892" y="873"/>
                    </a:cubicBezTo>
                    <a:cubicBezTo>
                      <a:pt x="6958" y="873"/>
                      <a:pt x="7018" y="833"/>
                      <a:pt x="7038" y="766"/>
                    </a:cubicBezTo>
                    <a:cubicBezTo>
                      <a:pt x="7064" y="687"/>
                      <a:pt x="7024" y="600"/>
                      <a:pt x="6945" y="574"/>
                    </a:cubicBezTo>
                    <a:cubicBezTo>
                      <a:pt x="5844" y="191"/>
                      <a:pt x="4686" y="0"/>
                      <a:pt x="3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81" name="Shape 281"/>
        <p:cNvGrpSpPr/>
        <p:nvPr/>
      </p:nvGrpSpPr>
      <p:grpSpPr>
        <a:xfrm>
          <a:off x="0" y="0"/>
          <a:ext cx="0" cy="0"/>
          <a:chOff x="0" y="0"/>
          <a:chExt cx="0" cy="0"/>
        </a:xfrm>
      </p:grpSpPr>
      <p:sp>
        <p:nvSpPr>
          <p:cNvPr id="282" name="Google Shape;282;p25"/>
          <p:cNvSpPr txBox="1"/>
          <p:nvPr>
            <p:ph hasCustomPrompt="1" type="title"/>
          </p:nvPr>
        </p:nvSpPr>
        <p:spPr>
          <a:xfrm>
            <a:off x="713225" y="675650"/>
            <a:ext cx="39342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25"/>
          <p:cNvSpPr txBox="1"/>
          <p:nvPr>
            <p:ph idx="1" type="subTitle"/>
          </p:nvPr>
        </p:nvSpPr>
        <p:spPr>
          <a:xfrm>
            <a:off x="713225" y="1364578"/>
            <a:ext cx="3934200" cy="399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25"/>
          <p:cNvSpPr txBox="1"/>
          <p:nvPr>
            <p:ph hasCustomPrompt="1" idx="2" type="title"/>
          </p:nvPr>
        </p:nvSpPr>
        <p:spPr>
          <a:xfrm>
            <a:off x="713225" y="1875514"/>
            <a:ext cx="39342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25"/>
          <p:cNvSpPr txBox="1"/>
          <p:nvPr>
            <p:ph idx="3" type="subTitle"/>
          </p:nvPr>
        </p:nvSpPr>
        <p:spPr>
          <a:xfrm>
            <a:off x="713225" y="2564438"/>
            <a:ext cx="3934200" cy="399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6" name="Google Shape;286;p25"/>
          <p:cNvSpPr txBox="1"/>
          <p:nvPr>
            <p:ph hasCustomPrompt="1" idx="4" type="title"/>
          </p:nvPr>
        </p:nvSpPr>
        <p:spPr>
          <a:xfrm>
            <a:off x="713225" y="3075377"/>
            <a:ext cx="39342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7" name="Google Shape;287;p25"/>
          <p:cNvSpPr txBox="1"/>
          <p:nvPr>
            <p:ph idx="5" type="subTitle"/>
          </p:nvPr>
        </p:nvSpPr>
        <p:spPr>
          <a:xfrm>
            <a:off x="713225" y="3764297"/>
            <a:ext cx="3934200" cy="399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8" name="Google Shape;288;p25"/>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89" name="Shape 289"/>
        <p:cNvGrpSpPr/>
        <p:nvPr/>
      </p:nvGrpSpPr>
      <p:grpSpPr>
        <a:xfrm>
          <a:off x="0" y="0"/>
          <a:ext cx="0" cy="0"/>
          <a:chOff x="0" y="0"/>
          <a:chExt cx="0" cy="0"/>
        </a:xfrm>
      </p:grpSpPr>
      <p:sp>
        <p:nvSpPr>
          <p:cNvPr id="290" name="Google Shape;290;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6"/>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2" name="Google Shape;292;p26"/>
          <p:cNvGrpSpPr/>
          <p:nvPr/>
        </p:nvGrpSpPr>
        <p:grpSpPr>
          <a:xfrm flipH="1">
            <a:off x="8229517" y="1312115"/>
            <a:ext cx="1302970" cy="3283027"/>
            <a:chOff x="4120038" y="1762791"/>
            <a:chExt cx="1384077" cy="3487388"/>
          </a:xfrm>
        </p:grpSpPr>
        <p:sp>
          <p:nvSpPr>
            <p:cNvPr id="293" name="Google Shape;293;p26"/>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6"/>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5" name="Google Shape;295;p26"/>
            <p:cNvGrpSpPr/>
            <p:nvPr/>
          </p:nvGrpSpPr>
          <p:grpSpPr>
            <a:xfrm>
              <a:off x="4552950" y="2363057"/>
              <a:ext cx="518254" cy="467486"/>
              <a:chOff x="4552950" y="2363057"/>
              <a:chExt cx="518254" cy="467486"/>
            </a:xfrm>
          </p:grpSpPr>
          <p:sp>
            <p:nvSpPr>
              <p:cNvPr id="296" name="Google Shape;296;p26"/>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6"/>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6"/>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6"/>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6"/>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6"/>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6"/>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6"/>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26"/>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5" name="Google Shape;305;p26"/>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306" name="Shape 306"/>
        <p:cNvGrpSpPr/>
        <p:nvPr/>
      </p:nvGrpSpPr>
      <p:grpSpPr>
        <a:xfrm>
          <a:off x="0" y="0"/>
          <a:ext cx="0" cy="0"/>
          <a:chOff x="0" y="0"/>
          <a:chExt cx="0" cy="0"/>
        </a:xfrm>
      </p:grpSpPr>
      <p:sp>
        <p:nvSpPr>
          <p:cNvPr id="307" name="Google Shape;307;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8" name="Google Shape;308;p27"/>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7"/>
          <p:cNvSpPr/>
          <p:nvPr/>
        </p:nvSpPr>
        <p:spPr>
          <a:xfrm>
            <a:off x="8270325" y="1718572"/>
            <a:ext cx="947273" cy="287658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310" name="Shape 310"/>
        <p:cNvGrpSpPr/>
        <p:nvPr/>
      </p:nvGrpSpPr>
      <p:grpSpPr>
        <a:xfrm>
          <a:off x="0" y="0"/>
          <a:ext cx="0" cy="0"/>
          <a:chOff x="0" y="0"/>
          <a:chExt cx="0" cy="0"/>
        </a:xfrm>
      </p:grpSpPr>
      <p:sp>
        <p:nvSpPr>
          <p:cNvPr id="311" name="Google Shape;311;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2" name="Google Shape;312;p28"/>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3" name="Google Shape;313;p28"/>
          <p:cNvGrpSpPr/>
          <p:nvPr/>
        </p:nvGrpSpPr>
        <p:grpSpPr>
          <a:xfrm flipH="1">
            <a:off x="8458117" y="1312115"/>
            <a:ext cx="1302970" cy="3283027"/>
            <a:chOff x="4120038" y="1762791"/>
            <a:chExt cx="1384077" cy="3487388"/>
          </a:xfrm>
        </p:grpSpPr>
        <p:sp>
          <p:nvSpPr>
            <p:cNvPr id="314" name="Google Shape;314;p28"/>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8"/>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6" name="Google Shape;316;p28"/>
            <p:cNvGrpSpPr/>
            <p:nvPr/>
          </p:nvGrpSpPr>
          <p:grpSpPr>
            <a:xfrm>
              <a:off x="4552950" y="2363057"/>
              <a:ext cx="518254" cy="467486"/>
              <a:chOff x="4552950" y="2363057"/>
              <a:chExt cx="518254" cy="467486"/>
            </a:xfrm>
          </p:grpSpPr>
          <p:sp>
            <p:nvSpPr>
              <p:cNvPr id="317" name="Google Shape;317;p28"/>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8"/>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28"/>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8"/>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8"/>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8"/>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8"/>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8"/>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8"/>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6" name="Google Shape;326;p28"/>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27" name="Shape 327"/>
        <p:cNvGrpSpPr/>
        <p:nvPr/>
      </p:nvGrpSpPr>
      <p:grpSpPr>
        <a:xfrm>
          <a:off x="0" y="0"/>
          <a:ext cx="0" cy="0"/>
          <a:chOff x="0" y="0"/>
          <a:chExt cx="0" cy="0"/>
        </a:xfrm>
      </p:grpSpPr>
      <p:sp>
        <p:nvSpPr>
          <p:cNvPr id="328" name="Google Shape;328;p29"/>
          <p:cNvSpPr txBox="1"/>
          <p:nvPr>
            <p:ph type="title"/>
          </p:nvPr>
        </p:nvSpPr>
        <p:spPr>
          <a:xfrm>
            <a:off x="743950" y="539500"/>
            <a:ext cx="3701400" cy="10587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9" name="Google Shape;329;p29"/>
          <p:cNvSpPr txBox="1"/>
          <p:nvPr>
            <p:ph idx="1" type="subTitle"/>
          </p:nvPr>
        </p:nvSpPr>
        <p:spPr>
          <a:xfrm>
            <a:off x="743950" y="1558382"/>
            <a:ext cx="3701400" cy="1246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 name="Google Shape;330;p29"/>
          <p:cNvSpPr txBox="1"/>
          <p:nvPr/>
        </p:nvSpPr>
        <p:spPr>
          <a:xfrm>
            <a:off x="713225" y="3509400"/>
            <a:ext cx="3816900" cy="746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Nunito"/>
                <a:ea typeface="Nunito"/>
                <a:cs typeface="Nunito"/>
                <a:sym typeface="Nunito"/>
              </a:rPr>
              <a:t>CREDITS:</a:t>
            </a:r>
            <a:r>
              <a:rPr lang="en" sz="1200">
                <a:solidFill>
                  <a:schemeClr val="dk1"/>
                </a:solidFill>
                <a:latin typeface="Nunito"/>
                <a:ea typeface="Nunito"/>
                <a:cs typeface="Nunito"/>
                <a:sym typeface="Nunito"/>
              </a:rPr>
              <a:t> This presentation template was created by </a:t>
            </a:r>
            <a:r>
              <a:rPr b="1" lang="en" sz="1200" u="sng">
                <a:solidFill>
                  <a:schemeClr val="dk1"/>
                </a:solidFill>
                <a:latin typeface="Nunito"/>
                <a:ea typeface="Nunito"/>
                <a:cs typeface="Nunito"/>
                <a:sym typeface="Nunito"/>
                <a:hlinkClick r:id="rId2">
                  <a:extLst>
                    <a:ext uri="{A12FA001-AC4F-418D-AE19-62706E023703}">
                      <ahyp:hlinkClr val="tx"/>
                    </a:ext>
                  </a:extLst>
                </a:hlinkClick>
              </a:rPr>
              <a:t>Slidesgo</a:t>
            </a:r>
            <a:r>
              <a:rPr lang="en" sz="1200">
                <a:solidFill>
                  <a:schemeClr val="dk1"/>
                </a:solidFill>
                <a:latin typeface="Nunito"/>
                <a:ea typeface="Nunito"/>
                <a:cs typeface="Nunito"/>
                <a:sym typeface="Nunito"/>
              </a:rPr>
              <a:t>, and includes icons by </a:t>
            </a:r>
            <a:r>
              <a:rPr b="1" lang="en" sz="1200" u="sng">
                <a:solidFill>
                  <a:schemeClr val="dk1"/>
                </a:solidFill>
                <a:latin typeface="Nunito"/>
                <a:ea typeface="Nunito"/>
                <a:cs typeface="Nunito"/>
                <a:sym typeface="Nunito"/>
                <a:hlinkClick r:id="rId3">
                  <a:extLst>
                    <a:ext uri="{A12FA001-AC4F-418D-AE19-62706E023703}">
                      <ahyp:hlinkClr val="tx"/>
                    </a:ext>
                  </a:extLst>
                </a:hlinkClick>
              </a:rPr>
              <a:t>Flaticon</a:t>
            </a:r>
            <a:r>
              <a:rPr lang="en" sz="1200">
                <a:solidFill>
                  <a:schemeClr val="dk1"/>
                </a:solidFill>
                <a:latin typeface="Nunito"/>
                <a:ea typeface="Nunito"/>
                <a:cs typeface="Nunito"/>
                <a:sym typeface="Nunito"/>
              </a:rPr>
              <a:t>, and infographics &amp; images by </a:t>
            </a:r>
            <a:r>
              <a:rPr b="1" lang="en" sz="1200" u="sng">
                <a:solidFill>
                  <a:schemeClr val="dk1"/>
                </a:solidFill>
                <a:latin typeface="Nunito"/>
                <a:ea typeface="Nunito"/>
                <a:cs typeface="Nunito"/>
                <a:sym typeface="Nunito"/>
                <a:hlinkClick r:id="rId4">
                  <a:extLst>
                    <a:ext uri="{A12FA001-AC4F-418D-AE19-62706E023703}">
                      <ahyp:hlinkClr val="tx"/>
                    </a:ext>
                  </a:extLst>
                </a:hlinkClick>
              </a:rPr>
              <a:t>Freepik</a:t>
            </a:r>
            <a:r>
              <a:rPr lang="en" sz="1200" u="sng">
                <a:solidFill>
                  <a:schemeClr val="dk1"/>
                </a:solidFill>
                <a:latin typeface="Nunito"/>
                <a:ea typeface="Nunito"/>
                <a:cs typeface="Nunito"/>
                <a:sym typeface="Nunito"/>
              </a:rPr>
              <a:t> </a:t>
            </a:r>
            <a:endParaRPr b="1" sz="1200" u="sng">
              <a:solidFill>
                <a:schemeClr val="dk1"/>
              </a:solidFill>
              <a:latin typeface="Nunito"/>
              <a:ea typeface="Nunito"/>
              <a:cs typeface="Nunito"/>
              <a:sym typeface="Nunito"/>
            </a:endParaRPr>
          </a:p>
        </p:txBody>
      </p:sp>
      <p:sp>
        <p:nvSpPr>
          <p:cNvPr id="331" name="Google Shape;331;p29"/>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32" name="Shape 332"/>
        <p:cNvGrpSpPr/>
        <p:nvPr/>
      </p:nvGrpSpPr>
      <p:grpSpPr>
        <a:xfrm>
          <a:off x="0" y="0"/>
          <a:ext cx="0" cy="0"/>
          <a:chOff x="0" y="0"/>
          <a:chExt cx="0" cy="0"/>
        </a:xfrm>
      </p:grpSpPr>
      <p:grpSp>
        <p:nvGrpSpPr>
          <p:cNvPr id="333" name="Google Shape;333;p30"/>
          <p:cNvGrpSpPr/>
          <p:nvPr/>
        </p:nvGrpSpPr>
        <p:grpSpPr>
          <a:xfrm>
            <a:off x="3578850" y="1718572"/>
            <a:ext cx="5561919" cy="2885556"/>
            <a:chOff x="3578850" y="1718572"/>
            <a:chExt cx="5561919" cy="2885556"/>
          </a:xfrm>
        </p:grpSpPr>
        <p:sp>
          <p:nvSpPr>
            <p:cNvPr id="334" name="Google Shape;334;p30"/>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30"/>
            <p:cNvSpPr/>
            <p:nvPr/>
          </p:nvSpPr>
          <p:spPr>
            <a:xfrm>
              <a:off x="8117925" y="1718572"/>
              <a:ext cx="947273" cy="287658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6" name="Google Shape;336;p30"/>
            <p:cNvGrpSpPr/>
            <p:nvPr/>
          </p:nvGrpSpPr>
          <p:grpSpPr>
            <a:xfrm>
              <a:off x="8320232" y="4052452"/>
              <a:ext cx="542679" cy="542699"/>
              <a:chOff x="1151000" y="3770450"/>
              <a:chExt cx="651475" cy="651500"/>
            </a:xfrm>
          </p:grpSpPr>
          <p:sp>
            <p:nvSpPr>
              <p:cNvPr id="337" name="Google Shape;337;p30"/>
              <p:cNvSpPr/>
              <p:nvPr/>
            </p:nvSpPr>
            <p:spPr>
              <a:xfrm>
                <a:off x="1151000" y="3770450"/>
                <a:ext cx="651475" cy="651500"/>
              </a:xfrm>
              <a:custGeom>
                <a:rect b="b" l="l" r="r" t="t"/>
                <a:pathLst>
                  <a:path extrusionOk="0" h="26060" w="26059">
                    <a:moveTo>
                      <a:pt x="13026" y="1"/>
                    </a:moveTo>
                    <a:cubicBezTo>
                      <a:pt x="11340" y="1"/>
                      <a:pt x="9720" y="326"/>
                      <a:pt x="8239" y="910"/>
                    </a:cubicBezTo>
                    <a:cubicBezTo>
                      <a:pt x="3413" y="2822"/>
                      <a:pt x="0" y="7523"/>
                      <a:pt x="0" y="13033"/>
                    </a:cubicBezTo>
                    <a:cubicBezTo>
                      <a:pt x="0" y="14182"/>
                      <a:pt x="146" y="15291"/>
                      <a:pt x="425" y="16353"/>
                    </a:cubicBezTo>
                    <a:cubicBezTo>
                      <a:pt x="1122" y="18995"/>
                      <a:pt x="2622" y="21306"/>
                      <a:pt x="4654" y="23012"/>
                    </a:cubicBezTo>
                    <a:cubicBezTo>
                      <a:pt x="6918" y="24917"/>
                      <a:pt x="9839" y="26059"/>
                      <a:pt x="13026" y="26059"/>
                    </a:cubicBezTo>
                    <a:cubicBezTo>
                      <a:pt x="16558" y="26059"/>
                      <a:pt x="19758" y="24658"/>
                      <a:pt x="22108" y="22381"/>
                    </a:cubicBezTo>
                    <a:cubicBezTo>
                      <a:pt x="23874" y="20662"/>
                      <a:pt x="25156" y="18451"/>
                      <a:pt x="25727" y="15968"/>
                    </a:cubicBezTo>
                    <a:cubicBezTo>
                      <a:pt x="25946" y="15025"/>
                      <a:pt x="26059" y="14042"/>
                      <a:pt x="26059" y="13033"/>
                    </a:cubicBezTo>
                    <a:cubicBezTo>
                      <a:pt x="26059" y="7337"/>
                      <a:pt x="22407" y="2497"/>
                      <a:pt x="17322" y="724"/>
                    </a:cubicBezTo>
                    <a:cubicBezTo>
                      <a:pt x="15974" y="260"/>
                      <a:pt x="14533" y="1"/>
                      <a:pt x="13026"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0"/>
              <p:cNvSpPr/>
              <p:nvPr/>
            </p:nvSpPr>
            <p:spPr>
              <a:xfrm>
                <a:off x="1239300" y="3909875"/>
                <a:ext cx="172800" cy="217625"/>
              </a:xfrm>
              <a:custGeom>
                <a:rect b="b" l="l" r="r" t="t"/>
                <a:pathLst>
                  <a:path extrusionOk="0" h="8705" w="6912">
                    <a:moveTo>
                      <a:pt x="4169" y="0"/>
                    </a:moveTo>
                    <a:cubicBezTo>
                      <a:pt x="2702" y="784"/>
                      <a:pt x="1308" y="1700"/>
                      <a:pt x="7" y="2736"/>
                    </a:cubicBezTo>
                    <a:cubicBezTo>
                      <a:pt x="47" y="4429"/>
                      <a:pt x="0" y="6122"/>
                      <a:pt x="40" y="7821"/>
                    </a:cubicBezTo>
                    <a:cubicBezTo>
                      <a:pt x="1447" y="8047"/>
                      <a:pt x="2828" y="8479"/>
                      <a:pt x="4236" y="8704"/>
                    </a:cubicBezTo>
                    <a:cubicBezTo>
                      <a:pt x="5086" y="7058"/>
                      <a:pt x="6068" y="5538"/>
                      <a:pt x="6911" y="3891"/>
                    </a:cubicBezTo>
                    <a:cubicBezTo>
                      <a:pt x="5989" y="2623"/>
                      <a:pt x="5092" y="1269"/>
                      <a:pt x="4169"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p:nvPr/>
            </p:nvSpPr>
            <p:spPr>
              <a:xfrm>
                <a:off x="1556150" y="3909375"/>
                <a:ext cx="181100" cy="214300"/>
              </a:xfrm>
              <a:custGeom>
                <a:rect b="b" l="l" r="r" t="t"/>
                <a:pathLst>
                  <a:path extrusionOk="0" h="8572" w="7244">
                    <a:moveTo>
                      <a:pt x="2616" y="1"/>
                    </a:moveTo>
                    <a:lnTo>
                      <a:pt x="0" y="3758"/>
                    </a:lnTo>
                    <a:cubicBezTo>
                      <a:pt x="963" y="5365"/>
                      <a:pt x="1965" y="6965"/>
                      <a:pt x="2935" y="8572"/>
                    </a:cubicBezTo>
                    <a:cubicBezTo>
                      <a:pt x="4349" y="8200"/>
                      <a:pt x="5823" y="7888"/>
                      <a:pt x="7244" y="7516"/>
                    </a:cubicBezTo>
                    <a:cubicBezTo>
                      <a:pt x="7111" y="5770"/>
                      <a:pt x="6991" y="4037"/>
                      <a:pt x="6858" y="2291"/>
                    </a:cubicBezTo>
                    <a:cubicBezTo>
                      <a:pt x="5524" y="1408"/>
                      <a:pt x="4090" y="625"/>
                      <a:pt x="2616"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p:nvPr/>
            </p:nvSpPr>
            <p:spPr>
              <a:xfrm>
                <a:off x="1379375" y="4251300"/>
                <a:ext cx="217125" cy="148575"/>
              </a:xfrm>
              <a:custGeom>
                <a:rect b="b" l="l" r="r" t="t"/>
                <a:pathLst>
                  <a:path extrusionOk="0" h="5943" w="8685">
                    <a:moveTo>
                      <a:pt x="1680" y="0"/>
                    </a:moveTo>
                    <a:cubicBezTo>
                      <a:pt x="1116" y="1282"/>
                      <a:pt x="558" y="2570"/>
                      <a:pt x="1" y="3851"/>
                    </a:cubicBezTo>
                    <a:cubicBezTo>
                      <a:pt x="1408" y="4548"/>
                      <a:pt x="2955" y="5245"/>
                      <a:pt x="4362" y="5942"/>
                    </a:cubicBezTo>
                    <a:cubicBezTo>
                      <a:pt x="5783" y="5252"/>
                      <a:pt x="7264" y="4528"/>
                      <a:pt x="8685" y="3838"/>
                    </a:cubicBezTo>
                    <a:cubicBezTo>
                      <a:pt x="8180" y="2563"/>
                      <a:pt x="7755" y="1315"/>
                      <a:pt x="7257" y="40"/>
                    </a:cubicBezTo>
                    <a:cubicBezTo>
                      <a:pt x="5405" y="33"/>
                      <a:pt x="3526" y="7"/>
                      <a:pt x="1680"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p:nvPr/>
            </p:nvSpPr>
            <p:spPr>
              <a:xfrm>
                <a:off x="1703375" y="4169625"/>
                <a:ext cx="90800" cy="160375"/>
              </a:xfrm>
              <a:custGeom>
                <a:rect b="b" l="l" r="r" t="t"/>
                <a:pathLst>
                  <a:path extrusionOk="0" h="6415" w="3632">
                    <a:moveTo>
                      <a:pt x="3632" y="1"/>
                    </a:moveTo>
                    <a:cubicBezTo>
                      <a:pt x="3280" y="319"/>
                      <a:pt x="2921" y="638"/>
                      <a:pt x="2563" y="944"/>
                    </a:cubicBezTo>
                    <a:cubicBezTo>
                      <a:pt x="2105" y="2703"/>
                      <a:pt x="1228" y="4316"/>
                      <a:pt x="0" y="5651"/>
                    </a:cubicBezTo>
                    <a:lnTo>
                      <a:pt x="13" y="6414"/>
                    </a:lnTo>
                    <a:cubicBezTo>
                      <a:pt x="1779" y="4695"/>
                      <a:pt x="3061" y="2484"/>
                      <a:pt x="3632"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p:nvPr/>
            </p:nvSpPr>
            <p:spPr>
              <a:xfrm>
                <a:off x="1356975" y="3770450"/>
                <a:ext cx="227075" cy="55475"/>
              </a:xfrm>
              <a:custGeom>
                <a:rect b="b" l="l" r="r" t="t"/>
                <a:pathLst>
                  <a:path extrusionOk="0" h="2219" w="9083">
                    <a:moveTo>
                      <a:pt x="4794" y="1"/>
                    </a:moveTo>
                    <a:cubicBezTo>
                      <a:pt x="3101" y="1"/>
                      <a:pt x="1481" y="326"/>
                      <a:pt x="0" y="910"/>
                    </a:cubicBezTo>
                    <a:cubicBezTo>
                      <a:pt x="711" y="1335"/>
                      <a:pt x="1441" y="1813"/>
                      <a:pt x="2145" y="2218"/>
                    </a:cubicBezTo>
                    <a:cubicBezTo>
                      <a:pt x="3120" y="1954"/>
                      <a:pt x="4133" y="1822"/>
                      <a:pt x="5145" y="1822"/>
                    </a:cubicBezTo>
                    <a:cubicBezTo>
                      <a:pt x="6014" y="1822"/>
                      <a:pt x="6882" y="1919"/>
                      <a:pt x="7728" y="2112"/>
                    </a:cubicBezTo>
                    <a:cubicBezTo>
                      <a:pt x="8193" y="1680"/>
                      <a:pt x="8631" y="1182"/>
                      <a:pt x="9083" y="724"/>
                    </a:cubicBezTo>
                    <a:cubicBezTo>
                      <a:pt x="7741" y="260"/>
                      <a:pt x="6294" y="1"/>
                      <a:pt x="4794"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a:off x="1161600" y="4179250"/>
                <a:ext cx="107600" cy="166500"/>
              </a:xfrm>
              <a:custGeom>
                <a:rect b="b" l="l" r="r" t="t"/>
                <a:pathLst>
                  <a:path extrusionOk="0" h="6660" w="4304">
                    <a:moveTo>
                      <a:pt x="1" y="1"/>
                    </a:moveTo>
                    <a:lnTo>
                      <a:pt x="1" y="1"/>
                    </a:lnTo>
                    <a:cubicBezTo>
                      <a:pt x="698" y="2643"/>
                      <a:pt x="2198" y="4954"/>
                      <a:pt x="4230" y="6660"/>
                    </a:cubicBezTo>
                    <a:cubicBezTo>
                      <a:pt x="4257" y="6381"/>
                      <a:pt x="4277" y="6102"/>
                      <a:pt x="4303" y="5830"/>
                    </a:cubicBezTo>
                    <a:cubicBezTo>
                      <a:pt x="3055" y="4535"/>
                      <a:pt x="2059" y="2849"/>
                      <a:pt x="1548" y="1123"/>
                    </a:cubicBezTo>
                    <a:cubicBezTo>
                      <a:pt x="990" y="798"/>
                      <a:pt x="479" y="432"/>
                      <a:pt x="1"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1333725" y="3817150"/>
                <a:ext cx="80875" cy="109025"/>
              </a:xfrm>
              <a:custGeom>
                <a:rect b="b" l="l" r="r" t="t"/>
                <a:pathLst>
                  <a:path extrusionOk="0" h="4361" w="3235">
                    <a:moveTo>
                      <a:pt x="3065" y="1"/>
                    </a:moveTo>
                    <a:cubicBezTo>
                      <a:pt x="3028" y="1"/>
                      <a:pt x="2991" y="16"/>
                      <a:pt x="2962" y="45"/>
                    </a:cubicBezTo>
                    <a:cubicBezTo>
                      <a:pt x="1734" y="1226"/>
                      <a:pt x="751" y="2601"/>
                      <a:pt x="34" y="4141"/>
                    </a:cubicBezTo>
                    <a:cubicBezTo>
                      <a:pt x="1" y="4221"/>
                      <a:pt x="34" y="4314"/>
                      <a:pt x="114" y="4347"/>
                    </a:cubicBezTo>
                    <a:cubicBezTo>
                      <a:pt x="134" y="4360"/>
                      <a:pt x="153" y="4360"/>
                      <a:pt x="173" y="4360"/>
                    </a:cubicBezTo>
                    <a:cubicBezTo>
                      <a:pt x="233" y="4360"/>
                      <a:pt x="293" y="4334"/>
                      <a:pt x="313" y="4274"/>
                    </a:cubicBezTo>
                    <a:cubicBezTo>
                      <a:pt x="1017" y="2767"/>
                      <a:pt x="1979" y="1419"/>
                      <a:pt x="3174" y="264"/>
                    </a:cubicBezTo>
                    <a:cubicBezTo>
                      <a:pt x="3234" y="211"/>
                      <a:pt x="3234" y="111"/>
                      <a:pt x="3174" y="51"/>
                    </a:cubicBezTo>
                    <a:cubicBezTo>
                      <a:pt x="3144" y="17"/>
                      <a:pt x="3104" y="1"/>
                      <a:pt x="3065"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1173225" y="3946275"/>
                <a:ext cx="75375" cy="36150"/>
              </a:xfrm>
              <a:custGeom>
                <a:rect b="b" l="l" r="r" t="t"/>
                <a:pathLst>
                  <a:path extrusionOk="0" h="1446" w="3015">
                    <a:moveTo>
                      <a:pt x="181" y="0"/>
                    </a:moveTo>
                    <a:cubicBezTo>
                      <a:pt x="119" y="0"/>
                      <a:pt x="59" y="38"/>
                      <a:pt x="34" y="98"/>
                    </a:cubicBezTo>
                    <a:cubicBezTo>
                      <a:pt x="1" y="178"/>
                      <a:pt x="40" y="264"/>
                      <a:pt x="120" y="297"/>
                    </a:cubicBezTo>
                    <a:lnTo>
                      <a:pt x="2782" y="1433"/>
                    </a:lnTo>
                    <a:cubicBezTo>
                      <a:pt x="2802" y="1439"/>
                      <a:pt x="2822" y="1446"/>
                      <a:pt x="2842" y="1446"/>
                    </a:cubicBezTo>
                    <a:cubicBezTo>
                      <a:pt x="2902" y="1446"/>
                      <a:pt x="2962" y="1413"/>
                      <a:pt x="2982" y="1353"/>
                    </a:cubicBezTo>
                    <a:cubicBezTo>
                      <a:pt x="3015" y="1273"/>
                      <a:pt x="2982" y="1180"/>
                      <a:pt x="2902" y="1147"/>
                    </a:cubicBezTo>
                    <a:lnTo>
                      <a:pt x="240" y="12"/>
                    </a:lnTo>
                    <a:cubicBezTo>
                      <a:pt x="221" y="4"/>
                      <a:pt x="201" y="0"/>
                      <a:pt x="181"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a:off x="1194300" y="4098500"/>
                <a:ext cx="54150" cy="115975"/>
              </a:xfrm>
              <a:custGeom>
                <a:rect b="b" l="l" r="r" t="t"/>
                <a:pathLst>
                  <a:path extrusionOk="0" h="4639" w="2166">
                    <a:moveTo>
                      <a:pt x="1992" y="1"/>
                    </a:moveTo>
                    <a:cubicBezTo>
                      <a:pt x="1939" y="1"/>
                      <a:pt x="1886" y="29"/>
                      <a:pt x="1860" y="77"/>
                    </a:cubicBezTo>
                    <a:cubicBezTo>
                      <a:pt x="1030" y="1432"/>
                      <a:pt x="412" y="2906"/>
                      <a:pt x="27" y="4446"/>
                    </a:cubicBezTo>
                    <a:cubicBezTo>
                      <a:pt x="1" y="4532"/>
                      <a:pt x="54" y="4612"/>
                      <a:pt x="134" y="4632"/>
                    </a:cubicBezTo>
                    <a:cubicBezTo>
                      <a:pt x="147" y="4638"/>
                      <a:pt x="160" y="4638"/>
                      <a:pt x="173" y="4638"/>
                    </a:cubicBezTo>
                    <a:cubicBezTo>
                      <a:pt x="240" y="4638"/>
                      <a:pt x="306" y="4592"/>
                      <a:pt x="320" y="4525"/>
                    </a:cubicBezTo>
                    <a:cubicBezTo>
                      <a:pt x="705" y="3012"/>
                      <a:pt x="1309" y="1571"/>
                      <a:pt x="2119" y="237"/>
                    </a:cubicBezTo>
                    <a:cubicBezTo>
                      <a:pt x="2165" y="164"/>
                      <a:pt x="2145" y="71"/>
                      <a:pt x="2072" y="24"/>
                    </a:cubicBezTo>
                    <a:cubicBezTo>
                      <a:pt x="2047" y="8"/>
                      <a:pt x="2020" y="1"/>
                      <a:pt x="1992"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1336375" y="4115275"/>
                <a:ext cx="92825" cy="146175"/>
              </a:xfrm>
              <a:custGeom>
                <a:rect b="b" l="l" r="r" t="t"/>
                <a:pathLst>
                  <a:path extrusionOk="0" h="5847" w="3713">
                    <a:moveTo>
                      <a:pt x="174" y="1"/>
                    </a:moveTo>
                    <a:cubicBezTo>
                      <a:pt x="146" y="1"/>
                      <a:pt x="119" y="8"/>
                      <a:pt x="94" y="24"/>
                    </a:cubicBezTo>
                    <a:cubicBezTo>
                      <a:pt x="28" y="70"/>
                      <a:pt x="1" y="163"/>
                      <a:pt x="47" y="236"/>
                    </a:cubicBezTo>
                    <a:lnTo>
                      <a:pt x="3407" y="5773"/>
                    </a:lnTo>
                    <a:cubicBezTo>
                      <a:pt x="3433" y="5820"/>
                      <a:pt x="3487" y="5846"/>
                      <a:pt x="3540" y="5846"/>
                    </a:cubicBezTo>
                    <a:cubicBezTo>
                      <a:pt x="3566" y="5846"/>
                      <a:pt x="3593" y="5840"/>
                      <a:pt x="3619" y="5820"/>
                    </a:cubicBezTo>
                    <a:cubicBezTo>
                      <a:pt x="3692" y="5780"/>
                      <a:pt x="3712" y="5687"/>
                      <a:pt x="3672" y="5607"/>
                    </a:cubicBezTo>
                    <a:lnTo>
                      <a:pt x="306" y="77"/>
                    </a:lnTo>
                    <a:cubicBezTo>
                      <a:pt x="280" y="29"/>
                      <a:pt x="228" y="1"/>
                      <a:pt x="174"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a:off x="1258875" y="4324600"/>
                <a:ext cx="134300" cy="30625"/>
              </a:xfrm>
              <a:custGeom>
                <a:rect b="b" l="l" r="r" t="t"/>
                <a:pathLst>
                  <a:path extrusionOk="0" h="1225" w="5372">
                    <a:moveTo>
                      <a:pt x="169" y="1"/>
                    </a:moveTo>
                    <a:cubicBezTo>
                      <a:pt x="92" y="1"/>
                      <a:pt x="26" y="57"/>
                      <a:pt x="14" y="129"/>
                    </a:cubicBezTo>
                    <a:cubicBezTo>
                      <a:pt x="0" y="215"/>
                      <a:pt x="54" y="295"/>
                      <a:pt x="140" y="308"/>
                    </a:cubicBezTo>
                    <a:lnTo>
                      <a:pt x="5179" y="1224"/>
                    </a:lnTo>
                    <a:lnTo>
                      <a:pt x="5206" y="1224"/>
                    </a:lnTo>
                    <a:cubicBezTo>
                      <a:pt x="5279" y="1224"/>
                      <a:pt x="5345" y="1171"/>
                      <a:pt x="5358" y="1098"/>
                    </a:cubicBezTo>
                    <a:cubicBezTo>
                      <a:pt x="5372" y="1018"/>
                      <a:pt x="5318" y="932"/>
                      <a:pt x="5232" y="919"/>
                    </a:cubicBezTo>
                    <a:lnTo>
                      <a:pt x="193" y="3"/>
                    </a:lnTo>
                    <a:cubicBezTo>
                      <a:pt x="185" y="1"/>
                      <a:pt x="177" y="1"/>
                      <a:pt x="169"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1485425" y="4389375"/>
                <a:ext cx="9325" cy="32075"/>
              </a:xfrm>
              <a:custGeom>
                <a:rect b="b" l="l" r="r" t="t"/>
                <a:pathLst>
                  <a:path extrusionOk="0" h="1283" w="373">
                    <a:moveTo>
                      <a:pt x="159" y="1"/>
                    </a:moveTo>
                    <a:cubicBezTo>
                      <a:pt x="155" y="1"/>
                      <a:pt x="151" y="1"/>
                      <a:pt x="147" y="1"/>
                    </a:cubicBezTo>
                    <a:cubicBezTo>
                      <a:pt x="61" y="8"/>
                      <a:pt x="1" y="81"/>
                      <a:pt x="1" y="167"/>
                    </a:cubicBezTo>
                    <a:lnTo>
                      <a:pt x="61" y="1136"/>
                    </a:lnTo>
                    <a:cubicBezTo>
                      <a:pt x="67" y="1216"/>
                      <a:pt x="134" y="1282"/>
                      <a:pt x="213" y="1282"/>
                    </a:cubicBezTo>
                    <a:lnTo>
                      <a:pt x="227" y="1282"/>
                    </a:lnTo>
                    <a:cubicBezTo>
                      <a:pt x="313" y="1276"/>
                      <a:pt x="373" y="1203"/>
                      <a:pt x="373" y="1116"/>
                    </a:cubicBezTo>
                    <a:lnTo>
                      <a:pt x="313" y="147"/>
                    </a:lnTo>
                    <a:cubicBezTo>
                      <a:pt x="307" y="65"/>
                      <a:pt x="240" y="1"/>
                      <a:pt x="159"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1579375" y="4308200"/>
                <a:ext cx="132650" cy="41050"/>
              </a:xfrm>
              <a:custGeom>
                <a:rect b="b" l="l" r="r" t="t"/>
                <a:pathLst>
                  <a:path extrusionOk="0" h="1642" w="5306">
                    <a:moveTo>
                      <a:pt x="5131" y="1"/>
                    </a:moveTo>
                    <a:cubicBezTo>
                      <a:pt x="5109" y="1"/>
                      <a:pt x="5087" y="5"/>
                      <a:pt x="5066" y="15"/>
                    </a:cubicBezTo>
                    <a:cubicBezTo>
                      <a:pt x="3513" y="752"/>
                      <a:pt x="1860" y="1196"/>
                      <a:pt x="147" y="1329"/>
                    </a:cubicBezTo>
                    <a:cubicBezTo>
                      <a:pt x="60" y="1336"/>
                      <a:pt x="1" y="1409"/>
                      <a:pt x="7" y="1495"/>
                    </a:cubicBezTo>
                    <a:cubicBezTo>
                      <a:pt x="14" y="1575"/>
                      <a:pt x="80" y="1641"/>
                      <a:pt x="160" y="1641"/>
                    </a:cubicBezTo>
                    <a:cubicBezTo>
                      <a:pt x="167" y="1641"/>
                      <a:pt x="167" y="1641"/>
                      <a:pt x="173" y="1635"/>
                    </a:cubicBezTo>
                    <a:cubicBezTo>
                      <a:pt x="1919" y="1502"/>
                      <a:pt x="3612" y="1044"/>
                      <a:pt x="5193" y="294"/>
                    </a:cubicBezTo>
                    <a:cubicBezTo>
                      <a:pt x="5272" y="254"/>
                      <a:pt x="5305" y="167"/>
                      <a:pt x="5266" y="88"/>
                    </a:cubicBezTo>
                    <a:cubicBezTo>
                      <a:pt x="5242" y="31"/>
                      <a:pt x="5187" y="1"/>
                      <a:pt x="5131"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1550500" y="4116050"/>
                <a:ext cx="85350" cy="143075"/>
              </a:xfrm>
              <a:custGeom>
                <a:rect b="b" l="l" r="r" t="t"/>
                <a:pathLst>
                  <a:path extrusionOk="0" h="5723" w="3414">
                    <a:moveTo>
                      <a:pt x="3236" y="1"/>
                    </a:moveTo>
                    <a:cubicBezTo>
                      <a:pt x="3181" y="1"/>
                      <a:pt x="3128" y="29"/>
                      <a:pt x="3101" y="79"/>
                    </a:cubicBezTo>
                    <a:lnTo>
                      <a:pt x="40" y="5497"/>
                    </a:lnTo>
                    <a:cubicBezTo>
                      <a:pt x="0" y="5570"/>
                      <a:pt x="27" y="5662"/>
                      <a:pt x="100" y="5702"/>
                    </a:cubicBezTo>
                    <a:cubicBezTo>
                      <a:pt x="120" y="5716"/>
                      <a:pt x="147" y="5722"/>
                      <a:pt x="173" y="5722"/>
                    </a:cubicBezTo>
                    <a:cubicBezTo>
                      <a:pt x="226" y="5722"/>
                      <a:pt x="279" y="5696"/>
                      <a:pt x="306" y="5649"/>
                    </a:cubicBezTo>
                    <a:lnTo>
                      <a:pt x="3367" y="232"/>
                    </a:lnTo>
                    <a:cubicBezTo>
                      <a:pt x="3413" y="152"/>
                      <a:pt x="3386" y="59"/>
                      <a:pt x="3313" y="19"/>
                    </a:cubicBezTo>
                    <a:cubicBezTo>
                      <a:pt x="3288" y="7"/>
                      <a:pt x="3262" y="1"/>
                      <a:pt x="3236"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0"/>
              <p:cNvSpPr/>
              <p:nvPr/>
            </p:nvSpPr>
            <p:spPr>
              <a:xfrm>
                <a:off x="1727925" y="4087100"/>
                <a:ext cx="48825" cy="117750"/>
              </a:xfrm>
              <a:custGeom>
                <a:rect b="b" l="l" r="r" t="t"/>
                <a:pathLst>
                  <a:path extrusionOk="0" h="4710" w="1953">
                    <a:moveTo>
                      <a:pt x="170" y="1"/>
                    </a:moveTo>
                    <a:cubicBezTo>
                      <a:pt x="154" y="1"/>
                      <a:pt x="137" y="3"/>
                      <a:pt x="120" y="9"/>
                    </a:cubicBezTo>
                    <a:cubicBezTo>
                      <a:pt x="41" y="35"/>
                      <a:pt x="1" y="128"/>
                      <a:pt x="27" y="208"/>
                    </a:cubicBezTo>
                    <a:lnTo>
                      <a:pt x="1634" y="4610"/>
                    </a:lnTo>
                    <a:cubicBezTo>
                      <a:pt x="1654" y="4669"/>
                      <a:pt x="1714" y="4709"/>
                      <a:pt x="1780" y="4709"/>
                    </a:cubicBezTo>
                    <a:cubicBezTo>
                      <a:pt x="1793" y="4709"/>
                      <a:pt x="1813" y="4703"/>
                      <a:pt x="1833" y="4696"/>
                    </a:cubicBezTo>
                    <a:cubicBezTo>
                      <a:pt x="1913" y="4669"/>
                      <a:pt x="1953" y="4583"/>
                      <a:pt x="1926" y="4503"/>
                    </a:cubicBezTo>
                    <a:lnTo>
                      <a:pt x="319" y="102"/>
                    </a:lnTo>
                    <a:cubicBezTo>
                      <a:pt x="293" y="39"/>
                      <a:pt x="234" y="1"/>
                      <a:pt x="170"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p:nvPr/>
            </p:nvSpPr>
            <p:spPr>
              <a:xfrm>
                <a:off x="1721300" y="3939075"/>
                <a:ext cx="54300" cy="34725"/>
              </a:xfrm>
              <a:custGeom>
                <a:rect b="b" l="l" r="r" t="t"/>
                <a:pathLst>
                  <a:path extrusionOk="0" h="1389" w="2172">
                    <a:moveTo>
                      <a:pt x="1998" y="1"/>
                    </a:moveTo>
                    <a:cubicBezTo>
                      <a:pt x="1971" y="1"/>
                      <a:pt x="1944" y="7"/>
                      <a:pt x="1919" y="21"/>
                    </a:cubicBezTo>
                    <a:lnTo>
                      <a:pt x="93" y="1103"/>
                    </a:lnTo>
                    <a:cubicBezTo>
                      <a:pt x="20" y="1143"/>
                      <a:pt x="0" y="1236"/>
                      <a:pt x="40" y="1309"/>
                    </a:cubicBezTo>
                    <a:cubicBezTo>
                      <a:pt x="73" y="1362"/>
                      <a:pt x="120" y="1389"/>
                      <a:pt x="173" y="1389"/>
                    </a:cubicBezTo>
                    <a:cubicBezTo>
                      <a:pt x="199" y="1389"/>
                      <a:pt x="226" y="1382"/>
                      <a:pt x="252" y="1362"/>
                    </a:cubicBezTo>
                    <a:lnTo>
                      <a:pt x="2078" y="286"/>
                    </a:lnTo>
                    <a:cubicBezTo>
                      <a:pt x="2145" y="247"/>
                      <a:pt x="2171" y="147"/>
                      <a:pt x="2131" y="74"/>
                    </a:cubicBezTo>
                    <a:cubicBezTo>
                      <a:pt x="2101" y="26"/>
                      <a:pt x="2050" y="1"/>
                      <a:pt x="1998"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1546025" y="3813250"/>
                <a:ext cx="85825" cy="114750"/>
              </a:xfrm>
              <a:custGeom>
                <a:rect b="b" l="l" r="r" t="t"/>
                <a:pathLst>
                  <a:path extrusionOk="0" h="4590" w="3433">
                    <a:moveTo>
                      <a:pt x="176" y="1"/>
                    </a:moveTo>
                    <a:cubicBezTo>
                      <a:pt x="145" y="1"/>
                      <a:pt x="113" y="10"/>
                      <a:pt x="87" y="28"/>
                    </a:cubicBezTo>
                    <a:cubicBezTo>
                      <a:pt x="14" y="81"/>
                      <a:pt x="0" y="174"/>
                      <a:pt x="53" y="247"/>
                    </a:cubicBezTo>
                    <a:lnTo>
                      <a:pt x="3134" y="4529"/>
                    </a:lnTo>
                    <a:cubicBezTo>
                      <a:pt x="3160" y="4569"/>
                      <a:pt x="3214" y="4589"/>
                      <a:pt x="3260" y="4589"/>
                    </a:cubicBezTo>
                    <a:cubicBezTo>
                      <a:pt x="3293" y="4589"/>
                      <a:pt x="3320" y="4583"/>
                      <a:pt x="3346" y="4563"/>
                    </a:cubicBezTo>
                    <a:cubicBezTo>
                      <a:pt x="3419" y="4509"/>
                      <a:pt x="3433" y="4417"/>
                      <a:pt x="3386" y="4344"/>
                    </a:cubicBezTo>
                    <a:lnTo>
                      <a:pt x="299" y="61"/>
                    </a:lnTo>
                    <a:cubicBezTo>
                      <a:pt x="271" y="21"/>
                      <a:pt x="224" y="1"/>
                      <a:pt x="176"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1399300" y="3990150"/>
                <a:ext cx="176625" cy="21825"/>
              </a:xfrm>
              <a:custGeom>
                <a:rect b="b" l="l" r="r" t="t"/>
                <a:pathLst>
                  <a:path extrusionOk="0" h="873" w="7065">
                    <a:moveTo>
                      <a:pt x="3528" y="0"/>
                    </a:moveTo>
                    <a:cubicBezTo>
                      <a:pt x="2375" y="0"/>
                      <a:pt x="1223" y="190"/>
                      <a:pt x="126" y="567"/>
                    </a:cubicBezTo>
                    <a:cubicBezTo>
                      <a:pt x="47" y="594"/>
                      <a:pt x="0" y="687"/>
                      <a:pt x="33" y="766"/>
                    </a:cubicBezTo>
                    <a:cubicBezTo>
                      <a:pt x="54" y="829"/>
                      <a:pt x="113" y="867"/>
                      <a:pt x="176" y="867"/>
                    </a:cubicBezTo>
                    <a:cubicBezTo>
                      <a:pt x="192" y="867"/>
                      <a:pt x="209" y="865"/>
                      <a:pt x="226" y="859"/>
                    </a:cubicBezTo>
                    <a:cubicBezTo>
                      <a:pt x="1287" y="492"/>
                      <a:pt x="2402" y="310"/>
                      <a:pt x="3517" y="310"/>
                    </a:cubicBezTo>
                    <a:cubicBezTo>
                      <a:pt x="4643" y="310"/>
                      <a:pt x="5768" y="496"/>
                      <a:pt x="6839" y="866"/>
                    </a:cubicBezTo>
                    <a:cubicBezTo>
                      <a:pt x="6858" y="873"/>
                      <a:pt x="6878" y="873"/>
                      <a:pt x="6892" y="873"/>
                    </a:cubicBezTo>
                    <a:cubicBezTo>
                      <a:pt x="6958" y="873"/>
                      <a:pt x="7018" y="833"/>
                      <a:pt x="7038" y="766"/>
                    </a:cubicBezTo>
                    <a:cubicBezTo>
                      <a:pt x="7064" y="687"/>
                      <a:pt x="7024" y="600"/>
                      <a:pt x="6945" y="574"/>
                    </a:cubicBezTo>
                    <a:cubicBezTo>
                      <a:pt x="5844" y="191"/>
                      <a:pt x="4686" y="0"/>
                      <a:pt x="3528"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 name="Google Shape;19;p4"/>
          <p:cNvSpPr txBox="1"/>
          <p:nvPr>
            <p:ph idx="1" type="body"/>
          </p:nvPr>
        </p:nvSpPr>
        <p:spPr>
          <a:xfrm>
            <a:off x="720000" y="1215751"/>
            <a:ext cx="7704000" cy="445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20" name="Google Shape;20;p4"/>
          <p:cNvGrpSpPr/>
          <p:nvPr/>
        </p:nvGrpSpPr>
        <p:grpSpPr>
          <a:xfrm>
            <a:off x="3578850" y="1718572"/>
            <a:ext cx="5867348" cy="2885556"/>
            <a:chOff x="3578850" y="1718572"/>
            <a:chExt cx="5867348" cy="2885556"/>
          </a:xfrm>
        </p:grpSpPr>
        <p:sp>
          <p:nvSpPr>
            <p:cNvPr id="21" name="Google Shape;21;p4"/>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4"/>
            <p:cNvSpPr/>
            <p:nvPr/>
          </p:nvSpPr>
          <p:spPr>
            <a:xfrm>
              <a:off x="8498925" y="1718572"/>
              <a:ext cx="947273" cy="287658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56" name="Shape 356"/>
        <p:cNvGrpSpPr/>
        <p:nvPr/>
      </p:nvGrpSpPr>
      <p:grpSpPr>
        <a:xfrm>
          <a:off x="0" y="0"/>
          <a:ext cx="0" cy="0"/>
          <a:chOff x="0" y="0"/>
          <a:chExt cx="0" cy="0"/>
        </a:xfrm>
      </p:grpSpPr>
      <p:grpSp>
        <p:nvGrpSpPr>
          <p:cNvPr id="357" name="Google Shape;357;p31"/>
          <p:cNvGrpSpPr/>
          <p:nvPr/>
        </p:nvGrpSpPr>
        <p:grpSpPr>
          <a:xfrm>
            <a:off x="3578850" y="1312115"/>
            <a:ext cx="5561919" cy="3292012"/>
            <a:chOff x="3578850" y="1312115"/>
            <a:chExt cx="5561919" cy="3292012"/>
          </a:xfrm>
        </p:grpSpPr>
        <p:grpSp>
          <p:nvGrpSpPr>
            <p:cNvPr id="358" name="Google Shape;358;p31"/>
            <p:cNvGrpSpPr/>
            <p:nvPr/>
          </p:nvGrpSpPr>
          <p:grpSpPr>
            <a:xfrm flipH="1">
              <a:off x="7619917" y="1312115"/>
              <a:ext cx="1302970" cy="3283027"/>
              <a:chOff x="4120038" y="1762791"/>
              <a:chExt cx="1384077" cy="3487388"/>
            </a:xfrm>
          </p:grpSpPr>
          <p:sp>
            <p:nvSpPr>
              <p:cNvPr id="359" name="Google Shape;359;p31"/>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31"/>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1" name="Google Shape;361;p31"/>
              <p:cNvGrpSpPr/>
              <p:nvPr/>
            </p:nvGrpSpPr>
            <p:grpSpPr>
              <a:xfrm>
                <a:off x="4552950" y="2363057"/>
                <a:ext cx="518254" cy="467486"/>
                <a:chOff x="4552950" y="2363057"/>
                <a:chExt cx="518254" cy="467486"/>
              </a:xfrm>
            </p:grpSpPr>
            <p:sp>
              <p:nvSpPr>
                <p:cNvPr id="362" name="Google Shape;362;p31"/>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31"/>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1"/>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31"/>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31"/>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31"/>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31"/>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31"/>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1"/>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1" name="Google Shape;371;p31"/>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2" name="Google Shape;372;p31"/>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3" name="Google Shape;373;p31"/>
            <p:cNvGrpSpPr/>
            <p:nvPr/>
          </p:nvGrpSpPr>
          <p:grpSpPr>
            <a:xfrm>
              <a:off x="7854646" y="4056002"/>
              <a:ext cx="542654" cy="539139"/>
              <a:chOff x="1191959" y="3692252"/>
              <a:chExt cx="542654" cy="539139"/>
            </a:xfrm>
          </p:grpSpPr>
          <p:sp>
            <p:nvSpPr>
              <p:cNvPr id="374" name="Google Shape;374;p31"/>
              <p:cNvSpPr/>
              <p:nvPr/>
            </p:nvSpPr>
            <p:spPr>
              <a:xfrm>
                <a:off x="1199977" y="3696003"/>
                <a:ext cx="531052" cy="531076"/>
              </a:xfrm>
              <a:custGeom>
                <a:rect b="b" l="l" r="r" t="t"/>
                <a:pathLst>
                  <a:path extrusionOk="0" h="9345" w="9338">
                    <a:moveTo>
                      <a:pt x="4672" y="1"/>
                    </a:moveTo>
                    <a:cubicBezTo>
                      <a:pt x="2091" y="1"/>
                      <a:pt x="0" y="2091"/>
                      <a:pt x="0" y="4673"/>
                    </a:cubicBezTo>
                    <a:cubicBezTo>
                      <a:pt x="0" y="7247"/>
                      <a:pt x="2091" y="9344"/>
                      <a:pt x="4672" y="9344"/>
                    </a:cubicBezTo>
                    <a:cubicBezTo>
                      <a:pt x="7247" y="9344"/>
                      <a:pt x="9337" y="7247"/>
                      <a:pt x="9337" y="4673"/>
                    </a:cubicBezTo>
                    <a:cubicBezTo>
                      <a:pt x="9337" y="2091"/>
                      <a:pt x="7247" y="1"/>
                      <a:pt x="4672"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1422510" y="3882568"/>
                <a:ext cx="312103" cy="348823"/>
              </a:xfrm>
              <a:custGeom>
                <a:rect b="b" l="l" r="r" t="t"/>
                <a:pathLst>
                  <a:path extrusionOk="0" h="6138" w="5488">
                    <a:moveTo>
                      <a:pt x="3847" y="0"/>
                    </a:moveTo>
                    <a:cubicBezTo>
                      <a:pt x="3318" y="0"/>
                      <a:pt x="2779" y="125"/>
                      <a:pt x="2295" y="376"/>
                    </a:cubicBezTo>
                    <a:cubicBezTo>
                      <a:pt x="1358" y="854"/>
                      <a:pt x="631" y="1766"/>
                      <a:pt x="293" y="2862"/>
                    </a:cubicBezTo>
                    <a:cubicBezTo>
                      <a:pt x="0" y="3850"/>
                      <a:pt x="13" y="4965"/>
                      <a:pt x="332" y="6087"/>
                    </a:cubicBezTo>
                    <a:cubicBezTo>
                      <a:pt x="344" y="6119"/>
                      <a:pt x="370" y="6138"/>
                      <a:pt x="402" y="6138"/>
                    </a:cubicBezTo>
                    <a:cubicBezTo>
                      <a:pt x="408" y="6138"/>
                      <a:pt x="415" y="6138"/>
                      <a:pt x="421" y="6131"/>
                    </a:cubicBezTo>
                    <a:cubicBezTo>
                      <a:pt x="453" y="6119"/>
                      <a:pt x="478" y="6080"/>
                      <a:pt x="466" y="6048"/>
                    </a:cubicBezTo>
                    <a:cubicBezTo>
                      <a:pt x="153" y="4952"/>
                      <a:pt x="141" y="3862"/>
                      <a:pt x="427" y="2906"/>
                    </a:cubicBezTo>
                    <a:cubicBezTo>
                      <a:pt x="752" y="1842"/>
                      <a:pt x="1453" y="963"/>
                      <a:pt x="2358" y="497"/>
                    </a:cubicBezTo>
                    <a:cubicBezTo>
                      <a:pt x="2826" y="257"/>
                      <a:pt x="3343" y="138"/>
                      <a:pt x="3850" y="138"/>
                    </a:cubicBezTo>
                    <a:cubicBezTo>
                      <a:pt x="4393" y="138"/>
                      <a:pt x="4925" y="275"/>
                      <a:pt x="5373" y="548"/>
                    </a:cubicBezTo>
                    <a:cubicBezTo>
                      <a:pt x="5385" y="555"/>
                      <a:pt x="5399" y="559"/>
                      <a:pt x="5412" y="559"/>
                    </a:cubicBezTo>
                    <a:cubicBezTo>
                      <a:pt x="5435" y="559"/>
                      <a:pt x="5457" y="549"/>
                      <a:pt x="5469" y="529"/>
                    </a:cubicBezTo>
                    <a:cubicBezTo>
                      <a:pt x="5488" y="491"/>
                      <a:pt x="5481" y="453"/>
                      <a:pt x="5450" y="434"/>
                    </a:cubicBezTo>
                    <a:cubicBezTo>
                      <a:pt x="4980" y="146"/>
                      <a:pt x="4419" y="0"/>
                      <a:pt x="38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1261568" y="3744022"/>
                <a:ext cx="375569" cy="403379"/>
              </a:xfrm>
              <a:custGeom>
                <a:rect b="b" l="l" r="r" t="t"/>
                <a:pathLst>
                  <a:path extrusionOk="0" h="7098" w="6604">
                    <a:moveTo>
                      <a:pt x="6528" y="0"/>
                    </a:moveTo>
                    <a:cubicBezTo>
                      <a:pt x="6521" y="0"/>
                      <a:pt x="6515" y="1"/>
                      <a:pt x="6508" y="4"/>
                    </a:cubicBezTo>
                    <a:cubicBezTo>
                      <a:pt x="3321" y="947"/>
                      <a:pt x="708" y="3764"/>
                      <a:pt x="13" y="7008"/>
                    </a:cubicBezTo>
                    <a:cubicBezTo>
                      <a:pt x="1" y="7046"/>
                      <a:pt x="26" y="7084"/>
                      <a:pt x="64" y="7091"/>
                    </a:cubicBezTo>
                    <a:cubicBezTo>
                      <a:pt x="71" y="7097"/>
                      <a:pt x="77" y="7097"/>
                      <a:pt x="77" y="7097"/>
                    </a:cubicBezTo>
                    <a:cubicBezTo>
                      <a:pt x="109" y="7097"/>
                      <a:pt x="141" y="7072"/>
                      <a:pt x="147" y="7040"/>
                    </a:cubicBezTo>
                    <a:cubicBezTo>
                      <a:pt x="835" y="3840"/>
                      <a:pt x="3404" y="1062"/>
                      <a:pt x="6546" y="137"/>
                    </a:cubicBezTo>
                    <a:cubicBezTo>
                      <a:pt x="6584" y="131"/>
                      <a:pt x="6603" y="86"/>
                      <a:pt x="6591" y="55"/>
                    </a:cubicBezTo>
                    <a:cubicBezTo>
                      <a:pt x="6585" y="23"/>
                      <a:pt x="6559" y="0"/>
                      <a:pt x="6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1191959" y="3692252"/>
                <a:ext cx="290037" cy="288526"/>
              </a:xfrm>
              <a:custGeom>
                <a:rect b="b" l="l" r="r" t="t"/>
                <a:pathLst>
                  <a:path extrusionOk="0" h="5077" w="5100">
                    <a:moveTo>
                      <a:pt x="5013" y="0"/>
                    </a:moveTo>
                    <a:cubicBezTo>
                      <a:pt x="4993" y="0"/>
                      <a:pt x="4974" y="10"/>
                      <a:pt x="4959" y="29"/>
                    </a:cubicBezTo>
                    <a:cubicBezTo>
                      <a:pt x="3838" y="1647"/>
                      <a:pt x="1881" y="3795"/>
                      <a:pt x="45" y="4949"/>
                    </a:cubicBezTo>
                    <a:cubicBezTo>
                      <a:pt x="14" y="4968"/>
                      <a:pt x="1" y="5013"/>
                      <a:pt x="26" y="5044"/>
                    </a:cubicBezTo>
                    <a:cubicBezTo>
                      <a:pt x="39" y="5064"/>
                      <a:pt x="58" y="5076"/>
                      <a:pt x="84" y="5076"/>
                    </a:cubicBezTo>
                    <a:cubicBezTo>
                      <a:pt x="96" y="5076"/>
                      <a:pt x="109" y="5076"/>
                      <a:pt x="122" y="5064"/>
                    </a:cubicBezTo>
                    <a:cubicBezTo>
                      <a:pt x="1970" y="3904"/>
                      <a:pt x="3946" y="1743"/>
                      <a:pt x="5074" y="111"/>
                    </a:cubicBezTo>
                    <a:cubicBezTo>
                      <a:pt x="5100" y="80"/>
                      <a:pt x="5087" y="35"/>
                      <a:pt x="5055" y="16"/>
                    </a:cubicBezTo>
                    <a:cubicBezTo>
                      <a:pt x="5042" y="5"/>
                      <a:pt x="5027" y="0"/>
                      <a:pt x="50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 name="Google Shape;25;p5"/>
          <p:cNvSpPr txBox="1"/>
          <p:nvPr>
            <p:ph idx="1" type="subTitle"/>
          </p:nvPr>
        </p:nvSpPr>
        <p:spPr>
          <a:xfrm>
            <a:off x="3501312" y="3668349"/>
            <a:ext cx="213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5"/>
          <p:cNvSpPr txBox="1"/>
          <p:nvPr>
            <p:ph idx="2" type="subTitle"/>
          </p:nvPr>
        </p:nvSpPr>
        <p:spPr>
          <a:xfrm>
            <a:off x="973575" y="3668349"/>
            <a:ext cx="213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5"/>
          <p:cNvSpPr txBox="1"/>
          <p:nvPr>
            <p:ph idx="3" type="subTitle"/>
          </p:nvPr>
        </p:nvSpPr>
        <p:spPr>
          <a:xfrm>
            <a:off x="3501304" y="3194200"/>
            <a:ext cx="21339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8" name="Google Shape;28;p5"/>
          <p:cNvSpPr txBox="1"/>
          <p:nvPr>
            <p:ph idx="4" type="subTitle"/>
          </p:nvPr>
        </p:nvSpPr>
        <p:spPr>
          <a:xfrm>
            <a:off x="973575" y="3194200"/>
            <a:ext cx="21339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9" name="Google Shape;29;p5"/>
          <p:cNvSpPr txBox="1"/>
          <p:nvPr>
            <p:ph idx="5" type="subTitle"/>
          </p:nvPr>
        </p:nvSpPr>
        <p:spPr>
          <a:xfrm>
            <a:off x="6028904" y="3668349"/>
            <a:ext cx="213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 name="Google Shape;30;p5"/>
          <p:cNvSpPr txBox="1"/>
          <p:nvPr>
            <p:ph idx="6" type="subTitle"/>
          </p:nvPr>
        </p:nvSpPr>
        <p:spPr>
          <a:xfrm>
            <a:off x="6028904" y="3194200"/>
            <a:ext cx="21339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31" name="Google Shape;31;p5"/>
          <p:cNvGrpSpPr/>
          <p:nvPr/>
        </p:nvGrpSpPr>
        <p:grpSpPr>
          <a:xfrm flipH="1">
            <a:off x="8289645" y="1037373"/>
            <a:ext cx="1174349" cy="3551044"/>
            <a:chOff x="5730717" y="1470947"/>
            <a:chExt cx="1247449" cy="3772088"/>
          </a:xfrm>
        </p:grpSpPr>
        <p:sp>
          <p:nvSpPr>
            <p:cNvPr id="32" name="Google Shape;32;p5"/>
            <p:cNvSpPr/>
            <p:nvPr/>
          </p:nvSpPr>
          <p:spPr>
            <a:xfrm>
              <a:off x="5730717" y="2386774"/>
              <a:ext cx="940688" cy="2856261"/>
            </a:xfrm>
            <a:custGeom>
              <a:rect b="b" l="l" r="r" t="t"/>
              <a:pathLst>
                <a:path extrusionOk="0" h="2856261" w="940688">
                  <a:moveTo>
                    <a:pt x="848963" y="0"/>
                  </a:moveTo>
                  <a:lnTo>
                    <a:pt x="848963" y="178022"/>
                  </a:lnTo>
                  <a:lnTo>
                    <a:pt x="91726" y="178022"/>
                  </a:lnTo>
                  <a:lnTo>
                    <a:pt x="91726" y="0"/>
                  </a:lnTo>
                  <a:lnTo>
                    <a:pt x="0" y="0"/>
                  </a:lnTo>
                  <a:lnTo>
                    <a:pt x="0" y="2856262"/>
                  </a:lnTo>
                  <a:lnTo>
                    <a:pt x="91726" y="2856262"/>
                  </a:lnTo>
                  <a:lnTo>
                    <a:pt x="91726" y="2683097"/>
                  </a:lnTo>
                  <a:lnTo>
                    <a:pt x="848963" y="2683097"/>
                  </a:lnTo>
                  <a:lnTo>
                    <a:pt x="848963" y="2856262"/>
                  </a:lnTo>
                  <a:lnTo>
                    <a:pt x="940689" y="2856262"/>
                  </a:lnTo>
                  <a:lnTo>
                    <a:pt x="940689" y="0"/>
                  </a:lnTo>
                  <a:lnTo>
                    <a:pt x="848963" y="0"/>
                  </a:lnTo>
                  <a:close/>
                  <a:moveTo>
                    <a:pt x="848963" y="255270"/>
                  </a:moveTo>
                  <a:lnTo>
                    <a:pt x="848963" y="447770"/>
                  </a:lnTo>
                  <a:lnTo>
                    <a:pt x="91726" y="447770"/>
                  </a:lnTo>
                  <a:lnTo>
                    <a:pt x="91726" y="255270"/>
                  </a:lnTo>
                  <a:lnTo>
                    <a:pt x="848963" y="255270"/>
                  </a:lnTo>
                  <a:close/>
                  <a:moveTo>
                    <a:pt x="91726" y="2066353"/>
                  </a:moveTo>
                  <a:lnTo>
                    <a:pt x="91726" y="1873853"/>
                  </a:lnTo>
                  <a:lnTo>
                    <a:pt x="848963" y="1873853"/>
                  </a:lnTo>
                  <a:lnTo>
                    <a:pt x="848963" y="2066353"/>
                  </a:lnTo>
                  <a:lnTo>
                    <a:pt x="91726" y="2066353"/>
                  </a:lnTo>
                  <a:close/>
                  <a:moveTo>
                    <a:pt x="848963" y="2143601"/>
                  </a:moveTo>
                  <a:lnTo>
                    <a:pt x="848963" y="2336102"/>
                  </a:lnTo>
                  <a:lnTo>
                    <a:pt x="91726" y="2336102"/>
                  </a:lnTo>
                  <a:lnTo>
                    <a:pt x="91726" y="2143601"/>
                  </a:lnTo>
                  <a:lnTo>
                    <a:pt x="848963" y="2143601"/>
                  </a:lnTo>
                  <a:close/>
                  <a:moveTo>
                    <a:pt x="91726" y="1796606"/>
                  </a:moveTo>
                  <a:lnTo>
                    <a:pt x="91726" y="1604105"/>
                  </a:lnTo>
                  <a:lnTo>
                    <a:pt x="848963" y="1604105"/>
                  </a:lnTo>
                  <a:lnTo>
                    <a:pt x="848963" y="1796606"/>
                  </a:lnTo>
                  <a:lnTo>
                    <a:pt x="91726" y="1796606"/>
                  </a:lnTo>
                  <a:close/>
                  <a:moveTo>
                    <a:pt x="91726" y="1526858"/>
                  </a:moveTo>
                  <a:lnTo>
                    <a:pt x="91726" y="1334357"/>
                  </a:lnTo>
                  <a:lnTo>
                    <a:pt x="848963" y="1334357"/>
                  </a:lnTo>
                  <a:lnTo>
                    <a:pt x="848963" y="1526858"/>
                  </a:lnTo>
                  <a:lnTo>
                    <a:pt x="91726" y="1526858"/>
                  </a:lnTo>
                  <a:close/>
                  <a:moveTo>
                    <a:pt x="91726" y="1257110"/>
                  </a:moveTo>
                  <a:lnTo>
                    <a:pt x="91726" y="1064609"/>
                  </a:lnTo>
                  <a:lnTo>
                    <a:pt x="848963" y="1064609"/>
                  </a:lnTo>
                  <a:lnTo>
                    <a:pt x="848963" y="1257110"/>
                  </a:lnTo>
                  <a:lnTo>
                    <a:pt x="91726" y="1257110"/>
                  </a:lnTo>
                  <a:close/>
                  <a:moveTo>
                    <a:pt x="91726" y="987362"/>
                  </a:moveTo>
                  <a:lnTo>
                    <a:pt x="91726" y="794861"/>
                  </a:lnTo>
                  <a:lnTo>
                    <a:pt x="848963" y="794861"/>
                  </a:lnTo>
                  <a:lnTo>
                    <a:pt x="848963" y="987362"/>
                  </a:lnTo>
                  <a:lnTo>
                    <a:pt x="91726" y="987362"/>
                  </a:lnTo>
                  <a:close/>
                  <a:moveTo>
                    <a:pt x="91726" y="717613"/>
                  </a:moveTo>
                  <a:lnTo>
                    <a:pt x="91726" y="525113"/>
                  </a:lnTo>
                  <a:lnTo>
                    <a:pt x="848963" y="525113"/>
                  </a:lnTo>
                  <a:lnTo>
                    <a:pt x="848963" y="717613"/>
                  </a:lnTo>
                  <a:lnTo>
                    <a:pt x="91726" y="717613"/>
                  </a:lnTo>
                  <a:close/>
                  <a:moveTo>
                    <a:pt x="91726" y="2605945"/>
                  </a:moveTo>
                  <a:lnTo>
                    <a:pt x="91726" y="2413445"/>
                  </a:lnTo>
                  <a:lnTo>
                    <a:pt x="848963" y="2413445"/>
                  </a:lnTo>
                  <a:lnTo>
                    <a:pt x="848963" y="2605945"/>
                  </a:lnTo>
                  <a:lnTo>
                    <a:pt x="91726" y="2605945"/>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 name="Google Shape;33;p5"/>
            <p:cNvGrpSpPr/>
            <p:nvPr/>
          </p:nvGrpSpPr>
          <p:grpSpPr>
            <a:xfrm>
              <a:off x="6358327" y="1470947"/>
              <a:ext cx="619839" cy="619839"/>
              <a:chOff x="6358327" y="1470947"/>
              <a:chExt cx="619839" cy="619839"/>
            </a:xfrm>
          </p:grpSpPr>
          <p:sp>
            <p:nvSpPr>
              <p:cNvPr id="34" name="Google Shape;34;p5"/>
              <p:cNvSpPr/>
              <p:nvPr/>
            </p:nvSpPr>
            <p:spPr>
              <a:xfrm flipH="1" rot="4672513">
                <a:off x="6407313" y="1519933"/>
                <a:ext cx="521867" cy="521867"/>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5"/>
              <p:cNvSpPr/>
              <p:nvPr/>
            </p:nvSpPr>
            <p:spPr>
              <a:xfrm flipH="1">
                <a:off x="6552729" y="1620450"/>
                <a:ext cx="115252" cy="160591"/>
              </a:xfrm>
              <a:custGeom>
                <a:rect b="b" l="l" r="r" t="t"/>
                <a:pathLst>
                  <a:path extrusionOk="0" h="160591" w="115252">
                    <a:moveTo>
                      <a:pt x="0" y="0"/>
                    </a:moveTo>
                    <a:lnTo>
                      <a:pt x="0" y="160592"/>
                    </a:lnTo>
                    <a:lnTo>
                      <a:pt x="115253"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6" name="Google Shape;36;p5"/>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 name="Google Shape;39;p6"/>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6"/>
          <p:cNvSpPr/>
          <p:nvPr/>
        </p:nvSpPr>
        <p:spPr>
          <a:xfrm>
            <a:off x="8498925" y="1718572"/>
            <a:ext cx="947273" cy="287658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 name="Google Shape;43;p7"/>
          <p:cNvSpPr txBox="1"/>
          <p:nvPr>
            <p:ph idx="1" type="subTitle"/>
          </p:nvPr>
        </p:nvSpPr>
        <p:spPr>
          <a:xfrm>
            <a:off x="720000" y="1740625"/>
            <a:ext cx="4294800" cy="2130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La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44" name="Google Shape;44;p7"/>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8"/>
          <p:cNvSpPr txBox="1"/>
          <p:nvPr>
            <p:ph type="title"/>
          </p:nvPr>
        </p:nvSpPr>
        <p:spPr>
          <a:xfrm>
            <a:off x="713225" y="1418725"/>
            <a:ext cx="4159200" cy="20355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8"/>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txBox="1"/>
          <p:nvPr>
            <p:ph type="title"/>
          </p:nvPr>
        </p:nvSpPr>
        <p:spPr>
          <a:xfrm>
            <a:off x="713275" y="1328200"/>
            <a:ext cx="3543300" cy="11613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sz="6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0" name="Google Shape;50;p9"/>
          <p:cNvSpPr txBox="1"/>
          <p:nvPr>
            <p:ph idx="1" type="subTitle"/>
          </p:nvPr>
        </p:nvSpPr>
        <p:spPr>
          <a:xfrm>
            <a:off x="713225" y="2588200"/>
            <a:ext cx="2678700" cy="12372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 name="Google Shape;51;p9"/>
          <p:cNvSpPr/>
          <p:nvPr/>
        </p:nvSpPr>
        <p:spPr>
          <a:xfrm>
            <a:off x="3578850" y="4595150"/>
            <a:ext cx="5561919" cy="8977"/>
          </a:xfrm>
          <a:custGeom>
            <a:rect b="b" l="l" r="r" t="t"/>
            <a:pathLst>
              <a:path extrusionOk="0" h="9525" w="4558950">
                <a:moveTo>
                  <a:pt x="0" y="0"/>
                </a:moveTo>
                <a:lnTo>
                  <a:pt x="4558951"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p:nvPr>
            <p:ph idx="2" type="pic"/>
          </p:nvPr>
        </p:nvSpPr>
        <p:spPr>
          <a:xfrm>
            <a:off x="-25" y="-13725"/>
            <a:ext cx="9144000" cy="5157300"/>
          </a:xfrm>
          <a:prstGeom prst="rect">
            <a:avLst/>
          </a:prstGeom>
          <a:noFill/>
          <a:ln>
            <a:noFill/>
          </a:ln>
        </p:spPr>
      </p:sp>
      <p:sp>
        <p:nvSpPr>
          <p:cNvPr id="54" name="Google Shape;54;p10"/>
          <p:cNvSpPr txBox="1"/>
          <p:nvPr>
            <p:ph type="title"/>
          </p:nvPr>
        </p:nvSpPr>
        <p:spPr>
          <a:xfrm>
            <a:off x="720000" y="4014450"/>
            <a:ext cx="7704000" cy="5727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300"/>
              <a:buFont typeface="Alexandria"/>
              <a:buNone/>
              <a:defRPr b="1" sz="3300">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indent="-317500" lvl="1" marL="9144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indent="-317500" lvl="2" marL="13716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indent="-317500" lvl="3" marL="18288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indent="-317500" lvl="4" marL="22860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indent="-317500" lvl="5" marL="27432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indent="-317500" lvl="6" marL="32004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indent="-317500" lvl="7" marL="36576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indent="-317500" lvl="8" marL="41148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www.youtube.com/watch?v=MDk6V-B4Qhw"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http://www.youtube.com/watch?v=MDk6V-B4Qhw"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32"/>
          <p:cNvGrpSpPr/>
          <p:nvPr/>
        </p:nvGrpSpPr>
        <p:grpSpPr>
          <a:xfrm>
            <a:off x="5313200" y="1714597"/>
            <a:ext cx="3773773" cy="2878845"/>
            <a:chOff x="4157091" y="2293429"/>
            <a:chExt cx="4225003" cy="3223069"/>
          </a:xfrm>
        </p:grpSpPr>
        <p:sp>
          <p:nvSpPr>
            <p:cNvPr id="383" name="Google Shape;383;p32"/>
            <p:cNvSpPr/>
            <p:nvPr/>
          </p:nvSpPr>
          <p:spPr>
            <a:xfrm>
              <a:off x="5738907" y="2293429"/>
              <a:ext cx="1061370" cy="3223069"/>
            </a:xfrm>
            <a:custGeom>
              <a:rect b="b" l="l" r="r" t="t"/>
              <a:pathLst>
                <a:path extrusionOk="0" h="3223069" w="1061370">
                  <a:moveTo>
                    <a:pt x="957929" y="0"/>
                  </a:moveTo>
                  <a:lnTo>
                    <a:pt x="957929" y="200882"/>
                  </a:lnTo>
                  <a:lnTo>
                    <a:pt x="103441" y="200882"/>
                  </a:lnTo>
                  <a:lnTo>
                    <a:pt x="103441" y="0"/>
                  </a:lnTo>
                  <a:lnTo>
                    <a:pt x="0" y="0"/>
                  </a:lnTo>
                  <a:lnTo>
                    <a:pt x="0" y="3223069"/>
                  </a:lnTo>
                  <a:lnTo>
                    <a:pt x="103441" y="3223069"/>
                  </a:lnTo>
                  <a:lnTo>
                    <a:pt x="103441" y="3027712"/>
                  </a:lnTo>
                  <a:lnTo>
                    <a:pt x="957929" y="3027712"/>
                  </a:lnTo>
                  <a:lnTo>
                    <a:pt x="957929" y="3223069"/>
                  </a:lnTo>
                  <a:lnTo>
                    <a:pt x="1061371" y="3223069"/>
                  </a:lnTo>
                  <a:lnTo>
                    <a:pt x="1061371" y="0"/>
                  </a:lnTo>
                  <a:lnTo>
                    <a:pt x="957929" y="0"/>
                  </a:lnTo>
                  <a:close/>
                  <a:moveTo>
                    <a:pt x="957929" y="288036"/>
                  </a:moveTo>
                  <a:lnTo>
                    <a:pt x="957929" y="505301"/>
                  </a:lnTo>
                  <a:lnTo>
                    <a:pt x="103441" y="505301"/>
                  </a:lnTo>
                  <a:lnTo>
                    <a:pt x="103441" y="288036"/>
                  </a:lnTo>
                  <a:lnTo>
                    <a:pt x="957929" y="288036"/>
                  </a:lnTo>
                  <a:close/>
                  <a:moveTo>
                    <a:pt x="103441" y="2331720"/>
                  </a:moveTo>
                  <a:lnTo>
                    <a:pt x="103441" y="2114455"/>
                  </a:lnTo>
                  <a:lnTo>
                    <a:pt x="957929" y="2114455"/>
                  </a:lnTo>
                  <a:lnTo>
                    <a:pt x="957929" y="2331720"/>
                  </a:lnTo>
                  <a:lnTo>
                    <a:pt x="103441" y="2331720"/>
                  </a:lnTo>
                  <a:close/>
                  <a:moveTo>
                    <a:pt x="957929" y="2418874"/>
                  </a:moveTo>
                  <a:lnTo>
                    <a:pt x="957929" y="2636139"/>
                  </a:lnTo>
                  <a:lnTo>
                    <a:pt x="103441" y="2636139"/>
                  </a:lnTo>
                  <a:lnTo>
                    <a:pt x="103441" y="2418874"/>
                  </a:lnTo>
                  <a:lnTo>
                    <a:pt x="957929" y="2418874"/>
                  </a:lnTo>
                  <a:close/>
                  <a:moveTo>
                    <a:pt x="103441" y="2027301"/>
                  </a:moveTo>
                  <a:lnTo>
                    <a:pt x="103441" y="1810036"/>
                  </a:lnTo>
                  <a:lnTo>
                    <a:pt x="957929" y="1810036"/>
                  </a:lnTo>
                  <a:lnTo>
                    <a:pt x="957929" y="2027301"/>
                  </a:lnTo>
                  <a:lnTo>
                    <a:pt x="103441" y="2027301"/>
                  </a:lnTo>
                  <a:close/>
                  <a:moveTo>
                    <a:pt x="103441" y="1722882"/>
                  </a:moveTo>
                  <a:lnTo>
                    <a:pt x="103441" y="1505617"/>
                  </a:lnTo>
                  <a:lnTo>
                    <a:pt x="957929" y="1505617"/>
                  </a:lnTo>
                  <a:lnTo>
                    <a:pt x="957929" y="1722882"/>
                  </a:lnTo>
                  <a:lnTo>
                    <a:pt x="103441" y="1722882"/>
                  </a:lnTo>
                  <a:close/>
                  <a:moveTo>
                    <a:pt x="103441" y="1418463"/>
                  </a:moveTo>
                  <a:lnTo>
                    <a:pt x="103441" y="1201198"/>
                  </a:lnTo>
                  <a:lnTo>
                    <a:pt x="957929" y="1201198"/>
                  </a:lnTo>
                  <a:lnTo>
                    <a:pt x="957929" y="1418463"/>
                  </a:lnTo>
                  <a:lnTo>
                    <a:pt x="103441" y="1418463"/>
                  </a:lnTo>
                  <a:close/>
                  <a:moveTo>
                    <a:pt x="103441" y="1114044"/>
                  </a:moveTo>
                  <a:lnTo>
                    <a:pt x="103441" y="896779"/>
                  </a:lnTo>
                  <a:lnTo>
                    <a:pt x="957929" y="896779"/>
                  </a:lnTo>
                  <a:lnTo>
                    <a:pt x="957929" y="1114044"/>
                  </a:lnTo>
                  <a:lnTo>
                    <a:pt x="103441" y="1114044"/>
                  </a:lnTo>
                  <a:close/>
                  <a:moveTo>
                    <a:pt x="103441" y="809625"/>
                  </a:moveTo>
                  <a:lnTo>
                    <a:pt x="103441" y="592360"/>
                  </a:lnTo>
                  <a:lnTo>
                    <a:pt x="957929" y="592360"/>
                  </a:lnTo>
                  <a:lnTo>
                    <a:pt x="957929" y="809625"/>
                  </a:lnTo>
                  <a:lnTo>
                    <a:pt x="103441" y="809625"/>
                  </a:lnTo>
                  <a:close/>
                  <a:moveTo>
                    <a:pt x="103441" y="2940463"/>
                  </a:moveTo>
                  <a:lnTo>
                    <a:pt x="103441" y="2723198"/>
                  </a:lnTo>
                  <a:lnTo>
                    <a:pt x="957929" y="2723198"/>
                  </a:lnTo>
                  <a:lnTo>
                    <a:pt x="957929" y="2940463"/>
                  </a:lnTo>
                  <a:lnTo>
                    <a:pt x="103441"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32"/>
            <p:cNvSpPr/>
            <p:nvPr/>
          </p:nvSpPr>
          <p:spPr>
            <a:xfrm>
              <a:off x="4157091" y="2293429"/>
              <a:ext cx="1061370" cy="322306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32"/>
            <p:cNvSpPr/>
            <p:nvPr/>
          </p:nvSpPr>
          <p:spPr>
            <a:xfrm>
              <a:off x="7320724" y="2293429"/>
              <a:ext cx="1061370" cy="3223069"/>
            </a:xfrm>
            <a:custGeom>
              <a:rect b="b" l="l" r="r" t="t"/>
              <a:pathLst>
                <a:path extrusionOk="0" h="3223069" w="1061370">
                  <a:moveTo>
                    <a:pt x="957930" y="0"/>
                  </a:moveTo>
                  <a:lnTo>
                    <a:pt x="957930" y="200882"/>
                  </a:lnTo>
                  <a:lnTo>
                    <a:pt x="103442" y="200882"/>
                  </a:lnTo>
                  <a:lnTo>
                    <a:pt x="103442" y="0"/>
                  </a:lnTo>
                  <a:lnTo>
                    <a:pt x="0" y="0"/>
                  </a:lnTo>
                  <a:lnTo>
                    <a:pt x="0" y="3223069"/>
                  </a:lnTo>
                  <a:lnTo>
                    <a:pt x="103442" y="3223069"/>
                  </a:lnTo>
                  <a:lnTo>
                    <a:pt x="103442" y="3027712"/>
                  </a:lnTo>
                  <a:lnTo>
                    <a:pt x="957930" y="3027712"/>
                  </a:lnTo>
                  <a:lnTo>
                    <a:pt x="957930" y="3223069"/>
                  </a:lnTo>
                  <a:lnTo>
                    <a:pt x="1061371" y="3223069"/>
                  </a:lnTo>
                  <a:lnTo>
                    <a:pt x="1061371" y="0"/>
                  </a:lnTo>
                  <a:lnTo>
                    <a:pt x="957930" y="0"/>
                  </a:lnTo>
                  <a:close/>
                  <a:moveTo>
                    <a:pt x="957930" y="288036"/>
                  </a:moveTo>
                  <a:lnTo>
                    <a:pt x="957930" y="505301"/>
                  </a:lnTo>
                  <a:lnTo>
                    <a:pt x="103442" y="505301"/>
                  </a:lnTo>
                  <a:lnTo>
                    <a:pt x="103442" y="288036"/>
                  </a:lnTo>
                  <a:lnTo>
                    <a:pt x="957930" y="288036"/>
                  </a:lnTo>
                  <a:close/>
                  <a:moveTo>
                    <a:pt x="103442" y="2331720"/>
                  </a:moveTo>
                  <a:lnTo>
                    <a:pt x="103442" y="2114455"/>
                  </a:lnTo>
                  <a:lnTo>
                    <a:pt x="957930" y="2114455"/>
                  </a:lnTo>
                  <a:lnTo>
                    <a:pt x="957930" y="2331720"/>
                  </a:lnTo>
                  <a:lnTo>
                    <a:pt x="103442" y="2331720"/>
                  </a:lnTo>
                  <a:close/>
                  <a:moveTo>
                    <a:pt x="957930" y="2418874"/>
                  </a:moveTo>
                  <a:lnTo>
                    <a:pt x="957930" y="2636139"/>
                  </a:lnTo>
                  <a:lnTo>
                    <a:pt x="103442" y="2636139"/>
                  </a:lnTo>
                  <a:lnTo>
                    <a:pt x="103442" y="2418874"/>
                  </a:lnTo>
                  <a:lnTo>
                    <a:pt x="957930" y="2418874"/>
                  </a:lnTo>
                  <a:close/>
                  <a:moveTo>
                    <a:pt x="103442" y="2027301"/>
                  </a:moveTo>
                  <a:lnTo>
                    <a:pt x="103442" y="1810036"/>
                  </a:lnTo>
                  <a:lnTo>
                    <a:pt x="957930" y="1810036"/>
                  </a:lnTo>
                  <a:lnTo>
                    <a:pt x="957930" y="2027301"/>
                  </a:lnTo>
                  <a:lnTo>
                    <a:pt x="103442" y="2027301"/>
                  </a:lnTo>
                  <a:close/>
                  <a:moveTo>
                    <a:pt x="103442" y="1722882"/>
                  </a:moveTo>
                  <a:lnTo>
                    <a:pt x="103442" y="1505617"/>
                  </a:lnTo>
                  <a:lnTo>
                    <a:pt x="957930" y="1505617"/>
                  </a:lnTo>
                  <a:lnTo>
                    <a:pt x="957930" y="1722882"/>
                  </a:lnTo>
                  <a:lnTo>
                    <a:pt x="103442" y="1722882"/>
                  </a:lnTo>
                  <a:close/>
                  <a:moveTo>
                    <a:pt x="103442" y="1418463"/>
                  </a:moveTo>
                  <a:lnTo>
                    <a:pt x="103442" y="1201198"/>
                  </a:lnTo>
                  <a:lnTo>
                    <a:pt x="957930" y="1201198"/>
                  </a:lnTo>
                  <a:lnTo>
                    <a:pt x="957930" y="1418463"/>
                  </a:lnTo>
                  <a:lnTo>
                    <a:pt x="103442" y="1418463"/>
                  </a:lnTo>
                  <a:close/>
                  <a:moveTo>
                    <a:pt x="103442" y="1114044"/>
                  </a:moveTo>
                  <a:lnTo>
                    <a:pt x="103442" y="896779"/>
                  </a:lnTo>
                  <a:lnTo>
                    <a:pt x="957930" y="896779"/>
                  </a:lnTo>
                  <a:lnTo>
                    <a:pt x="957930" y="1114044"/>
                  </a:lnTo>
                  <a:lnTo>
                    <a:pt x="103442" y="1114044"/>
                  </a:lnTo>
                  <a:close/>
                  <a:moveTo>
                    <a:pt x="103442" y="809625"/>
                  </a:moveTo>
                  <a:lnTo>
                    <a:pt x="103442" y="592360"/>
                  </a:lnTo>
                  <a:lnTo>
                    <a:pt x="957930" y="592360"/>
                  </a:lnTo>
                  <a:lnTo>
                    <a:pt x="957930" y="809625"/>
                  </a:lnTo>
                  <a:lnTo>
                    <a:pt x="103442" y="809625"/>
                  </a:lnTo>
                  <a:close/>
                  <a:moveTo>
                    <a:pt x="103442" y="2940463"/>
                  </a:moveTo>
                  <a:lnTo>
                    <a:pt x="103442" y="2723198"/>
                  </a:lnTo>
                  <a:lnTo>
                    <a:pt x="957930" y="2723198"/>
                  </a:lnTo>
                  <a:lnTo>
                    <a:pt x="957930"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6" name="Google Shape;386;p32"/>
          <p:cNvGrpSpPr/>
          <p:nvPr/>
        </p:nvGrpSpPr>
        <p:grpSpPr>
          <a:xfrm flipH="1">
            <a:off x="5701674" y="1892682"/>
            <a:ext cx="1662471" cy="2702460"/>
            <a:chOff x="6649296" y="2379497"/>
            <a:chExt cx="1765956" cy="2870682"/>
          </a:xfrm>
        </p:grpSpPr>
        <p:sp>
          <p:nvSpPr>
            <p:cNvPr id="387" name="Google Shape;387;p32"/>
            <p:cNvSpPr/>
            <p:nvPr/>
          </p:nvSpPr>
          <p:spPr>
            <a:xfrm>
              <a:off x="7022249" y="3010757"/>
              <a:ext cx="313238" cy="269530"/>
            </a:xfrm>
            <a:custGeom>
              <a:rect b="b" l="l" r="r" t="t"/>
              <a:pathLst>
                <a:path extrusionOk="0" h="269530" w="313238">
                  <a:moveTo>
                    <a:pt x="313143" y="201930"/>
                  </a:moveTo>
                  <a:lnTo>
                    <a:pt x="214274" y="227076"/>
                  </a:lnTo>
                  <a:lnTo>
                    <a:pt x="177222" y="181928"/>
                  </a:lnTo>
                  <a:cubicBezTo>
                    <a:pt x="177222" y="181928"/>
                    <a:pt x="168649" y="207454"/>
                    <a:pt x="161600" y="230124"/>
                  </a:cubicBezTo>
                  <a:cubicBezTo>
                    <a:pt x="159410" y="237173"/>
                    <a:pt x="153695" y="242507"/>
                    <a:pt x="146551" y="244316"/>
                  </a:cubicBezTo>
                  <a:lnTo>
                    <a:pt x="49587" y="268891"/>
                  </a:lnTo>
                  <a:cubicBezTo>
                    <a:pt x="39204" y="271558"/>
                    <a:pt x="28441" y="265652"/>
                    <a:pt x="25107" y="255461"/>
                  </a:cubicBezTo>
                  <a:cubicBezTo>
                    <a:pt x="-13564" y="139446"/>
                    <a:pt x="3962" y="32575"/>
                    <a:pt x="3962" y="32575"/>
                  </a:cubicBezTo>
                  <a:lnTo>
                    <a:pt x="100736" y="0"/>
                  </a:lnTo>
                  <a:lnTo>
                    <a:pt x="291045" y="43910"/>
                  </a:lnTo>
                  <a:lnTo>
                    <a:pt x="313239" y="20193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32"/>
            <p:cNvSpPr/>
            <p:nvPr/>
          </p:nvSpPr>
          <p:spPr>
            <a:xfrm>
              <a:off x="7030210" y="2379497"/>
              <a:ext cx="509303" cy="763657"/>
            </a:xfrm>
            <a:custGeom>
              <a:rect b="b" l="l" r="r" t="t"/>
              <a:pathLst>
                <a:path extrusionOk="0" h="763657" w="509303">
                  <a:moveTo>
                    <a:pt x="116492" y="150819"/>
                  </a:moveTo>
                  <a:cubicBezTo>
                    <a:pt x="96299" y="136341"/>
                    <a:pt x="67153" y="149771"/>
                    <a:pt x="67153" y="149771"/>
                  </a:cubicBezTo>
                  <a:cubicBezTo>
                    <a:pt x="67153" y="149771"/>
                    <a:pt x="-2951" y="137865"/>
                    <a:pt x="97" y="154058"/>
                  </a:cubicBezTo>
                  <a:cubicBezTo>
                    <a:pt x="3145" y="170250"/>
                    <a:pt x="37339" y="183204"/>
                    <a:pt x="65438" y="207112"/>
                  </a:cubicBezTo>
                  <a:cubicBezTo>
                    <a:pt x="93537" y="231020"/>
                    <a:pt x="118683" y="234448"/>
                    <a:pt x="118683" y="234448"/>
                  </a:cubicBezTo>
                  <a:lnTo>
                    <a:pt x="265844" y="459048"/>
                  </a:lnTo>
                  <a:lnTo>
                    <a:pt x="318898" y="763658"/>
                  </a:lnTo>
                  <a:lnTo>
                    <a:pt x="509303" y="763658"/>
                  </a:lnTo>
                  <a:lnTo>
                    <a:pt x="454249" y="447237"/>
                  </a:lnTo>
                  <a:cubicBezTo>
                    <a:pt x="448248" y="412756"/>
                    <a:pt x="430912" y="381324"/>
                    <a:pt x="404909" y="357892"/>
                  </a:cubicBezTo>
                  <a:lnTo>
                    <a:pt x="204884" y="177584"/>
                  </a:lnTo>
                  <a:cubicBezTo>
                    <a:pt x="210885" y="155963"/>
                    <a:pt x="172975" y="79763"/>
                    <a:pt x="172975" y="79763"/>
                  </a:cubicBezTo>
                  <a:cubicBezTo>
                    <a:pt x="172975" y="79763"/>
                    <a:pt x="173833" y="324"/>
                    <a:pt x="155068" y="7277"/>
                  </a:cubicBezTo>
                  <a:cubicBezTo>
                    <a:pt x="136304" y="14230"/>
                    <a:pt x="137923" y="64046"/>
                    <a:pt x="137923" y="64046"/>
                  </a:cubicBezTo>
                  <a:cubicBezTo>
                    <a:pt x="137923" y="64046"/>
                    <a:pt x="111444" y="-5296"/>
                    <a:pt x="96204" y="324"/>
                  </a:cubicBezTo>
                  <a:cubicBezTo>
                    <a:pt x="80869" y="6039"/>
                    <a:pt x="104110" y="75381"/>
                    <a:pt x="104110" y="75381"/>
                  </a:cubicBezTo>
                  <a:cubicBezTo>
                    <a:pt x="104110" y="75381"/>
                    <a:pt x="67724" y="-1771"/>
                    <a:pt x="46960" y="6801"/>
                  </a:cubicBezTo>
                  <a:cubicBezTo>
                    <a:pt x="26195" y="15373"/>
                    <a:pt x="75820" y="95860"/>
                    <a:pt x="75820" y="95860"/>
                  </a:cubicBezTo>
                  <a:cubicBezTo>
                    <a:pt x="75820" y="95860"/>
                    <a:pt x="43531" y="36233"/>
                    <a:pt x="26100" y="50997"/>
                  </a:cubicBezTo>
                  <a:cubicBezTo>
                    <a:pt x="8669" y="65761"/>
                    <a:pt x="67248" y="149676"/>
                    <a:pt x="67248" y="149676"/>
                  </a:cubicBezTo>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2"/>
            <p:cNvSpPr/>
            <p:nvPr/>
          </p:nvSpPr>
          <p:spPr>
            <a:xfrm>
              <a:off x="7602092" y="4151471"/>
              <a:ext cx="492442" cy="1038510"/>
            </a:xfrm>
            <a:custGeom>
              <a:rect b="b" l="l" r="r" t="t"/>
              <a:pathLst>
                <a:path extrusionOk="0" h="1038510" w="492442">
                  <a:moveTo>
                    <a:pt x="492347" y="888587"/>
                  </a:moveTo>
                  <a:lnTo>
                    <a:pt x="379000" y="214503"/>
                  </a:lnTo>
                  <a:cubicBezTo>
                    <a:pt x="378238" y="209836"/>
                    <a:pt x="377000" y="205169"/>
                    <a:pt x="375380" y="200692"/>
                  </a:cubicBezTo>
                  <a:lnTo>
                    <a:pt x="304038" y="0"/>
                  </a:lnTo>
                  <a:lnTo>
                    <a:pt x="0" y="0"/>
                  </a:lnTo>
                  <a:lnTo>
                    <a:pt x="92773" y="216313"/>
                  </a:lnTo>
                  <a:lnTo>
                    <a:pt x="314896" y="947738"/>
                  </a:lnTo>
                  <a:lnTo>
                    <a:pt x="414909" y="1038511"/>
                  </a:lnTo>
                  <a:lnTo>
                    <a:pt x="492443" y="988886"/>
                  </a:lnTo>
                  <a:lnTo>
                    <a:pt x="492443" y="888587"/>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32"/>
            <p:cNvSpPr/>
            <p:nvPr/>
          </p:nvSpPr>
          <p:spPr>
            <a:xfrm>
              <a:off x="7852791" y="4884324"/>
              <a:ext cx="241649" cy="305657"/>
            </a:xfrm>
            <a:custGeom>
              <a:rect b="b" l="l" r="r" t="t"/>
              <a:pathLst>
                <a:path extrusionOk="0" h="305657" w="241649">
                  <a:moveTo>
                    <a:pt x="214979" y="0"/>
                  </a:moveTo>
                  <a:lnTo>
                    <a:pt x="241649" y="155734"/>
                  </a:lnTo>
                  <a:lnTo>
                    <a:pt x="241649" y="256032"/>
                  </a:lnTo>
                  <a:lnTo>
                    <a:pt x="164116" y="305657"/>
                  </a:lnTo>
                  <a:lnTo>
                    <a:pt x="64103" y="214884"/>
                  </a:lnTo>
                  <a:lnTo>
                    <a:pt x="0" y="0"/>
                  </a:lnTo>
                  <a:lnTo>
                    <a:pt x="214979"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1" name="Google Shape;391;p32"/>
            <p:cNvGrpSpPr/>
            <p:nvPr/>
          </p:nvGrpSpPr>
          <p:grpSpPr>
            <a:xfrm>
              <a:off x="7906141" y="5039966"/>
              <a:ext cx="509111" cy="210213"/>
              <a:chOff x="7906141" y="5039966"/>
              <a:chExt cx="509111" cy="210213"/>
            </a:xfrm>
          </p:grpSpPr>
          <p:sp>
            <p:nvSpPr>
              <p:cNvPr id="392" name="Google Shape;392;p32"/>
              <p:cNvSpPr/>
              <p:nvPr/>
            </p:nvSpPr>
            <p:spPr>
              <a:xfrm>
                <a:off x="7906141" y="5039966"/>
                <a:ext cx="507102" cy="200688"/>
              </a:xfrm>
              <a:custGeom>
                <a:rect b="b" l="l" r="r" t="t"/>
                <a:pathLst>
                  <a:path extrusionOk="0" h="200688" w="507102">
                    <a:moveTo>
                      <a:pt x="10753" y="59243"/>
                    </a:moveTo>
                    <a:cubicBezTo>
                      <a:pt x="12753" y="52385"/>
                      <a:pt x="21325" y="49908"/>
                      <a:pt x="26564" y="54766"/>
                    </a:cubicBezTo>
                    <a:cubicBezTo>
                      <a:pt x="41899" y="68958"/>
                      <a:pt x="71236" y="92009"/>
                      <a:pt x="99335" y="92009"/>
                    </a:cubicBezTo>
                    <a:cubicBezTo>
                      <a:pt x="131244" y="92009"/>
                      <a:pt x="165153" y="60195"/>
                      <a:pt x="163153" y="53718"/>
                    </a:cubicBezTo>
                    <a:cubicBezTo>
                      <a:pt x="157056" y="34573"/>
                      <a:pt x="168582" y="3045"/>
                      <a:pt x="188394" y="92"/>
                    </a:cubicBezTo>
                    <a:cubicBezTo>
                      <a:pt x="214587" y="-3813"/>
                      <a:pt x="352509" y="117155"/>
                      <a:pt x="445473" y="137347"/>
                    </a:cubicBezTo>
                    <a:lnTo>
                      <a:pt x="478430" y="148682"/>
                    </a:lnTo>
                    <a:cubicBezTo>
                      <a:pt x="495670" y="154588"/>
                      <a:pt x="507291" y="170876"/>
                      <a:pt x="507100" y="189164"/>
                    </a:cubicBezTo>
                    <a:cubicBezTo>
                      <a:pt x="507100" y="195641"/>
                      <a:pt x="501576" y="200689"/>
                      <a:pt x="495099" y="200689"/>
                    </a:cubicBezTo>
                    <a:lnTo>
                      <a:pt x="39423" y="200689"/>
                    </a:lnTo>
                    <a:cubicBezTo>
                      <a:pt x="23516" y="200689"/>
                      <a:pt x="9419" y="190116"/>
                      <a:pt x="5323" y="174686"/>
                    </a:cubicBezTo>
                    <a:cubicBezTo>
                      <a:pt x="-773" y="151540"/>
                      <a:pt x="-4583" y="112964"/>
                      <a:pt x="10848"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32"/>
              <p:cNvSpPr/>
              <p:nvPr/>
            </p:nvSpPr>
            <p:spPr>
              <a:xfrm>
                <a:off x="7907809" y="5201507"/>
                <a:ext cx="507443" cy="48672"/>
              </a:xfrm>
              <a:custGeom>
                <a:rect b="b" l="l" r="r" t="t"/>
                <a:pathLst>
                  <a:path extrusionOk="0" h="48672" w="507443">
                    <a:moveTo>
                      <a:pt x="505243" y="27622"/>
                    </a:moveTo>
                    <a:cubicBezTo>
                      <a:pt x="505243" y="27622"/>
                      <a:pt x="510195" y="39053"/>
                      <a:pt x="505243" y="48673"/>
                    </a:cubicBezTo>
                    <a:lnTo>
                      <a:pt x="27564" y="48673"/>
                    </a:lnTo>
                    <a:cubicBezTo>
                      <a:pt x="19468" y="48673"/>
                      <a:pt x="11847" y="44387"/>
                      <a:pt x="7942" y="37338"/>
                    </a:cubicBezTo>
                    <a:cubicBezTo>
                      <a:pt x="3085" y="28480"/>
                      <a:pt x="-1869" y="15145"/>
                      <a:pt x="703" y="0"/>
                    </a:cubicBezTo>
                    <a:cubicBezTo>
                      <a:pt x="703" y="0"/>
                      <a:pt x="92238" y="33052"/>
                      <a:pt x="505243"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94" name="Google Shape;394;p32"/>
            <p:cNvSpPr/>
            <p:nvPr/>
          </p:nvSpPr>
          <p:spPr>
            <a:xfrm>
              <a:off x="6970204" y="4151471"/>
              <a:ext cx="445960" cy="1038510"/>
            </a:xfrm>
            <a:custGeom>
              <a:rect b="b" l="l" r="r" t="t"/>
              <a:pathLst>
                <a:path extrusionOk="0" h="1038510" w="445960">
                  <a:moveTo>
                    <a:pt x="0" y="888587"/>
                  </a:moveTo>
                  <a:lnTo>
                    <a:pt x="80105" y="199072"/>
                  </a:lnTo>
                  <a:lnTo>
                    <a:pt x="157353" y="0"/>
                  </a:lnTo>
                  <a:lnTo>
                    <a:pt x="445961" y="0"/>
                  </a:lnTo>
                  <a:lnTo>
                    <a:pt x="353187" y="216313"/>
                  </a:lnTo>
                  <a:lnTo>
                    <a:pt x="177451" y="947738"/>
                  </a:lnTo>
                  <a:lnTo>
                    <a:pt x="77534" y="1038511"/>
                  </a:lnTo>
                  <a:lnTo>
                    <a:pt x="0" y="988886"/>
                  </a:lnTo>
                  <a:lnTo>
                    <a:pt x="0" y="888587"/>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32"/>
            <p:cNvSpPr/>
            <p:nvPr/>
          </p:nvSpPr>
          <p:spPr>
            <a:xfrm>
              <a:off x="6970204" y="4884324"/>
              <a:ext cx="229076" cy="305657"/>
            </a:xfrm>
            <a:custGeom>
              <a:rect b="b" l="l" r="r" t="t"/>
              <a:pathLst>
                <a:path extrusionOk="0" h="305657" w="229076">
                  <a:moveTo>
                    <a:pt x="18097" y="0"/>
                  </a:moveTo>
                  <a:lnTo>
                    <a:pt x="0" y="155734"/>
                  </a:lnTo>
                  <a:lnTo>
                    <a:pt x="0" y="256032"/>
                  </a:lnTo>
                  <a:lnTo>
                    <a:pt x="77534" y="305657"/>
                  </a:lnTo>
                  <a:lnTo>
                    <a:pt x="177451" y="214884"/>
                  </a:lnTo>
                  <a:lnTo>
                    <a:pt x="229076" y="0"/>
                  </a:lnTo>
                  <a:lnTo>
                    <a:pt x="18097"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6" name="Google Shape;396;p32"/>
            <p:cNvGrpSpPr/>
            <p:nvPr/>
          </p:nvGrpSpPr>
          <p:grpSpPr>
            <a:xfrm>
              <a:off x="6971670" y="2874565"/>
              <a:ext cx="393187" cy="419097"/>
              <a:chOff x="6971670" y="2874565"/>
              <a:chExt cx="393187" cy="419097"/>
            </a:xfrm>
          </p:grpSpPr>
          <p:sp>
            <p:nvSpPr>
              <p:cNvPr id="397" name="Google Shape;397;p32"/>
              <p:cNvSpPr/>
              <p:nvPr/>
            </p:nvSpPr>
            <p:spPr>
              <a:xfrm rot="-1940363">
                <a:off x="7023275" y="2930640"/>
                <a:ext cx="289976" cy="277021"/>
              </a:xfrm>
              <a:custGeom>
                <a:rect b="b" l="l" r="r" t="t"/>
                <a:pathLst>
                  <a:path extrusionOk="0" h="276986" w="289940">
                    <a:moveTo>
                      <a:pt x="289941" y="138494"/>
                    </a:moveTo>
                    <a:cubicBezTo>
                      <a:pt x="289941" y="214981"/>
                      <a:pt x="225035" y="276987"/>
                      <a:pt x="144971" y="276987"/>
                    </a:cubicBezTo>
                    <a:cubicBezTo>
                      <a:pt x="64906" y="276987"/>
                      <a:pt x="0" y="214981"/>
                      <a:pt x="0" y="138494"/>
                    </a:cubicBezTo>
                    <a:cubicBezTo>
                      <a:pt x="0" y="62006"/>
                      <a:pt x="64906" y="0"/>
                      <a:pt x="144971" y="0"/>
                    </a:cubicBezTo>
                    <a:cubicBezTo>
                      <a:pt x="225035" y="0"/>
                      <a:pt x="289941" y="62006"/>
                      <a:pt x="289941" y="13849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2"/>
              <p:cNvSpPr/>
              <p:nvPr/>
            </p:nvSpPr>
            <p:spPr>
              <a:xfrm>
                <a:off x="7032780" y="2992681"/>
                <a:ext cx="320860" cy="300981"/>
              </a:xfrm>
              <a:custGeom>
                <a:rect b="b" l="l" r="r" t="t"/>
                <a:pathLst>
                  <a:path extrusionOk="0" h="300981" w="320860">
                    <a:moveTo>
                      <a:pt x="60963" y="209910"/>
                    </a:moveTo>
                    <a:lnTo>
                      <a:pt x="26958" y="172857"/>
                    </a:lnTo>
                    <a:cubicBezTo>
                      <a:pt x="7813" y="151902"/>
                      <a:pt x="-1045" y="125137"/>
                      <a:pt x="98" y="98658"/>
                    </a:cubicBezTo>
                    <a:cubicBezTo>
                      <a:pt x="1241" y="72178"/>
                      <a:pt x="12385" y="46270"/>
                      <a:pt x="33340" y="27030"/>
                    </a:cubicBezTo>
                    <a:cubicBezTo>
                      <a:pt x="75155" y="-11356"/>
                      <a:pt x="140782" y="-8499"/>
                      <a:pt x="179168" y="33316"/>
                    </a:cubicBezTo>
                    <a:lnTo>
                      <a:pt x="190217" y="45413"/>
                    </a:lnTo>
                    <a:cubicBezTo>
                      <a:pt x="190217" y="45413"/>
                      <a:pt x="191265" y="45984"/>
                      <a:pt x="192503" y="47318"/>
                    </a:cubicBezTo>
                    <a:cubicBezTo>
                      <a:pt x="202695" y="37507"/>
                      <a:pt x="218792" y="36174"/>
                      <a:pt x="230413" y="45032"/>
                    </a:cubicBezTo>
                    <a:cubicBezTo>
                      <a:pt x="243271" y="54843"/>
                      <a:pt x="245748" y="73131"/>
                      <a:pt x="235937" y="85989"/>
                    </a:cubicBezTo>
                    <a:cubicBezTo>
                      <a:pt x="233746" y="88942"/>
                      <a:pt x="230984" y="91228"/>
                      <a:pt x="228031" y="93038"/>
                    </a:cubicBezTo>
                    <a:cubicBezTo>
                      <a:pt x="261464" y="137901"/>
                      <a:pt x="304803" y="198384"/>
                      <a:pt x="304803" y="198384"/>
                    </a:cubicBezTo>
                    <a:cubicBezTo>
                      <a:pt x="327567" y="223245"/>
                      <a:pt x="325948" y="262202"/>
                      <a:pt x="301088" y="284967"/>
                    </a:cubicBezTo>
                    <a:cubicBezTo>
                      <a:pt x="276228" y="307731"/>
                      <a:pt x="237271" y="306017"/>
                      <a:pt x="214506" y="281157"/>
                    </a:cubicBezTo>
                    <a:lnTo>
                      <a:pt x="173739" y="236675"/>
                    </a:lnTo>
                    <a:cubicBezTo>
                      <a:pt x="168976" y="238485"/>
                      <a:pt x="164214" y="239913"/>
                      <a:pt x="159356" y="240961"/>
                    </a:cubicBezTo>
                    <a:cubicBezTo>
                      <a:pt x="151355" y="242676"/>
                      <a:pt x="143259" y="243533"/>
                      <a:pt x="135067" y="243342"/>
                    </a:cubicBezTo>
                    <a:cubicBezTo>
                      <a:pt x="115827" y="242961"/>
                      <a:pt x="96777" y="237342"/>
                      <a:pt x="80299" y="226483"/>
                    </a:cubicBezTo>
                    <a:cubicBezTo>
                      <a:pt x="79917" y="226197"/>
                      <a:pt x="79441" y="225912"/>
                      <a:pt x="79060" y="225626"/>
                    </a:cubicBezTo>
                    <a:cubicBezTo>
                      <a:pt x="72583" y="221244"/>
                      <a:pt x="66487" y="216006"/>
                      <a:pt x="60963" y="210005"/>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32"/>
              <p:cNvSpPr/>
              <p:nvPr/>
            </p:nvSpPr>
            <p:spPr>
              <a:xfrm>
                <a:off x="7164379" y="3090537"/>
                <a:ext cx="60943" cy="60943"/>
              </a:xfrm>
              <a:custGeom>
                <a:rect b="b" l="l" r="r" t="t"/>
                <a:pathLst>
                  <a:path extrusionOk="0" h="60943" w="60943">
                    <a:moveTo>
                      <a:pt x="12041" y="54713"/>
                    </a:moveTo>
                    <a:cubicBezTo>
                      <a:pt x="25376" y="64905"/>
                      <a:pt x="44521" y="62333"/>
                      <a:pt x="54713" y="48903"/>
                    </a:cubicBezTo>
                    <a:cubicBezTo>
                      <a:pt x="64905" y="35568"/>
                      <a:pt x="62333" y="16422"/>
                      <a:pt x="48903" y="6231"/>
                    </a:cubicBezTo>
                    <a:cubicBezTo>
                      <a:pt x="35568" y="-3961"/>
                      <a:pt x="16423" y="-1389"/>
                      <a:pt x="6231" y="12041"/>
                    </a:cubicBezTo>
                    <a:cubicBezTo>
                      <a:pt x="-3961" y="25376"/>
                      <a:pt x="-1389" y="44521"/>
                      <a:pt x="12041" y="54713"/>
                    </a:cubicBezTo>
                    <a:close/>
                  </a:path>
                </a:pathLst>
              </a:custGeom>
              <a:solidFill>
                <a:srgbClr val="B45F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32"/>
              <p:cNvSpPr/>
              <p:nvPr/>
            </p:nvSpPr>
            <p:spPr>
              <a:xfrm>
                <a:off x="7137898" y="3104251"/>
                <a:ext cx="20941" cy="20941"/>
              </a:xfrm>
              <a:custGeom>
                <a:rect b="b" l="l" r="r" t="t"/>
                <a:pathLst>
                  <a:path extrusionOk="0" h="20941" w="20941">
                    <a:moveTo>
                      <a:pt x="4137" y="18805"/>
                    </a:moveTo>
                    <a:cubicBezTo>
                      <a:pt x="8708" y="22329"/>
                      <a:pt x="15281" y="21377"/>
                      <a:pt x="18805" y="16805"/>
                    </a:cubicBezTo>
                    <a:cubicBezTo>
                      <a:pt x="22329" y="12233"/>
                      <a:pt x="21377" y="5661"/>
                      <a:pt x="16805" y="2136"/>
                    </a:cubicBezTo>
                    <a:cubicBezTo>
                      <a:pt x="12233" y="-1388"/>
                      <a:pt x="5661" y="-435"/>
                      <a:pt x="2136" y="4137"/>
                    </a:cubicBezTo>
                    <a:cubicBezTo>
                      <a:pt x="-1388" y="8709"/>
                      <a:pt x="-435" y="15281"/>
                      <a:pt x="4137"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2"/>
              <p:cNvSpPr/>
              <p:nvPr/>
            </p:nvSpPr>
            <p:spPr>
              <a:xfrm>
                <a:off x="7122890" y="3137154"/>
                <a:ext cx="20288" cy="27772"/>
              </a:xfrm>
              <a:custGeom>
                <a:rect b="b" l="l" r="r" t="t"/>
                <a:pathLst>
                  <a:path extrusionOk="0" h="27772" w="20288">
                    <a:moveTo>
                      <a:pt x="0" y="0"/>
                    </a:moveTo>
                    <a:cubicBezTo>
                      <a:pt x="0" y="0"/>
                      <a:pt x="2286" y="19717"/>
                      <a:pt x="3810" y="25241"/>
                    </a:cubicBezTo>
                    <a:cubicBezTo>
                      <a:pt x="5429" y="30766"/>
                      <a:pt x="20288" y="25527"/>
                      <a:pt x="20288" y="2552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2"/>
              <p:cNvSpPr/>
              <p:nvPr/>
            </p:nvSpPr>
            <p:spPr>
              <a:xfrm>
                <a:off x="7080558" y="3151019"/>
                <a:ext cx="20941" cy="20941"/>
              </a:xfrm>
              <a:custGeom>
                <a:rect b="b" l="l" r="r" t="t"/>
                <a:pathLst>
                  <a:path extrusionOk="0" h="20941" w="20941">
                    <a:moveTo>
                      <a:pt x="4136" y="18805"/>
                    </a:moveTo>
                    <a:cubicBezTo>
                      <a:pt x="8709" y="22329"/>
                      <a:pt x="15281" y="21377"/>
                      <a:pt x="18805" y="16805"/>
                    </a:cubicBezTo>
                    <a:cubicBezTo>
                      <a:pt x="22329" y="12233"/>
                      <a:pt x="21377" y="5661"/>
                      <a:pt x="16805" y="2136"/>
                    </a:cubicBezTo>
                    <a:cubicBezTo>
                      <a:pt x="12233" y="-1388"/>
                      <a:pt x="5660" y="-435"/>
                      <a:pt x="2136" y="4137"/>
                    </a:cubicBezTo>
                    <a:cubicBezTo>
                      <a:pt x="-1388" y="8709"/>
                      <a:pt x="-435" y="15281"/>
                      <a:pt x="4136"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2"/>
              <p:cNvSpPr/>
              <p:nvPr/>
            </p:nvSpPr>
            <p:spPr>
              <a:xfrm>
                <a:off x="7233284" y="3046414"/>
                <a:ext cx="27241" cy="8253"/>
              </a:xfrm>
              <a:custGeom>
                <a:rect b="b" l="l" r="r" t="t"/>
                <a:pathLst>
                  <a:path extrusionOk="0" h="8253" w="27241">
                    <a:moveTo>
                      <a:pt x="27242" y="3872"/>
                    </a:moveTo>
                    <a:cubicBezTo>
                      <a:pt x="27242" y="3872"/>
                      <a:pt x="12002" y="-7273"/>
                      <a:pt x="0" y="825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2"/>
              <p:cNvSpPr/>
              <p:nvPr/>
            </p:nvSpPr>
            <p:spPr>
              <a:xfrm>
                <a:off x="7246619" y="3047904"/>
                <a:ext cx="5836" cy="23812"/>
              </a:xfrm>
              <a:custGeom>
                <a:rect b="b" l="l" r="r" t="t"/>
                <a:pathLst>
                  <a:path extrusionOk="0" h="23812" w="5836">
                    <a:moveTo>
                      <a:pt x="0" y="0"/>
                    </a:moveTo>
                    <a:cubicBezTo>
                      <a:pt x="0" y="0"/>
                      <a:pt x="10859" y="13335"/>
                      <a:pt x="2953" y="2381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32"/>
              <p:cNvSpPr/>
              <p:nvPr/>
            </p:nvSpPr>
            <p:spPr>
              <a:xfrm>
                <a:off x="7032878" y="2960033"/>
                <a:ext cx="192405" cy="131305"/>
              </a:xfrm>
              <a:custGeom>
                <a:rect b="b" l="l" r="r" t="t"/>
                <a:pathLst>
                  <a:path extrusionOk="0" h="131305" w="192405">
                    <a:moveTo>
                      <a:pt x="192405" y="79965"/>
                    </a:moveTo>
                    <a:cubicBezTo>
                      <a:pt x="192405" y="79965"/>
                      <a:pt x="185071" y="89014"/>
                      <a:pt x="187071" y="99873"/>
                    </a:cubicBezTo>
                    <a:cubicBezTo>
                      <a:pt x="187928" y="104730"/>
                      <a:pt x="186024" y="109779"/>
                      <a:pt x="181642" y="112065"/>
                    </a:cubicBezTo>
                    <a:lnTo>
                      <a:pt x="181070" y="112350"/>
                    </a:lnTo>
                    <a:cubicBezTo>
                      <a:pt x="176784" y="114636"/>
                      <a:pt x="171545" y="113874"/>
                      <a:pt x="168116" y="110350"/>
                    </a:cubicBezTo>
                    <a:cubicBezTo>
                      <a:pt x="146304" y="87776"/>
                      <a:pt x="64008" y="15291"/>
                      <a:pt x="0" y="131305"/>
                    </a:cubicBezTo>
                    <a:cubicBezTo>
                      <a:pt x="0" y="131305"/>
                      <a:pt x="9906" y="14529"/>
                      <a:pt x="94869" y="1289"/>
                    </a:cubicBezTo>
                    <a:cubicBezTo>
                      <a:pt x="179832" y="-11856"/>
                      <a:pt x="192405" y="79870"/>
                      <a:pt x="192405" y="798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32"/>
              <p:cNvSpPr/>
              <p:nvPr/>
            </p:nvSpPr>
            <p:spPr>
              <a:xfrm>
                <a:off x="7150878" y="3150965"/>
                <a:ext cx="13540" cy="25527"/>
              </a:xfrm>
              <a:custGeom>
                <a:rect b="b" l="l" r="r" t="t"/>
                <a:pathLst>
                  <a:path extrusionOk="0" h="25527" w="13540">
                    <a:moveTo>
                      <a:pt x="110" y="25527"/>
                    </a:moveTo>
                    <a:cubicBezTo>
                      <a:pt x="-556" y="16764"/>
                      <a:pt x="1539" y="5810"/>
                      <a:pt x="13541"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32"/>
              <p:cNvSpPr/>
              <p:nvPr/>
            </p:nvSpPr>
            <p:spPr>
              <a:xfrm>
                <a:off x="7120032" y="3087719"/>
                <a:ext cx="8953" cy="16478"/>
              </a:xfrm>
              <a:custGeom>
                <a:rect b="b" l="l" r="r" t="t"/>
                <a:pathLst>
                  <a:path extrusionOk="0" h="16478" w="8953">
                    <a:moveTo>
                      <a:pt x="0" y="16478"/>
                    </a:moveTo>
                    <a:cubicBezTo>
                      <a:pt x="0" y="16478"/>
                      <a:pt x="6382" y="15907"/>
                      <a:pt x="8954"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8" name="Google Shape;408;p32"/>
            <p:cNvGrpSpPr/>
            <p:nvPr/>
          </p:nvGrpSpPr>
          <p:grpSpPr>
            <a:xfrm>
              <a:off x="7066978" y="3687727"/>
              <a:ext cx="925830" cy="555850"/>
              <a:chOff x="7066978" y="3687727"/>
              <a:chExt cx="925830" cy="555850"/>
            </a:xfrm>
          </p:grpSpPr>
          <p:sp>
            <p:nvSpPr>
              <p:cNvPr id="409" name="Google Shape;409;p32"/>
              <p:cNvSpPr/>
              <p:nvPr/>
            </p:nvSpPr>
            <p:spPr>
              <a:xfrm>
                <a:off x="7066978" y="3687727"/>
                <a:ext cx="925830" cy="555850"/>
              </a:xfrm>
              <a:custGeom>
                <a:rect b="b" l="l" r="r" t="t"/>
                <a:pathLst>
                  <a:path extrusionOk="0" h="555850" w="925830">
                    <a:moveTo>
                      <a:pt x="168307" y="57312"/>
                    </a:moveTo>
                    <a:lnTo>
                      <a:pt x="0" y="555851"/>
                    </a:lnTo>
                    <a:lnTo>
                      <a:pt x="372618" y="555851"/>
                    </a:lnTo>
                    <a:lnTo>
                      <a:pt x="410528" y="362303"/>
                    </a:lnTo>
                    <a:lnTo>
                      <a:pt x="523304" y="555851"/>
                    </a:lnTo>
                    <a:lnTo>
                      <a:pt x="925830" y="555851"/>
                    </a:lnTo>
                    <a:cubicBezTo>
                      <a:pt x="925830" y="555851"/>
                      <a:pt x="710089" y="165612"/>
                      <a:pt x="606647" y="33786"/>
                    </a:cubicBezTo>
                    <a:cubicBezTo>
                      <a:pt x="537686" y="-54130"/>
                      <a:pt x="168307" y="57312"/>
                      <a:pt x="168307" y="57312"/>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0" name="Google Shape;410;p32"/>
              <p:cNvGrpSpPr/>
              <p:nvPr/>
            </p:nvGrpSpPr>
            <p:grpSpPr>
              <a:xfrm>
                <a:off x="7418631" y="3726465"/>
                <a:ext cx="513883" cy="490632"/>
                <a:chOff x="7418631" y="3726465"/>
                <a:chExt cx="513883" cy="490632"/>
              </a:xfrm>
            </p:grpSpPr>
            <p:sp>
              <p:nvSpPr>
                <p:cNvPr id="411" name="Google Shape;411;p32"/>
                <p:cNvSpPr/>
                <p:nvPr/>
              </p:nvSpPr>
              <p:spPr>
                <a:xfrm>
                  <a:off x="7542275" y="3763422"/>
                  <a:ext cx="178498" cy="143156"/>
                </a:xfrm>
                <a:custGeom>
                  <a:rect b="b" l="l" r="r" t="t"/>
                  <a:pathLst>
                    <a:path extrusionOk="0" h="143156" w="178498">
                      <a:moveTo>
                        <a:pt x="0" y="0"/>
                      </a:moveTo>
                      <a:cubicBezTo>
                        <a:pt x="0" y="0"/>
                        <a:pt x="45625" y="158020"/>
                        <a:pt x="178498" y="14201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32"/>
                <p:cNvSpPr/>
                <p:nvPr/>
              </p:nvSpPr>
              <p:spPr>
                <a:xfrm>
                  <a:off x="7615618" y="3726465"/>
                  <a:ext cx="316896" cy="490632"/>
                </a:xfrm>
                <a:custGeom>
                  <a:rect b="b" l="l" r="r" t="t"/>
                  <a:pathLst>
                    <a:path extrusionOk="0" h="490632" w="316896">
                      <a:moveTo>
                        <a:pt x="23908" y="0"/>
                      </a:moveTo>
                      <a:cubicBezTo>
                        <a:pt x="23908" y="0"/>
                        <a:pt x="272129" y="355663"/>
                        <a:pt x="316897" y="490633"/>
                      </a:cubicBezTo>
                      <a:lnTo>
                        <a:pt x="264223" y="490633"/>
                      </a:lnTo>
                      <a:cubicBezTo>
                        <a:pt x="264223" y="490633"/>
                        <a:pt x="42291" y="57340"/>
                        <a:pt x="0" y="18097"/>
                      </a:cubicBezTo>
                      <a:lnTo>
                        <a:pt x="23813"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32"/>
                <p:cNvSpPr/>
                <p:nvPr/>
              </p:nvSpPr>
              <p:spPr>
                <a:xfrm rot="-238763">
                  <a:off x="7425784" y="3955635"/>
                  <a:ext cx="60887" cy="214009"/>
                </a:xfrm>
                <a:custGeom>
                  <a:rect b="b" l="l" r="r" t="t"/>
                  <a:pathLst>
                    <a:path extrusionOk="0" h="262794" w="105635">
                      <a:moveTo>
                        <a:pt x="13719" y="0"/>
                      </a:moveTo>
                      <a:cubicBezTo>
                        <a:pt x="13719" y="0"/>
                        <a:pt x="-22857" y="160496"/>
                        <a:pt x="23435" y="262795"/>
                      </a:cubicBezTo>
                      <a:lnTo>
                        <a:pt x="105635" y="154115"/>
                      </a:lnTo>
                      <a:lnTo>
                        <a:pt x="1362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14" name="Google Shape;414;p32"/>
            <p:cNvGrpSpPr/>
            <p:nvPr/>
          </p:nvGrpSpPr>
          <p:grpSpPr>
            <a:xfrm>
              <a:off x="6942296" y="2972808"/>
              <a:ext cx="758218" cy="915391"/>
              <a:chOff x="6942296" y="2972808"/>
              <a:chExt cx="758218" cy="915391"/>
            </a:xfrm>
          </p:grpSpPr>
          <p:sp>
            <p:nvSpPr>
              <p:cNvPr id="415" name="Google Shape;415;p32"/>
              <p:cNvSpPr/>
              <p:nvPr/>
            </p:nvSpPr>
            <p:spPr>
              <a:xfrm>
                <a:off x="6942296" y="2972808"/>
                <a:ext cx="758218" cy="915391"/>
              </a:xfrm>
              <a:custGeom>
                <a:rect b="b" l="l" r="r" t="t"/>
                <a:pathLst>
                  <a:path extrusionOk="0" h="915391" w="758218">
                    <a:moveTo>
                      <a:pt x="294608" y="289599"/>
                    </a:moveTo>
                    <a:cubicBezTo>
                      <a:pt x="294608" y="289599"/>
                      <a:pt x="377095" y="270073"/>
                      <a:pt x="389001" y="206636"/>
                    </a:cubicBezTo>
                    <a:lnTo>
                      <a:pt x="363855" y="38711"/>
                    </a:lnTo>
                    <a:cubicBezTo>
                      <a:pt x="363855" y="38711"/>
                      <a:pt x="540067" y="-10724"/>
                      <a:pt x="593788" y="2135"/>
                    </a:cubicBezTo>
                    <a:lnTo>
                      <a:pt x="613696" y="258453"/>
                    </a:lnTo>
                    <a:cubicBezTo>
                      <a:pt x="613696" y="258453"/>
                      <a:pt x="714661" y="646501"/>
                      <a:pt x="726853" y="695841"/>
                    </a:cubicBezTo>
                    <a:cubicBezTo>
                      <a:pt x="739045" y="745180"/>
                      <a:pt x="761524" y="751371"/>
                      <a:pt x="757809" y="768326"/>
                    </a:cubicBezTo>
                    <a:cubicBezTo>
                      <a:pt x="754094" y="785280"/>
                      <a:pt x="251079" y="915392"/>
                      <a:pt x="251079" y="915392"/>
                    </a:cubicBezTo>
                    <a:lnTo>
                      <a:pt x="221171" y="655359"/>
                    </a:lnTo>
                    <a:lnTo>
                      <a:pt x="190881" y="686601"/>
                    </a:lnTo>
                    <a:cubicBezTo>
                      <a:pt x="190881" y="686601"/>
                      <a:pt x="16954" y="577159"/>
                      <a:pt x="0" y="545536"/>
                    </a:cubicBezTo>
                    <a:cubicBezTo>
                      <a:pt x="0" y="545536"/>
                      <a:pt x="191548" y="300077"/>
                      <a:pt x="294608" y="289599"/>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32"/>
              <p:cNvSpPr/>
              <p:nvPr/>
            </p:nvSpPr>
            <p:spPr>
              <a:xfrm>
                <a:off x="7106223" y="3548731"/>
                <a:ext cx="63998" cy="109088"/>
              </a:xfrm>
              <a:custGeom>
                <a:rect b="b" l="l" r="r" t="t"/>
                <a:pathLst>
                  <a:path extrusionOk="0" h="171118" w="63998">
                    <a:moveTo>
                      <a:pt x="57712" y="0"/>
                    </a:moveTo>
                    <a:cubicBezTo>
                      <a:pt x="57712" y="0"/>
                      <a:pt x="-2581" y="82201"/>
                      <a:pt x="86" y="146018"/>
                    </a:cubicBezTo>
                    <a:cubicBezTo>
                      <a:pt x="2753" y="209836"/>
                      <a:pt x="63999" y="131826"/>
                      <a:pt x="63999" y="131826"/>
                    </a:cubicBezTo>
                    <a:cubicBezTo>
                      <a:pt x="63999" y="131826"/>
                      <a:pt x="50187" y="29908"/>
                      <a:pt x="57712"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7" name="Google Shape;417;p32"/>
            <p:cNvGrpSpPr/>
            <p:nvPr/>
          </p:nvGrpSpPr>
          <p:grpSpPr>
            <a:xfrm>
              <a:off x="6649296" y="5039966"/>
              <a:ext cx="509111" cy="210213"/>
              <a:chOff x="6649296" y="5039966"/>
              <a:chExt cx="509111" cy="210213"/>
            </a:xfrm>
          </p:grpSpPr>
          <p:sp>
            <p:nvSpPr>
              <p:cNvPr id="418" name="Google Shape;418;p32"/>
              <p:cNvSpPr/>
              <p:nvPr/>
            </p:nvSpPr>
            <p:spPr>
              <a:xfrm>
                <a:off x="6651305" y="5039966"/>
                <a:ext cx="507102" cy="200688"/>
              </a:xfrm>
              <a:custGeom>
                <a:rect b="b" l="l" r="r" t="t"/>
                <a:pathLst>
                  <a:path extrusionOk="0" h="200688" w="507102">
                    <a:moveTo>
                      <a:pt x="496350" y="59243"/>
                    </a:moveTo>
                    <a:cubicBezTo>
                      <a:pt x="494350" y="52385"/>
                      <a:pt x="485777" y="49908"/>
                      <a:pt x="480539" y="54766"/>
                    </a:cubicBezTo>
                    <a:cubicBezTo>
                      <a:pt x="465204" y="68958"/>
                      <a:pt x="435866" y="92009"/>
                      <a:pt x="407768" y="92009"/>
                    </a:cubicBezTo>
                    <a:cubicBezTo>
                      <a:pt x="375859" y="92009"/>
                      <a:pt x="341950" y="60195"/>
                      <a:pt x="343950" y="53718"/>
                    </a:cubicBezTo>
                    <a:cubicBezTo>
                      <a:pt x="350046" y="34573"/>
                      <a:pt x="338521" y="3045"/>
                      <a:pt x="318709" y="92"/>
                    </a:cubicBezTo>
                    <a:cubicBezTo>
                      <a:pt x="292515" y="-3813"/>
                      <a:pt x="154593" y="117155"/>
                      <a:pt x="61629" y="137347"/>
                    </a:cubicBezTo>
                    <a:lnTo>
                      <a:pt x="28673" y="148682"/>
                    </a:lnTo>
                    <a:cubicBezTo>
                      <a:pt x="11432" y="154588"/>
                      <a:pt x="-188" y="170876"/>
                      <a:pt x="2" y="189164"/>
                    </a:cubicBezTo>
                    <a:cubicBezTo>
                      <a:pt x="2" y="195641"/>
                      <a:pt x="5527" y="200689"/>
                      <a:pt x="12004" y="200689"/>
                    </a:cubicBezTo>
                    <a:lnTo>
                      <a:pt x="467680" y="200689"/>
                    </a:lnTo>
                    <a:cubicBezTo>
                      <a:pt x="483587" y="200689"/>
                      <a:pt x="497684" y="190116"/>
                      <a:pt x="501780" y="174686"/>
                    </a:cubicBezTo>
                    <a:cubicBezTo>
                      <a:pt x="507875" y="151540"/>
                      <a:pt x="511685" y="112964"/>
                      <a:pt x="496255"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32"/>
              <p:cNvSpPr/>
              <p:nvPr/>
            </p:nvSpPr>
            <p:spPr>
              <a:xfrm>
                <a:off x="6649296" y="5201507"/>
                <a:ext cx="507443" cy="48672"/>
              </a:xfrm>
              <a:custGeom>
                <a:rect b="b" l="l" r="r" t="t"/>
                <a:pathLst>
                  <a:path extrusionOk="0" h="48672" w="507443">
                    <a:moveTo>
                      <a:pt x="2201" y="27622"/>
                    </a:moveTo>
                    <a:cubicBezTo>
                      <a:pt x="2201" y="27622"/>
                      <a:pt x="-2752" y="39053"/>
                      <a:pt x="2201" y="48673"/>
                    </a:cubicBezTo>
                    <a:lnTo>
                      <a:pt x="479880" y="48673"/>
                    </a:lnTo>
                    <a:cubicBezTo>
                      <a:pt x="487976" y="48673"/>
                      <a:pt x="495596" y="44387"/>
                      <a:pt x="499502" y="37338"/>
                    </a:cubicBezTo>
                    <a:cubicBezTo>
                      <a:pt x="504359" y="28480"/>
                      <a:pt x="509312" y="15145"/>
                      <a:pt x="506741" y="0"/>
                    </a:cubicBezTo>
                    <a:cubicBezTo>
                      <a:pt x="506741" y="0"/>
                      <a:pt x="415205" y="33052"/>
                      <a:pt x="2201"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0" name="Google Shape;420;p32"/>
            <p:cNvSpPr/>
            <p:nvPr/>
          </p:nvSpPr>
          <p:spPr>
            <a:xfrm>
              <a:off x="7162756" y="3534251"/>
              <a:ext cx="3377" cy="94011"/>
            </a:xfrm>
            <a:custGeom>
              <a:rect b="b" l="l" r="r" t="t"/>
              <a:pathLst>
                <a:path extrusionOk="0" h="94011" w="3377">
                  <a:moveTo>
                    <a:pt x="3377" y="0"/>
                  </a:moveTo>
                  <a:cubicBezTo>
                    <a:pt x="3377" y="0"/>
                    <a:pt x="-1862" y="28289"/>
                    <a:pt x="710" y="94012"/>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1" name="Google Shape;421;p32"/>
            <p:cNvGrpSpPr/>
            <p:nvPr/>
          </p:nvGrpSpPr>
          <p:grpSpPr>
            <a:xfrm>
              <a:off x="6891674" y="3500627"/>
              <a:ext cx="414208" cy="525440"/>
              <a:chOff x="6891674" y="3500627"/>
              <a:chExt cx="414208" cy="525440"/>
            </a:xfrm>
          </p:grpSpPr>
          <p:sp>
            <p:nvSpPr>
              <p:cNvPr id="422" name="Google Shape;422;p32"/>
              <p:cNvSpPr/>
              <p:nvPr/>
            </p:nvSpPr>
            <p:spPr>
              <a:xfrm>
                <a:off x="6891674" y="3500627"/>
                <a:ext cx="414208" cy="525440"/>
              </a:xfrm>
              <a:custGeom>
                <a:rect b="b" l="l" r="r" t="t"/>
                <a:pathLst>
                  <a:path extrusionOk="0" h="525440" w="414208">
                    <a:moveTo>
                      <a:pt x="80150" y="191"/>
                    </a:moveTo>
                    <a:lnTo>
                      <a:pt x="29000" y="72962"/>
                    </a:lnTo>
                    <a:cubicBezTo>
                      <a:pt x="-18911" y="134493"/>
                      <a:pt x="-6052" y="223552"/>
                      <a:pt x="57194" y="269081"/>
                    </a:cubicBezTo>
                    <a:lnTo>
                      <a:pt x="256362" y="431863"/>
                    </a:lnTo>
                    <a:cubicBezTo>
                      <a:pt x="256362" y="431863"/>
                      <a:pt x="298558" y="480917"/>
                      <a:pt x="323894" y="496062"/>
                    </a:cubicBezTo>
                    <a:cubicBezTo>
                      <a:pt x="345326" y="508826"/>
                      <a:pt x="354279" y="528923"/>
                      <a:pt x="363518" y="524923"/>
                    </a:cubicBezTo>
                    <a:cubicBezTo>
                      <a:pt x="372758" y="520922"/>
                      <a:pt x="343992" y="476345"/>
                      <a:pt x="343992" y="476345"/>
                    </a:cubicBezTo>
                    <a:cubicBezTo>
                      <a:pt x="343992" y="476345"/>
                      <a:pt x="379044" y="505396"/>
                      <a:pt x="387712" y="497491"/>
                    </a:cubicBezTo>
                    <a:cubicBezTo>
                      <a:pt x="396379" y="489585"/>
                      <a:pt x="356279" y="442246"/>
                      <a:pt x="356279" y="442246"/>
                    </a:cubicBezTo>
                    <a:cubicBezTo>
                      <a:pt x="356279" y="442246"/>
                      <a:pt x="397427" y="470345"/>
                      <a:pt x="404952" y="463201"/>
                    </a:cubicBezTo>
                    <a:cubicBezTo>
                      <a:pt x="412477" y="456152"/>
                      <a:pt x="374758" y="414909"/>
                      <a:pt x="374758" y="414909"/>
                    </a:cubicBezTo>
                    <a:cubicBezTo>
                      <a:pt x="374758" y="414909"/>
                      <a:pt x="406476" y="416814"/>
                      <a:pt x="413810" y="408432"/>
                    </a:cubicBezTo>
                    <a:cubicBezTo>
                      <a:pt x="421144" y="400050"/>
                      <a:pt x="324752" y="357569"/>
                      <a:pt x="324752" y="357569"/>
                    </a:cubicBezTo>
                    <a:lnTo>
                      <a:pt x="214547" y="185071"/>
                    </a:lnTo>
                    <a:lnTo>
                      <a:pt x="241408" y="158687"/>
                    </a:lnTo>
                    <a:lnTo>
                      <a:pt x="80054" y="0"/>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32"/>
              <p:cNvSpPr/>
              <p:nvPr/>
            </p:nvSpPr>
            <p:spPr>
              <a:xfrm>
                <a:off x="7078218" y="3657695"/>
                <a:ext cx="28098" cy="28098"/>
              </a:xfrm>
              <a:custGeom>
                <a:rect b="b" l="l" r="r" t="t"/>
                <a:pathLst>
                  <a:path extrusionOk="0" h="28098" w="28098">
                    <a:moveTo>
                      <a:pt x="28099" y="28099"/>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4" name="Google Shape;424;p32"/>
            <p:cNvSpPr/>
            <p:nvPr/>
          </p:nvSpPr>
          <p:spPr>
            <a:xfrm>
              <a:off x="6929913" y="3482054"/>
              <a:ext cx="223266" cy="196024"/>
            </a:xfrm>
            <a:custGeom>
              <a:rect b="b" l="l" r="r" t="t"/>
              <a:pathLst>
                <a:path extrusionOk="0" h="196024" w="223266">
                  <a:moveTo>
                    <a:pt x="29623" y="95"/>
                  </a:moveTo>
                  <a:cubicBezTo>
                    <a:pt x="29623" y="95"/>
                    <a:pt x="199073" y="150400"/>
                    <a:pt x="223266" y="168116"/>
                  </a:cubicBezTo>
                  <a:lnTo>
                    <a:pt x="201263" y="196024"/>
                  </a:lnTo>
                  <a:cubicBezTo>
                    <a:pt x="201263" y="196024"/>
                    <a:pt x="22003" y="79629"/>
                    <a:pt x="0" y="37719"/>
                  </a:cubicBezTo>
                  <a:lnTo>
                    <a:pt x="29623" y="0"/>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32"/>
            <p:cNvSpPr/>
            <p:nvPr/>
          </p:nvSpPr>
          <p:spPr>
            <a:xfrm>
              <a:off x="7296816" y="2964465"/>
              <a:ext cx="249935" cy="72675"/>
            </a:xfrm>
            <a:custGeom>
              <a:rect b="b" l="l" r="r" t="t"/>
              <a:pathLst>
                <a:path extrusionOk="0" h="72675" w="249935">
                  <a:moveTo>
                    <a:pt x="0" y="40100"/>
                  </a:moveTo>
                  <a:lnTo>
                    <a:pt x="7239" y="72676"/>
                  </a:lnTo>
                  <a:cubicBezTo>
                    <a:pt x="7239" y="72676"/>
                    <a:pt x="161163" y="36576"/>
                    <a:pt x="249936" y="41339"/>
                  </a:cubicBezTo>
                  <a:lnTo>
                    <a:pt x="246031" y="0"/>
                  </a:lnTo>
                  <a:cubicBezTo>
                    <a:pt x="246031" y="0"/>
                    <a:pt x="58960" y="11716"/>
                    <a:pt x="0" y="40005"/>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32"/>
            <p:cNvSpPr/>
            <p:nvPr/>
          </p:nvSpPr>
          <p:spPr>
            <a:xfrm>
              <a:off x="7431786" y="3964686"/>
              <a:ext cx="45815" cy="85343"/>
            </a:xfrm>
            <a:custGeom>
              <a:rect b="b" l="l" r="r" t="t"/>
              <a:pathLst>
                <a:path extrusionOk="0" h="85343" w="45815">
                  <a:moveTo>
                    <a:pt x="45815" y="85344"/>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32"/>
            <p:cNvSpPr/>
            <p:nvPr/>
          </p:nvSpPr>
          <p:spPr>
            <a:xfrm>
              <a:off x="7026306" y="3013329"/>
              <a:ext cx="163925" cy="138207"/>
            </a:xfrm>
            <a:custGeom>
              <a:rect b="b" l="l" r="r" t="t"/>
              <a:pathLst>
                <a:path extrusionOk="0" h="138207" w="163925">
                  <a:moveTo>
                    <a:pt x="23050" y="138113"/>
                  </a:moveTo>
                  <a:lnTo>
                    <a:pt x="55912" y="106871"/>
                  </a:lnTo>
                  <a:cubicBezTo>
                    <a:pt x="62293" y="100870"/>
                    <a:pt x="65913" y="92392"/>
                    <a:pt x="65913" y="83629"/>
                  </a:cubicBezTo>
                  <a:lnTo>
                    <a:pt x="65913" y="58293"/>
                  </a:lnTo>
                  <a:lnTo>
                    <a:pt x="78962" y="64008"/>
                  </a:lnTo>
                  <a:cubicBezTo>
                    <a:pt x="89821" y="68771"/>
                    <a:pt x="102394" y="67056"/>
                    <a:pt x="111728" y="59722"/>
                  </a:cubicBezTo>
                  <a:lnTo>
                    <a:pt x="163925" y="18193"/>
                  </a:lnTo>
                  <a:lnTo>
                    <a:pt x="79343" y="0"/>
                  </a:lnTo>
                  <a:lnTo>
                    <a:pt x="6572" y="41434"/>
                  </a:lnTo>
                  <a:lnTo>
                    <a:pt x="0" y="78105"/>
                  </a:lnTo>
                  <a:lnTo>
                    <a:pt x="23146" y="13820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8" name="Google Shape;428;p32"/>
          <p:cNvGrpSpPr/>
          <p:nvPr/>
        </p:nvGrpSpPr>
        <p:grpSpPr>
          <a:xfrm>
            <a:off x="7183055" y="1310098"/>
            <a:ext cx="1438742" cy="3285051"/>
            <a:chOff x="6463530" y="1310773"/>
            <a:chExt cx="1438742" cy="3285051"/>
          </a:xfrm>
        </p:grpSpPr>
        <p:grpSp>
          <p:nvGrpSpPr>
            <p:cNvPr id="429" name="Google Shape;429;p32"/>
            <p:cNvGrpSpPr/>
            <p:nvPr/>
          </p:nvGrpSpPr>
          <p:grpSpPr>
            <a:xfrm>
              <a:off x="6463530" y="1310773"/>
              <a:ext cx="1438742" cy="3285051"/>
              <a:chOff x="5444966" y="1841320"/>
              <a:chExt cx="1610772" cy="3677845"/>
            </a:xfrm>
          </p:grpSpPr>
          <p:sp>
            <p:nvSpPr>
              <p:cNvPr id="430" name="Google Shape;430;p32"/>
              <p:cNvSpPr/>
              <p:nvPr/>
            </p:nvSpPr>
            <p:spPr>
              <a:xfrm>
                <a:off x="5836539" y="5026437"/>
                <a:ext cx="272129" cy="407289"/>
              </a:xfrm>
              <a:custGeom>
                <a:rect b="b" l="l" r="r" t="t"/>
                <a:pathLst>
                  <a:path extrusionOk="0" h="407289" w="272129">
                    <a:moveTo>
                      <a:pt x="37338" y="14669"/>
                    </a:moveTo>
                    <a:lnTo>
                      <a:pt x="0" y="236220"/>
                    </a:lnTo>
                    <a:lnTo>
                      <a:pt x="18669" y="376047"/>
                    </a:lnTo>
                    <a:lnTo>
                      <a:pt x="174879" y="407289"/>
                    </a:lnTo>
                    <a:lnTo>
                      <a:pt x="216694" y="308420"/>
                    </a:lnTo>
                    <a:lnTo>
                      <a:pt x="272129" y="0"/>
                    </a:lnTo>
                    <a:lnTo>
                      <a:pt x="37338" y="14669"/>
                    </a:lnTo>
                    <a:close/>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32"/>
              <p:cNvSpPr/>
              <p:nvPr/>
            </p:nvSpPr>
            <p:spPr>
              <a:xfrm>
                <a:off x="6436423" y="5019008"/>
                <a:ext cx="234791" cy="414718"/>
              </a:xfrm>
              <a:custGeom>
                <a:rect b="b" l="l" r="r" t="t"/>
                <a:pathLst>
                  <a:path extrusionOk="0" h="414718" w="234791">
                    <a:moveTo>
                      <a:pt x="234791" y="14764"/>
                    </a:moveTo>
                    <a:lnTo>
                      <a:pt x="227648" y="243650"/>
                    </a:lnTo>
                    <a:lnTo>
                      <a:pt x="209074" y="383477"/>
                    </a:lnTo>
                    <a:lnTo>
                      <a:pt x="52769" y="414719"/>
                    </a:lnTo>
                    <a:lnTo>
                      <a:pt x="10954" y="315849"/>
                    </a:lnTo>
                    <a:lnTo>
                      <a:pt x="0" y="0"/>
                    </a:lnTo>
                    <a:lnTo>
                      <a:pt x="234791" y="14764"/>
                    </a:lnTo>
                    <a:close/>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2" name="Google Shape;432;p32"/>
              <p:cNvGrpSpPr/>
              <p:nvPr/>
            </p:nvGrpSpPr>
            <p:grpSpPr>
              <a:xfrm>
                <a:off x="6434216" y="5262449"/>
                <a:ext cx="621522" cy="256716"/>
                <a:chOff x="6434216" y="5262449"/>
                <a:chExt cx="621522" cy="256716"/>
              </a:xfrm>
            </p:grpSpPr>
            <p:sp>
              <p:nvSpPr>
                <p:cNvPr id="433" name="Google Shape;433;p32"/>
                <p:cNvSpPr/>
                <p:nvPr/>
              </p:nvSpPr>
              <p:spPr>
                <a:xfrm>
                  <a:off x="6434216" y="5262449"/>
                  <a:ext cx="618857" cy="245000"/>
                </a:xfrm>
                <a:custGeom>
                  <a:rect b="b" l="l" r="r" t="t"/>
                  <a:pathLst>
                    <a:path extrusionOk="0" h="245000" w="618857">
                      <a:moveTo>
                        <a:pt x="13160" y="72407"/>
                      </a:moveTo>
                      <a:cubicBezTo>
                        <a:pt x="15542" y="64025"/>
                        <a:pt x="26019" y="60978"/>
                        <a:pt x="32401" y="66883"/>
                      </a:cubicBezTo>
                      <a:cubicBezTo>
                        <a:pt x="51165" y="84218"/>
                        <a:pt x="86884" y="112317"/>
                        <a:pt x="121174" y="112317"/>
                      </a:cubicBezTo>
                      <a:cubicBezTo>
                        <a:pt x="160131" y="112317"/>
                        <a:pt x="201565" y="73455"/>
                        <a:pt x="199088" y="65549"/>
                      </a:cubicBezTo>
                      <a:cubicBezTo>
                        <a:pt x="191563" y="42118"/>
                        <a:pt x="205661" y="3732"/>
                        <a:pt x="229854" y="113"/>
                      </a:cubicBezTo>
                      <a:cubicBezTo>
                        <a:pt x="261858" y="-4650"/>
                        <a:pt x="430165" y="142988"/>
                        <a:pt x="543607" y="167657"/>
                      </a:cubicBezTo>
                      <a:lnTo>
                        <a:pt x="583898" y="181469"/>
                      </a:lnTo>
                      <a:cubicBezTo>
                        <a:pt x="604948" y="188708"/>
                        <a:pt x="619046" y="208615"/>
                        <a:pt x="618855" y="230904"/>
                      </a:cubicBezTo>
                      <a:cubicBezTo>
                        <a:pt x="618855" y="238714"/>
                        <a:pt x="612092" y="245000"/>
                        <a:pt x="604282" y="245000"/>
                      </a:cubicBezTo>
                      <a:lnTo>
                        <a:pt x="48117" y="245000"/>
                      </a:lnTo>
                      <a:cubicBezTo>
                        <a:pt x="28686" y="245000"/>
                        <a:pt x="11446" y="232047"/>
                        <a:pt x="6493" y="213282"/>
                      </a:cubicBezTo>
                      <a:cubicBezTo>
                        <a:pt x="-937" y="184993"/>
                        <a:pt x="-5604" y="137939"/>
                        <a:pt x="13255" y="72312"/>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32"/>
                <p:cNvSpPr/>
                <p:nvPr/>
              </p:nvSpPr>
              <p:spPr>
                <a:xfrm>
                  <a:off x="6436460" y="5459730"/>
                  <a:ext cx="619278" cy="59435"/>
                </a:xfrm>
                <a:custGeom>
                  <a:rect b="b" l="l" r="r" t="t"/>
                  <a:pathLst>
                    <a:path extrusionOk="0" h="59435" w="619278">
                      <a:moveTo>
                        <a:pt x="616612" y="33718"/>
                      </a:moveTo>
                      <a:cubicBezTo>
                        <a:pt x="616612" y="33718"/>
                        <a:pt x="622612" y="47720"/>
                        <a:pt x="616612" y="59436"/>
                      </a:cubicBezTo>
                      <a:lnTo>
                        <a:pt x="33586" y="59436"/>
                      </a:lnTo>
                      <a:cubicBezTo>
                        <a:pt x="23681" y="59436"/>
                        <a:pt x="14441" y="54292"/>
                        <a:pt x="9679" y="45625"/>
                      </a:cubicBezTo>
                      <a:cubicBezTo>
                        <a:pt x="3773" y="34766"/>
                        <a:pt x="-2227" y="18479"/>
                        <a:pt x="820" y="0"/>
                      </a:cubicBezTo>
                      <a:cubicBezTo>
                        <a:pt x="820" y="0"/>
                        <a:pt x="112549" y="40386"/>
                        <a:pt x="616612" y="33718"/>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5" name="Google Shape;435;p32"/>
              <p:cNvGrpSpPr/>
              <p:nvPr/>
            </p:nvGrpSpPr>
            <p:grpSpPr>
              <a:xfrm>
                <a:off x="6061246" y="2369592"/>
                <a:ext cx="428669" cy="485568"/>
                <a:chOff x="6061246" y="2369592"/>
                <a:chExt cx="428669" cy="485568"/>
              </a:xfrm>
            </p:grpSpPr>
            <p:sp>
              <p:nvSpPr>
                <p:cNvPr id="436" name="Google Shape;436;p32"/>
                <p:cNvSpPr/>
                <p:nvPr/>
              </p:nvSpPr>
              <p:spPr>
                <a:xfrm rot="-675222">
                  <a:off x="6129780" y="2398969"/>
                  <a:ext cx="332350" cy="317503"/>
                </a:xfrm>
                <a:custGeom>
                  <a:rect b="b" l="l" r="r" t="t"/>
                  <a:pathLst>
                    <a:path extrusionOk="0" h="317753" w="332612">
                      <a:moveTo>
                        <a:pt x="332613" y="158877"/>
                      </a:moveTo>
                      <a:cubicBezTo>
                        <a:pt x="332613" y="246622"/>
                        <a:pt x="258155" y="317754"/>
                        <a:pt x="166306" y="317754"/>
                      </a:cubicBezTo>
                      <a:cubicBezTo>
                        <a:pt x="74458" y="317754"/>
                        <a:pt x="0" y="246622"/>
                        <a:pt x="0" y="158877"/>
                      </a:cubicBezTo>
                      <a:cubicBezTo>
                        <a:pt x="0" y="71132"/>
                        <a:pt x="74458" y="0"/>
                        <a:pt x="166306" y="0"/>
                      </a:cubicBezTo>
                      <a:cubicBezTo>
                        <a:pt x="258155" y="0"/>
                        <a:pt x="332613" y="71132"/>
                        <a:pt x="332613" y="1588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2"/>
                <p:cNvSpPr/>
                <p:nvPr/>
              </p:nvSpPr>
              <p:spPr>
                <a:xfrm>
                  <a:off x="6131753" y="2455451"/>
                  <a:ext cx="299676" cy="399709"/>
                </a:xfrm>
                <a:custGeom>
                  <a:rect b="b" l="l" r="r" t="t"/>
                  <a:pathLst>
                    <a:path extrusionOk="0" h="399709" w="299676">
                      <a:moveTo>
                        <a:pt x="29016" y="215263"/>
                      </a:moveTo>
                      <a:lnTo>
                        <a:pt x="8062" y="161542"/>
                      </a:lnTo>
                      <a:cubicBezTo>
                        <a:pt x="-3750" y="131253"/>
                        <a:pt x="-2130" y="98868"/>
                        <a:pt x="9966" y="70960"/>
                      </a:cubicBezTo>
                      <a:cubicBezTo>
                        <a:pt x="22158" y="43147"/>
                        <a:pt x="44828" y="20001"/>
                        <a:pt x="75213" y="8095"/>
                      </a:cubicBezTo>
                      <a:cubicBezTo>
                        <a:pt x="135887" y="-15623"/>
                        <a:pt x="204943" y="14572"/>
                        <a:pt x="228661" y="75246"/>
                      </a:cubicBezTo>
                      <a:lnTo>
                        <a:pt x="235519" y="92772"/>
                      </a:lnTo>
                      <a:cubicBezTo>
                        <a:pt x="235519" y="92772"/>
                        <a:pt x="236376" y="93820"/>
                        <a:pt x="237138" y="95725"/>
                      </a:cubicBezTo>
                      <a:cubicBezTo>
                        <a:pt x="252092" y="89438"/>
                        <a:pt x="269808" y="94677"/>
                        <a:pt x="278667" y="108964"/>
                      </a:cubicBezTo>
                      <a:cubicBezTo>
                        <a:pt x="288382" y="124681"/>
                        <a:pt x="283429" y="145350"/>
                        <a:pt x="267618" y="155065"/>
                      </a:cubicBezTo>
                      <a:cubicBezTo>
                        <a:pt x="263998" y="157256"/>
                        <a:pt x="260188" y="158590"/>
                        <a:pt x="256283" y="159352"/>
                      </a:cubicBezTo>
                      <a:cubicBezTo>
                        <a:pt x="273428" y="221169"/>
                        <a:pt x="294859" y="303846"/>
                        <a:pt x="294859" y="303846"/>
                      </a:cubicBezTo>
                      <a:cubicBezTo>
                        <a:pt x="308956" y="339850"/>
                        <a:pt x="291049" y="380903"/>
                        <a:pt x="255045" y="394905"/>
                      </a:cubicBezTo>
                      <a:cubicBezTo>
                        <a:pt x="219040" y="409002"/>
                        <a:pt x="177988" y="391000"/>
                        <a:pt x="163986" y="354995"/>
                      </a:cubicBezTo>
                      <a:lnTo>
                        <a:pt x="138745" y="290511"/>
                      </a:lnTo>
                      <a:cubicBezTo>
                        <a:pt x="132934" y="290511"/>
                        <a:pt x="127219" y="289939"/>
                        <a:pt x="121599" y="289082"/>
                      </a:cubicBezTo>
                      <a:cubicBezTo>
                        <a:pt x="112360" y="287653"/>
                        <a:pt x="103312" y="285082"/>
                        <a:pt x="94644" y="281557"/>
                      </a:cubicBezTo>
                      <a:cubicBezTo>
                        <a:pt x="74260" y="273175"/>
                        <a:pt x="56163" y="259269"/>
                        <a:pt x="43018" y="240886"/>
                      </a:cubicBezTo>
                      <a:cubicBezTo>
                        <a:pt x="42732" y="240409"/>
                        <a:pt x="42352" y="240028"/>
                        <a:pt x="42066" y="239457"/>
                      </a:cubicBezTo>
                      <a:cubicBezTo>
                        <a:pt x="36922" y="232027"/>
                        <a:pt x="32541" y="223931"/>
                        <a:pt x="29112" y="215168"/>
                      </a:cubicBezTo>
                      <a:close/>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32"/>
                <p:cNvSpPr/>
                <p:nvPr/>
              </p:nvSpPr>
              <p:spPr>
                <a:xfrm>
                  <a:off x="6258848" y="2591818"/>
                  <a:ext cx="69781" cy="69781"/>
                </a:xfrm>
                <a:custGeom>
                  <a:rect b="b" l="l" r="r" t="t"/>
                  <a:pathLst>
                    <a:path extrusionOk="0" h="69781" w="69781">
                      <a:moveTo>
                        <a:pt x="5173" y="53179"/>
                      </a:moveTo>
                      <a:cubicBezTo>
                        <a:pt x="15269" y="69562"/>
                        <a:pt x="36795" y="74705"/>
                        <a:pt x="53178" y="64609"/>
                      </a:cubicBezTo>
                      <a:cubicBezTo>
                        <a:pt x="69561" y="54512"/>
                        <a:pt x="74705" y="32986"/>
                        <a:pt x="64609" y="16603"/>
                      </a:cubicBezTo>
                      <a:cubicBezTo>
                        <a:pt x="54512" y="220"/>
                        <a:pt x="32986" y="-4924"/>
                        <a:pt x="16603" y="5172"/>
                      </a:cubicBezTo>
                      <a:cubicBezTo>
                        <a:pt x="219" y="15269"/>
                        <a:pt x="-4924" y="36796"/>
                        <a:pt x="5173" y="53179"/>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32"/>
                <p:cNvSpPr/>
                <p:nvPr/>
              </p:nvSpPr>
              <p:spPr>
                <a:xfrm>
                  <a:off x="6233617" y="2596115"/>
                  <a:ext cx="24135" cy="24112"/>
                </a:xfrm>
                <a:custGeom>
                  <a:rect b="b" l="l" r="r" t="t"/>
                  <a:pathLst>
                    <a:path extrusionOk="0" h="24112" w="24135">
                      <a:moveTo>
                        <a:pt x="1828" y="18402"/>
                      </a:moveTo>
                      <a:cubicBezTo>
                        <a:pt x="5257" y="24022"/>
                        <a:pt x="12687" y="25831"/>
                        <a:pt x="18402" y="22307"/>
                      </a:cubicBezTo>
                      <a:cubicBezTo>
                        <a:pt x="24117" y="18783"/>
                        <a:pt x="25831" y="11449"/>
                        <a:pt x="22307" y="5734"/>
                      </a:cubicBezTo>
                      <a:cubicBezTo>
                        <a:pt x="18783" y="19"/>
                        <a:pt x="11449" y="-1696"/>
                        <a:pt x="5733" y="1828"/>
                      </a:cubicBezTo>
                      <a:cubicBezTo>
                        <a:pt x="19" y="5353"/>
                        <a:pt x="-1696" y="12687"/>
                        <a:pt x="1828" y="184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32"/>
                <p:cNvSpPr/>
                <p:nvPr/>
              </p:nvSpPr>
              <p:spPr>
                <a:xfrm>
                  <a:off x="6193899" y="2628900"/>
                  <a:ext cx="17448" cy="35718"/>
                </a:xfrm>
                <a:custGeom>
                  <a:rect b="b" l="l" r="r" t="t"/>
                  <a:pathLst>
                    <a:path extrusionOk="0" h="35718" w="17448">
                      <a:moveTo>
                        <a:pt x="6400" y="0"/>
                      </a:moveTo>
                      <a:cubicBezTo>
                        <a:pt x="6400" y="0"/>
                        <a:pt x="685" y="22003"/>
                        <a:pt x="18" y="28575"/>
                      </a:cubicBezTo>
                      <a:cubicBezTo>
                        <a:pt x="-649" y="35147"/>
                        <a:pt x="17449" y="35719"/>
                        <a:pt x="17449" y="3571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32"/>
                <p:cNvSpPr/>
                <p:nvPr/>
              </p:nvSpPr>
              <p:spPr>
                <a:xfrm>
                  <a:off x="6226301" y="2652712"/>
                  <a:ext cx="13620" cy="24383"/>
                </a:xfrm>
                <a:custGeom>
                  <a:rect b="b" l="l" r="r" t="t"/>
                  <a:pathLst>
                    <a:path extrusionOk="0" h="24383" w="13620">
                      <a:moveTo>
                        <a:pt x="13621" y="0"/>
                      </a:moveTo>
                      <a:cubicBezTo>
                        <a:pt x="13621" y="0"/>
                        <a:pt x="10382" y="12001"/>
                        <a:pt x="0" y="24384"/>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32"/>
                <p:cNvSpPr/>
                <p:nvPr/>
              </p:nvSpPr>
              <p:spPr>
                <a:xfrm>
                  <a:off x="6152868" y="2622522"/>
                  <a:ext cx="24112" cy="24090"/>
                </a:xfrm>
                <a:custGeom>
                  <a:rect b="b" l="l" r="r" t="t"/>
                  <a:pathLst>
                    <a:path extrusionOk="0" h="24090" w="24112">
                      <a:moveTo>
                        <a:pt x="1806" y="18379"/>
                      </a:moveTo>
                      <a:cubicBezTo>
                        <a:pt x="5234" y="23999"/>
                        <a:pt x="12664" y="25809"/>
                        <a:pt x="18379" y="22284"/>
                      </a:cubicBezTo>
                      <a:cubicBezTo>
                        <a:pt x="24094" y="18760"/>
                        <a:pt x="25808" y="11426"/>
                        <a:pt x="22284" y="5711"/>
                      </a:cubicBezTo>
                      <a:cubicBezTo>
                        <a:pt x="18855" y="91"/>
                        <a:pt x="11426" y="-1719"/>
                        <a:pt x="5711" y="1806"/>
                      </a:cubicBezTo>
                      <a:cubicBezTo>
                        <a:pt x="91" y="5235"/>
                        <a:pt x="-1719" y="12664"/>
                        <a:pt x="1806" y="183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32"/>
                <p:cNvSpPr/>
                <p:nvPr/>
              </p:nvSpPr>
              <p:spPr>
                <a:xfrm>
                  <a:off x="6371272" y="2566251"/>
                  <a:ext cx="31051" cy="10451"/>
                </a:xfrm>
                <a:custGeom>
                  <a:rect b="b" l="l" r="r" t="t"/>
                  <a:pathLst>
                    <a:path extrusionOk="0" h="10451" w="31051">
                      <a:moveTo>
                        <a:pt x="31052" y="10451"/>
                      </a:moveTo>
                      <a:cubicBezTo>
                        <a:pt x="31052" y="10451"/>
                        <a:pt x="19431" y="-7742"/>
                        <a:pt x="0" y="387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32"/>
                <p:cNvSpPr/>
                <p:nvPr/>
              </p:nvSpPr>
              <p:spPr>
                <a:xfrm>
                  <a:off x="6381845" y="2568416"/>
                  <a:ext cx="8122" cy="26670"/>
                </a:xfrm>
                <a:custGeom>
                  <a:rect b="b" l="l" r="r" t="t"/>
                  <a:pathLst>
                    <a:path extrusionOk="0" h="26670" w="8122">
                      <a:moveTo>
                        <a:pt x="6667" y="0"/>
                      </a:moveTo>
                      <a:cubicBezTo>
                        <a:pt x="6667" y="0"/>
                        <a:pt x="12763" y="18860"/>
                        <a:pt x="0" y="2667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32"/>
                <p:cNvSpPr/>
                <p:nvPr/>
              </p:nvSpPr>
              <p:spPr>
                <a:xfrm>
                  <a:off x="6141719" y="2424032"/>
                  <a:ext cx="229857" cy="157073"/>
                </a:xfrm>
                <a:custGeom>
                  <a:rect b="b" l="l" r="r" t="t"/>
                  <a:pathLst>
                    <a:path extrusionOk="0" h="157073" w="229857">
                      <a:moveTo>
                        <a:pt x="227171" y="127049"/>
                      </a:moveTo>
                      <a:cubicBezTo>
                        <a:pt x="227171" y="127049"/>
                        <a:pt x="215551" y="133716"/>
                        <a:pt x="213170" y="146099"/>
                      </a:cubicBezTo>
                      <a:cubicBezTo>
                        <a:pt x="212122" y="151718"/>
                        <a:pt x="207931" y="156195"/>
                        <a:pt x="202311" y="156957"/>
                      </a:cubicBezTo>
                      <a:lnTo>
                        <a:pt x="201549" y="156957"/>
                      </a:lnTo>
                      <a:cubicBezTo>
                        <a:pt x="196025" y="157719"/>
                        <a:pt x="190691" y="154671"/>
                        <a:pt x="188500" y="149528"/>
                      </a:cubicBezTo>
                      <a:cubicBezTo>
                        <a:pt x="174498" y="116381"/>
                        <a:pt x="116491" y="4652"/>
                        <a:pt x="0" y="102284"/>
                      </a:cubicBezTo>
                      <a:cubicBezTo>
                        <a:pt x="0" y="102284"/>
                        <a:pt x="58960" y="-18589"/>
                        <a:pt x="155258" y="2462"/>
                      </a:cubicBezTo>
                      <a:cubicBezTo>
                        <a:pt x="251555" y="23512"/>
                        <a:pt x="227076" y="126954"/>
                        <a:pt x="227076" y="1269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32"/>
                <p:cNvSpPr/>
                <p:nvPr/>
              </p:nvSpPr>
              <p:spPr>
                <a:xfrm>
                  <a:off x="6061246" y="2391210"/>
                  <a:ext cx="300192" cy="166906"/>
                </a:xfrm>
                <a:custGeom>
                  <a:rect b="b" l="l" r="r" t="t"/>
                  <a:pathLst>
                    <a:path extrusionOk="0" h="166906" w="300192">
                      <a:moveTo>
                        <a:pt x="79331" y="145678"/>
                      </a:moveTo>
                      <a:cubicBezTo>
                        <a:pt x="81045" y="145488"/>
                        <a:pt x="82760" y="145297"/>
                        <a:pt x="84474" y="145012"/>
                      </a:cubicBezTo>
                      <a:cubicBezTo>
                        <a:pt x="102858" y="142345"/>
                        <a:pt x="120955" y="137392"/>
                        <a:pt x="139434" y="135487"/>
                      </a:cubicBezTo>
                      <a:cubicBezTo>
                        <a:pt x="179820" y="131200"/>
                        <a:pt x="220587" y="141678"/>
                        <a:pt x="257353" y="158728"/>
                      </a:cubicBezTo>
                      <a:cubicBezTo>
                        <a:pt x="271260" y="165205"/>
                        <a:pt x="292119" y="174730"/>
                        <a:pt x="298406" y="155584"/>
                      </a:cubicBezTo>
                      <a:cubicBezTo>
                        <a:pt x="303740" y="139582"/>
                        <a:pt x="295930" y="118151"/>
                        <a:pt x="290691" y="103006"/>
                      </a:cubicBezTo>
                      <a:cubicBezTo>
                        <a:pt x="284976" y="86623"/>
                        <a:pt x="280213" y="75098"/>
                        <a:pt x="280308" y="57763"/>
                      </a:cubicBezTo>
                      <a:cubicBezTo>
                        <a:pt x="280404" y="40903"/>
                        <a:pt x="275832" y="22806"/>
                        <a:pt x="262306" y="11566"/>
                      </a:cubicBezTo>
                      <a:cubicBezTo>
                        <a:pt x="247257" y="-1007"/>
                        <a:pt x="225444" y="-1197"/>
                        <a:pt x="205918" y="1184"/>
                      </a:cubicBezTo>
                      <a:cubicBezTo>
                        <a:pt x="177629" y="4518"/>
                        <a:pt x="149816" y="11662"/>
                        <a:pt x="123336" y="22234"/>
                      </a:cubicBezTo>
                      <a:cubicBezTo>
                        <a:pt x="111525" y="26997"/>
                        <a:pt x="99810" y="32521"/>
                        <a:pt x="87237" y="34045"/>
                      </a:cubicBezTo>
                      <a:cubicBezTo>
                        <a:pt x="73235" y="35760"/>
                        <a:pt x="58852" y="32617"/>
                        <a:pt x="45041" y="35474"/>
                      </a:cubicBezTo>
                      <a:cubicBezTo>
                        <a:pt x="20371" y="40713"/>
                        <a:pt x="7608" y="62430"/>
                        <a:pt x="1893" y="85004"/>
                      </a:cubicBezTo>
                      <a:cubicBezTo>
                        <a:pt x="-4299" y="109674"/>
                        <a:pt x="4655" y="129676"/>
                        <a:pt x="29420" y="140344"/>
                      </a:cubicBezTo>
                      <a:cubicBezTo>
                        <a:pt x="44946" y="147012"/>
                        <a:pt x="62376" y="147488"/>
                        <a:pt x="79140" y="1455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32"/>
                <p:cNvSpPr/>
                <p:nvPr/>
              </p:nvSpPr>
              <p:spPr>
                <a:xfrm>
                  <a:off x="6148101" y="2529363"/>
                  <a:ext cx="34480" cy="36861"/>
                </a:xfrm>
                <a:custGeom>
                  <a:rect b="b" l="l" r="r" t="t"/>
                  <a:pathLst>
                    <a:path extrusionOk="0" h="36861" w="34480">
                      <a:moveTo>
                        <a:pt x="0" y="36862"/>
                      </a:moveTo>
                      <a:cubicBezTo>
                        <a:pt x="9715" y="15050"/>
                        <a:pt x="34480" y="0"/>
                        <a:pt x="34480" y="0"/>
                      </a:cubicBezTo>
                      <a:cubicBezTo>
                        <a:pt x="34480" y="0"/>
                        <a:pt x="25051" y="16192"/>
                        <a:pt x="26289" y="2867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8" name="Google Shape;448;p32"/>
              <p:cNvGrpSpPr/>
              <p:nvPr/>
            </p:nvGrpSpPr>
            <p:grpSpPr>
              <a:xfrm>
                <a:off x="5843102" y="1841320"/>
                <a:ext cx="905645" cy="1120382"/>
                <a:chOff x="5843102" y="1841320"/>
                <a:chExt cx="905645" cy="1120382"/>
              </a:xfrm>
            </p:grpSpPr>
            <p:sp>
              <p:nvSpPr>
                <p:cNvPr id="449" name="Google Shape;449;p32"/>
                <p:cNvSpPr/>
                <p:nvPr/>
              </p:nvSpPr>
              <p:spPr>
                <a:xfrm>
                  <a:off x="5843102" y="1841320"/>
                  <a:ext cx="386057" cy="1120382"/>
                </a:xfrm>
                <a:custGeom>
                  <a:rect b="b" l="l" r="r" t="t"/>
                  <a:pathLst>
                    <a:path extrusionOk="0" h="1120382" w="386057">
                      <a:moveTo>
                        <a:pt x="217941" y="215127"/>
                      </a:moveTo>
                      <a:cubicBezTo>
                        <a:pt x="231276" y="187123"/>
                        <a:pt x="271090" y="184266"/>
                        <a:pt x="271090" y="184266"/>
                      </a:cubicBezTo>
                      <a:cubicBezTo>
                        <a:pt x="271090" y="184266"/>
                        <a:pt x="340432" y="129116"/>
                        <a:pt x="346814" y="148547"/>
                      </a:cubicBezTo>
                      <a:cubicBezTo>
                        <a:pt x="353196" y="167978"/>
                        <a:pt x="323668" y="202840"/>
                        <a:pt x="307476" y="245797"/>
                      </a:cubicBezTo>
                      <a:cubicBezTo>
                        <a:pt x="291188" y="288850"/>
                        <a:pt x="265852" y="307710"/>
                        <a:pt x="265852" y="307710"/>
                      </a:cubicBezTo>
                      <a:lnTo>
                        <a:pt x="195938" y="632417"/>
                      </a:lnTo>
                      <a:lnTo>
                        <a:pt x="386057" y="1004083"/>
                      </a:lnTo>
                      <a:lnTo>
                        <a:pt x="226514" y="1120383"/>
                      </a:lnTo>
                      <a:lnTo>
                        <a:pt x="39347" y="809963"/>
                      </a:lnTo>
                      <a:cubicBezTo>
                        <a:pt x="-6563" y="733858"/>
                        <a:pt x="-12659" y="640228"/>
                        <a:pt x="22964" y="558884"/>
                      </a:cubicBezTo>
                      <a:lnTo>
                        <a:pt x="121167" y="295518"/>
                      </a:lnTo>
                      <a:cubicBezTo>
                        <a:pt x="104213" y="263704"/>
                        <a:pt x="113356" y="171598"/>
                        <a:pt x="113356" y="171598"/>
                      </a:cubicBezTo>
                      <a:cubicBezTo>
                        <a:pt x="113356" y="171598"/>
                        <a:pt x="138026" y="59965"/>
                        <a:pt x="149170" y="58726"/>
                      </a:cubicBezTo>
                      <a:cubicBezTo>
                        <a:pt x="173935" y="55964"/>
                        <a:pt x="158695" y="133688"/>
                        <a:pt x="158695" y="133688"/>
                      </a:cubicBezTo>
                      <a:cubicBezTo>
                        <a:pt x="158695" y="133688"/>
                        <a:pt x="169459" y="35771"/>
                        <a:pt x="189652" y="32723"/>
                      </a:cubicBezTo>
                      <a:cubicBezTo>
                        <a:pt x="209845" y="29675"/>
                        <a:pt x="195843" y="128926"/>
                        <a:pt x="195843" y="128926"/>
                      </a:cubicBezTo>
                      <a:cubicBezTo>
                        <a:pt x="195843" y="128926"/>
                        <a:pt x="209845" y="3196"/>
                        <a:pt x="237658" y="52"/>
                      </a:cubicBezTo>
                      <a:cubicBezTo>
                        <a:pt x="265471" y="-3091"/>
                        <a:pt x="237753" y="136545"/>
                        <a:pt x="237753" y="136545"/>
                      </a:cubicBezTo>
                      <a:cubicBezTo>
                        <a:pt x="237753" y="136545"/>
                        <a:pt x="243754" y="29389"/>
                        <a:pt x="271662" y="35009"/>
                      </a:cubicBezTo>
                      <a:cubicBezTo>
                        <a:pt x="299570" y="40629"/>
                        <a:pt x="270900" y="184361"/>
                        <a:pt x="270900" y="184361"/>
                      </a:cubicBezTo>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32"/>
                <p:cNvSpPr/>
                <p:nvPr/>
              </p:nvSpPr>
              <p:spPr>
                <a:xfrm>
                  <a:off x="6052706" y="1845980"/>
                  <a:ext cx="696041" cy="925508"/>
                </a:xfrm>
                <a:custGeom>
                  <a:rect b="b" l="l" r="r" t="t"/>
                  <a:pathLst>
                    <a:path extrusionOk="0" h="925508" w="696041">
                      <a:moveTo>
                        <a:pt x="144449" y="185321"/>
                      </a:moveTo>
                      <a:cubicBezTo>
                        <a:pt x="117874" y="169414"/>
                        <a:pt x="83108" y="189131"/>
                        <a:pt x="83108" y="189131"/>
                      </a:cubicBezTo>
                      <a:cubicBezTo>
                        <a:pt x="83108" y="189131"/>
                        <a:pt x="-5189" y="181606"/>
                        <a:pt x="241" y="201418"/>
                      </a:cubicBezTo>
                      <a:cubicBezTo>
                        <a:pt x="5670" y="221230"/>
                        <a:pt x="49580" y="233803"/>
                        <a:pt x="86918" y="260569"/>
                      </a:cubicBezTo>
                      <a:cubicBezTo>
                        <a:pt x="124256" y="287334"/>
                        <a:pt x="155879" y="288953"/>
                        <a:pt x="155879" y="288953"/>
                      </a:cubicBezTo>
                      <a:lnTo>
                        <a:pt x="362000" y="552700"/>
                      </a:lnTo>
                      <a:lnTo>
                        <a:pt x="459536" y="925509"/>
                      </a:lnTo>
                      <a:lnTo>
                        <a:pt x="696042" y="905697"/>
                      </a:lnTo>
                      <a:lnTo>
                        <a:pt x="594791" y="518410"/>
                      </a:lnTo>
                      <a:cubicBezTo>
                        <a:pt x="583742" y="476215"/>
                        <a:pt x="558882" y="438972"/>
                        <a:pt x="524211" y="412588"/>
                      </a:cubicBezTo>
                      <a:lnTo>
                        <a:pt x="257034" y="209324"/>
                      </a:lnTo>
                      <a:cubicBezTo>
                        <a:pt x="262178" y="181892"/>
                        <a:pt x="207314" y="91119"/>
                        <a:pt x="207314" y="91119"/>
                      </a:cubicBezTo>
                      <a:cubicBezTo>
                        <a:pt x="207314" y="91119"/>
                        <a:pt x="200170" y="-7560"/>
                        <a:pt x="177596" y="3013"/>
                      </a:cubicBezTo>
                      <a:cubicBezTo>
                        <a:pt x="155022" y="13585"/>
                        <a:pt x="162166" y="75403"/>
                        <a:pt x="162166" y="75403"/>
                      </a:cubicBezTo>
                      <a:cubicBezTo>
                        <a:pt x="162166" y="75403"/>
                        <a:pt x="122160" y="-8036"/>
                        <a:pt x="103682" y="631"/>
                      </a:cubicBezTo>
                      <a:cubicBezTo>
                        <a:pt x="85203" y="9299"/>
                        <a:pt x="121303" y="93119"/>
                        <a:pt x="121303" y="93119"/>
                      </a:cubicBezTo>
                      <a:cubicBezTo>
                        <a:pt x="121303" y="93119"/>
                        <a:pt x="68058" y="1012"/>
                        <a:pt x="43198" y="13871"/>
                      </a:cubicBezTo>
                      <a:cubicBezTo>
                        <a:pt x="18243" y="26635"/>
                        <a:pt x="88251" y="121504"/>
                        <a:pt x="88251" y="121504"/>
                      </a:cubicBezTo>
                      <a:cubicBezTo>
                        <a:pt x="88251" y="121504"/>
                        <a:pt x="41960" y="50828"/>
                        <a:pt x="21862" y="70926"/>
                      </a:cubicBezTo>
                      <a:cubicBezTo>
                        <a:pt x="1765" y="91024"/>
                        <a:pt x="83203" y="189226"/>
                        <a:pt x="83203" y="189226"/>
                      </a:cubicBezTo>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32"/>
                <p:cNvSpPr/>
                <p:nvPr/>
              </p:nvSpPr>
              <p:spPr>
                <a:xfrm>
                  <a:off x="6039135" y="1985720"/>
                  <a:ext cx="151764" cy="488017"/>
                </a:xfrm>
                <a:custGeom>
                  <a:rect b="b" l="l" r="r" t="t"/>
                  <a:pathLst>
                    <a:path extrusionOk="0" h="488017" w="151764">
                      <a:moveTo>
                        <a:pt x="13526" y="81681"/>
                      </a:moveTo>
                      <a:cubicBezTo>
                        <a:pt x="28670" y="44534"/>
                        <a:pt x="75152" y="39866"/>
                        <a:pt x="75152" y="39866"/>
                      </a:cubicBezTo>
                      <a:cubicBezTo>
                        <a:pt x="75152" y="39866"/>
                        <a:pt x="144494" y="-15283"/>
                        <a:pt x="150876" y="4148"/>
                      </a:cubicBezTo>
                      <a:cubicBezTo>
                        <a:pt x="157258" y="23579"/>
                        <a:pt x="127730" y="58440"/>
                        <a:pt x="111538" y="101398"/>
                      </a:cubicBezTo>
                      <a:cubicBezTo>
                        <a:pt x="95250" y="144451"/>
                        <a:pt x="69913" y="163310"/>
                        <a:pt x="69913" y="163310"/>
                      </a:cubicBezTo>
                      <a:lnTo>
                        <a:pt x="0" y="488018"/>
                      </a:lnTo>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2" name="Google Shape;452;p32"/>
              <p:cNvGrpSpPr/>
              <p:nvPr/>
            </p:nvGrpSpPr>
            <p:grpSpPr>
              <a:xfrm>
                <a:off x="5944361" y="2480024"/>
                <a:ext cx="822007" cy="1129188"/>
                <a:chOff x="5944361" y="2480024"/>
                <a:chExt cx="822007" cy="1129188"/>
              </a:xfrm>
            </p:grpSpPr>
            <p:sp>
              <p:nvSpPr>
                <p:cNvPr id="453" name="Google Shape;453;p32"/>
                <p:cNvSpPr/>
                <p:nvPr/>
              </p:nvSpPr>
              <p:spPr>
                <a:xfrm>
                  <a:off x="5944361" y="2480024"/>
                  <a:ext cx="822007" cy="1129188"/>
                </a:xfrm>
                <a:custGeom>
                  <a:rect b="b" l="l" r="r" t="t"/>
                  <a:pathLst>
                    <a:path extrusionOk="0" h="1129188" w="822007">
                      <a:moveTo>
                        <a:pt x="359283" y="314039"/>
                      </a:moveTo>
                      <a:cubicBezTo>
                        <a:pt x="359283" y="314039"/>
                        <a:pt x="359855" y="314039"/>
                        <a:pt x="360141" y="314135"/>
                      </a:cubicBezTo>
                      <a:cubicBezTo>
                        <a:pt x="421862" y="321659"/>
                        <a:pt x="476631" y="274130"/>
                        <a:pt x="479298" y="212027"/>
                      </a:cubicBezTo>
                      <a:cubicBezTo>
                        <a:pt x="480822" y="176213"/>
                        <a:pt x="483299" y="125730"/>
                        <a:pt x="487013" y="78105"/>
                      </a:cubicBezTo>
                      <a:lnTo>
                        <a:pt x="758476" y="0"/>
                      </a:lnTo>
                      <a:cubicBezTo>
                        <a:pt x="758476" y="0"/>
                        <a:pt x="836581" y="264319"/>
                        <a:pt x="818579" y="401098"/>
                      </a:cubicBezTo>
                      <a:cubicBezTo>
                        <a:pt x="800576" y="537877"/>
                        <a:pt x="785051" y="798481"/>
                        <a:pt x="800481" y="863060"/>
                      </a:cubicBezTo>
                      <a:cubicBezTo>
                        <a:pt x="816007" y="927545"/>
                        <a:pt x="822008" y="1064323"/>
                        <a:pt x="822008" y="1064323"/>
                      </a:cubicBezTo>
                      <a:cubicBezTo>
                        <a:pt x="822008" y="1064323"/>
                        <a:pt x="415766" y="1126808"/>
                        <a:pt x="220694" y="1129189"/>
                      </a:cubicBezTo>
                      <a:cubicBezTo>
                        <a:pt x="220694" y="1129189"/>
                        <a:pt x="196120" y="1052322"/>
                        <a:pt x="208693" y="940498"/>
                      </a:cubicBezTo>
                      <a:cubicBezTo>
                        <a:pt x="221266" y="828675"/>
                        <a:pt x="208693" y="633031"/>
                        <a:pt x="208693" y="633031"/>
                      </a:cubicBezTo>
                      <a:lnTo>
                        <a:pt x="0" y="310039"/>
                      </a:lnTo>
                      <a:lnTo>
                        <a:pt x="197453" y="192500"/>
                      </a:lnTo>
                      <a:cubicBezTo>
                        <a:pt x="197453" y="192500"/>
                        <a:pt x="249650" y="280321"/>
                        <a:pt x="336995" y="303371"/>
                      </a:cubicBezTo>
                      <a:cubicBezTo>
                        <a:pt x="345281" y="305562"/>
                        <a:pt x="350996" y="312992"/>
                        <a:pt x="359474" y="314039"/>
                      </a:cubicBezTo>
                      <a:close/>
                    </a:path>
                  </a:pathLst>
                </a:custGeom>
                <a:solidFill>
                  <a:srgbClr val="FFFAE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32"/>
                <p:cNvSpPr/>
                <p:nvPr/>
              </p:nvSpPr>
              <p:spPr>
                <a:xfrm>
                  <a:off x="5944361" y="2480024"/>
                  <a:ext cx="822007" cy="1129188"/>
                </a:xfrm>
                <a:custGeom>
                  <a:rect b="b" l="l" r="r" t="t"/>
                  <a:pathLst>
                    <a:path extrusionOk="0" h="1129188" w="822007">
                      <a:moveTo>
                        <a:pt x="359283" y="314039"/>
                      </a:moveTo>
                      <a:cubicBezTo>
                        <a:pt x="359283" y="314039"/>
                        <a:pt x="359855" y="314039"/>
                        <a:pt x="360141" y="314135"/>
                      </a:cubicBezTo>
                      <a:cubicBezTo>
                        <a:pt x="421862" y="321659"/>
                        <a:pt x="476631" y="274130"/>
                        <a:pt x="479298" y="212027"/>
                      </a:cubicBezTo>
                      <a:cubicBezTo>
                        <a:pt x="480822" y="176213"/>
                        <a:pt x="483299" y="125730"/>
                        <a:pt x="487013" y="78105"/>
                      </a:cubicBezTo>
                      <a:lnTo>
                        <a:pt x="758476" y="0"/>
                      </a:lnTo>
                      <a:cubicBezTo>
                        <a:pt x="758476" y="0"/>
                        <a:pt x="836581" y="264319"/>
                        <a:pt x="818579" y="401098"/>
                      </a:cubicBezTo>
                      <a:cubicBezTo>
                        <a:pt x="800576" y="537877"/>
                        <a:pt x="785051" y="798481"/>
                        <a:pt x="800481" y="863060"/>
                      </a:cubicBezTo>
                      <a:cubicBezTo>
                        <a:pt x="816007" y="927545"/>
                        <a:pt x="822008" y="1064323"/>
                        <a:pt x="822008" y="1064323"/>
                      </a:cubicBezTo>
                      <a:cubicBezTo>
                        <a:pt x="822008" y="1064323"/>
                        <a:pt x="415766" y="1126808"/>
                        <a:pt x="220694" y="1129189"/>
                      </a:cubicBezTo>
                      <a:cubicBezTo>
                        <a:pt x="220694" y="1129189"/>
                        <a:pt x="196120" y="1052322"/>
                        <a:pt x="208693" y="940498"/>
                      </a:cubicBezTo>
                      <a:cubicBezTo>
                        <a:pt x="221266" y="828675"/>
                        <a:pt x="208693" y="633031"/>
                        <a:pt x="208693" y="633031"/>
                      </a:cubicBezTo>
                      <a:lnTo>
                        <a:pt x="0" y="310039"/>
                      </a:lnTo>
                      <a:lnTo>
                        <a:pt x="197453" y="192500"/>
                      </a:lnTo>
                      <a:cubicBezTo>
                        <a:pt x="197453" y="192500"/>
                        <a:pt x="249650" y="280321"/>
                        <a:pt x="336995" y="303371"/>
                      </a:cubicBezTo>
                      <a:cubicBezTo>
                        <a:pt x="345281" y="305562"/>
                        <a:pt x="350996" y="312992"/>
                        <a:pt x="359474" y="314039"/>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5" name="Google Shape;455;p32"/>
              <p:cNvGrpSpPr/>
              <p:nvPr/>
            </p:nvGrpSpPr>
            <p:grpSpPr>
              <a:xfrm>
                <a:off x="5840253" y="3544252"/>
                <a:ext cx="962459" cy="1600295"/>
                <a:chOff x="5840253" y="3544252"/>
                <a:chExt cx="962459" cy="1600295"/>
              </a:xfrm>
            </p:grpSpPr>
            <p:sp>
              <p:nvSpPr>
                <p:cNvPr id="456" name="Google Shape;456;p32"/>
                <p:cNvSpPr/>
                <p:nvPr/>
              </p:nvSpPr>
              <p:spPr>
                <a:xfrm>
                  <a:off x="5840253" y="3544252"/>
                  <a:ext cx="962459" cy="1600295"/>
                </a:xfrm>
                <a:custGeom>
                  <a:rect b="b" l="l" r="r" t="t"/>
                  <a:pathLst>
                    <a:path extrusionOk="0" h="1600295" w="962459">
                      <a:moveTo>
                        <a:pt x="926021" y="0"/>
                      </a:moveTo>
                      <a:cubicBezTo>
                        <a:pt x="926021" y="0"/>
                        <a:pt x="977265" y="217932"/>
                        <a:pt x="958215" y="348710"/>
                      </a:cubicBezTo>
                      <a:cubicBezTo>
                        <a:pt x="939165" y="479488"/>
                        <a:pt x="837533" y="1600295"/>
                        <a:pt x="837533" y="1600295"/>
                      </a:cubicBezTo>
                      <a:lnTo>
                        <a:pt x="580358" y="1600295"/>
                      </a:lnTo>
                      <a:lnTo>
                        <a:pt x="580358" y="492157"/>
                      </a:lnTo>
                      <a:lnTo>
                        <a:pt x="373952" y="956786"/>
                      </a:lnTo>
                      <a:lnTo>
                        <a:pt x="269748" y="1600295"/>
                      </a:lnTo>
                      <a:lnTo>
                        <a:pt x="0" y="1600295"/>
                      </a:lnTo>
                      <a:lnTo>
                        <a:pt x="56864" y="940784"/>
                      </a:lnTo>
                      <a:cubicBezTo>
                        <a:pt x="58769" y="919067"/>
                        <a:pt x="62960" y="897636"/>
                        <a:pt x="69533" y="876872"/>
                      </a:cubicBezTo>
                      <a:lnTo>
                        <a:pt x="324707" y="64865"/>
                      </a:lnTo>
                      <a:lnTo>
                        <a:pt x="926021"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7" name="Google Shape;457;p32"/>
                <p:cNvGrpSpPr/>
                <p:nvPr/>
              </p:nvGrpSpPr>
              <p:grpSpPr>
                <a:xfrm>
                  <a:off x="6066472" y="3552099"/>
                  <a:ext cx="679952" cy="1592390"/>
                  <a:chOff x="6066472" y="3552099"/>
                  <a:chExt cx="679952" cy="1592390"/>
                </a:xfrm>
              </p:grpSpPr>
              <p:sp>
                <p:nvSpPr>
                  <p:cNvPr id="458" name="Google Shape;458;p32"/>
                  <p:cNvSpPr/>
                  <p:nvPr/>
                </p:nvSpPr>
                <p:spPr>
                  <a:xfrm>
                    <a:off x="6639306" y="3552195"/>
                    <a:ext cx="107118" cy="1592294"/>
                  </a:xfrm>
                  <a:custGeom>
                    <a:rect b="b" l="l" r="r" t="t"/>
                    <a:pathLst>
                      <a:path extrusionOk="0" h="1592294" w="107118">
                        <a:moveTo>
                          <a:pt x="49244" y="0"/>
                        </a:moveTo>
                        <a:cubicBezTo>
                          <a:pt x="49244" y="0"/>
                          <a:pt x="112300" y="128588"/>
                          <a:pt x="106775" y="276320"/>
                        </a:cubicBezTo>
                        <a:cubicBezTo>
                          <a:pt x="101251" y="424053"/>
                          <a:pt x="0" y="1592294"/>
                          <a:pt x="0" y="159229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32"/>
                  <p:cNvSpPr/>
                  <p:nvPr/>
                </p:nvSpPr>
                <p:spPr>
                  <a:xfrm>
                    <a:off x="6591014" y="3552099"/>
                    <a:ext cx="107118" cy="1592294"/>
                  </a:xfrm>
                  <a:custGeom>
                    <a:rect b="b" l="l" r="r" t="t"/>
                    <a:pathLst>
                      <a:path extrusionOk="0" h="1592294" w="107118">
                        <a:moveTo>
                          <a:pt x="49244" y="0"/>
                        </a:moveTo>
                        <a:cubicBezTo>
                          <a:pt x="49244" y="0"/>
                          <a:pt x="112300" y="128588"/>
                          <a:pt x="106775" y="276320"/>
                        </a:cubicBezTo>
                        <a:cubicBezTo>
                          <a:pt x="101251" y="424053"/>
                          <a:pt x="0" y="1592294"/>
                          <a:pt x="0" y="159229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32"/>
                  <p:cNvSpPr/>
                  <p:nvPr/>
                </p:nvSpPr>
                <p:spPr>
                  <a:xfrm>
                    <a:off x="6066472" y="3958304"/>
                    <a:ext cx="346709" cy="1126426"/>
                  </a:xfrm>
                  <a:custGeom>
                    <a:rect b="b" l="l" r="r" t="t"/>
                    <a:pathLst>
                      <a:path extrusionOk="0" h="1126426" w="346709">
                        <a:moveTo>
                          <a:pt x="346710" y="0"/>
                        </a:moveTo>
                        <a:lnTo>
                          <a:pt x="86487" y="501110"/>
                        </a:lnTo>
                        <a:cubicBezTo>
                          <a:pt x="80867" y="511397"/>
                          <a:pt x="77248" y="522732"/>
                          <a:pt x="75724" y="534353"/>
                        </a:cubicBezTo>
                        <a:lnTo>
                          <a:pt x="0" y="1126426"/>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32"/>
                  <p:cNvSpPr/>
                  <p:nvPr/>
                </p:nvSpPr>
                <p:spPr>
                  <a:xfrm>
                    <a:off x="6333759" y="3902394"/>
                    <a:ext cx="86939" cy="322440"/>
                  </a:xfrm>
                  <a:custGeom>
                    <a:rect b="b" l="l" r="r" t="t"/>
                    <a:pathLst>
                      <a:path extrusionOk="0" h="383857" w="86939">
                        <a:moveTo>
                          <a:pt x="74081" y="95"/>
                        </a:moveTo>
                        <a:cubicBezTo>
                          <a:pt x="74081" y="95"/>
                          <a:pt x="-24312" y="235839"/>
                          <a:pt x="5692" y="383857"/>
                        </a:cubicBezTo>
                        <a:lnTo>
                          <a:pt x="86940" y="194500"/>
                        </a:lnTo>
                        <a:lnTo>
                          <a:pt x="86940" y="118967"/>
                        </a:lnTo>
                        <a:lnTo>
                          <a:pt x="7408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62" name="Google Shape;462;p32"/>
              <p:cNvSpPr/>
              <p:nvPr/>
            </p:nvSpPr>
            <p:spPr>
              <a:xfrm>
                <a:off x="6402324" y="3845337"/>
                <a:ext cx="18287" cy="191071"/>
              </a:xfrm>
              <a:custGeom>
                <a:rect b="b" l="l" r="r" t="t"/>
                <a:pathLst>
                  <a:path extrusionOk="0" h="191071" w="18287">
                    <a:moveTo>
                      <a:pt x="0" y="0"/>
                    </a:moveTo>
                    <a:lnTo>
                      <a:pt x="18288" y="191071"/>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3" name="Google Shape;463;p32"/>
              <p:cNvGrpSpPr/>
              <p:nvPr/>
            </p:nvGrpSpPr>
            <p:grpSpPr>
              <a:xfrm>
                <a:off x="5444966" y="5262449"/>
                <a:ext cx="621426" cy="256716"/>
                <a:chOff x="5444966" y="5262449"/>
                <a:chExt cx="621426" cy="256716"/>
              </a:xfrm>
            </p:grpSpPr>
            <p:sp>
              <p:nvSpPr>
                <p:cNvPr id="464" name="Google Shape;464;p32"/>
                <p:cNvSpPr/>
                <p:nvPr/>
              </p:nvSpPr>
              <p:spPr>
                <a:xfrm>
                  <a:off x="5447536" y="5262449"/>
                  <a:ext cx="618856" cy="245000"/>
                </a:xfrm>
                <a:custGeom>
                  <a:rect b="b" l="l" r="r" t="t"/>
                  <a:pathLst>
                    <a:path extrusionOk="0" h="245000" w="618856">
                      <a:moveTo>
                        <a:pt x="605697" y="72407"/>
                      </a:moveTo>
                      <a:cubicBezTo>
                        <a:pt x="603315" y="64025"/>
                        <a:pt x="592838" y="60978"/>
                        <a:pt x="586456" y="66883"/>
                      </a:cubicBezTo>
                      <a:cubicBezTo>
                        <a:pt x="567692" y="84218"/>
                        <a:pt x="531973" y="112317"/>
                        <a:pt x="497683" y="112317"/>
                      </a:cubicBezTo>
                      <a:cubicBezTo>
                        <a:pt x="458726" y="112317"/>
                        <a:pt x="417292" y="73455"/>
                        <a:pt x="419768" y="65549"/>
                      </a:cubicBezTo>
                      <a:cubicBezTo>
                        <a:pt x="427293" y="42118"/>
                        <a:pt x="413196" y="3732"/>
                        <a:pt x="389003" y="113"/>
                      </a:cubicBezTo>
                      <a:cubicBezTo>
                        <a:pt x="356999" y="-4650"/>
                        <a:pt x="188692" y="142988"/>
                        <a:pt x="75249" y="167657"/>
                      </a:cubicBezTo>
                      <a:lnTo>
                        <a:pt x="34959" y="181469"/>
                      </a:lnTo>
                      <a:cubicBezTo>
                        <a:pt x="13908" y="188708"/>
                        <a:pt x="-189" y="208615"/>
                        <a:pt x="2" y="230904"/>
                      </a:cubicBezTo>
                      <a:cubicBezTo>
                        <a:pt x="2" y="238714"/>
                        <a:pt x="6765" y="245000"/>
                        <a:pt x="14575" y="245000"/>
                      </a:cubicBezTo>
                      <a:lnTo>
                        <a:pt x="570740" y="245000"/>
                      </a:lnTo>
                      <a:cubicBezTo>
                        <a:pt x="590171" y="245000"/>
                        <a:pt x="607411" y="232047"/>
                        <a:pt x="612364" y="213282"/>
                      </a:cubicBezTo>
                      <a:cubicBezTo>
                        <a:pt x="619793" y="184993"/>
                        <a:pt x="624461" y="137939"/>
                        <a:pt x="605601" y="72312"/>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32"/>
                <p:cNvSpPr/>
                <p:nvPr/>
              </p:nvSpPr>
              <p:spPr>
                <a:xfrm>
                  <a:off x="5444966" y="5459730"/>
                  <a:ext cx="619278" cy="59435"/>
                </a:xfrm>
                <a:custGeom>
                  <a:rect b="b" l="l" r="r" t="t"/>
                  <a:pathLst>
                    <a:path extrusionOk="0" h="59435" w="619278">
                      <a:moveTo>
                        <a:pt x="2667" y="33718"/>
                      </a:moveTo>
                      <a:cubicBezTo>
                        <a:pt x="2667" y="33718"/>
                        <a:pt x="-3334" y="47720"/>
                        <a:pt x="2667" y="59436"/>
                      </a:cubicBezTo>
                      <a:lnTo>
                        <a:pt x="585693" y="59436"/>
                      </a:lnTo>
                      <a:cubicBezTo>
                        <a:pt x="595598" y="59436"/>
                        <a:pt x="604838" y="54292"/>
                        <a:pt x="609600" y="45625"/>
                      </a:cubicBezTo>
                      <a:cubicBezTo>
                        <a:pt x="615506" y="34766"/>
                        <a:pt x="621506" y="18479"/>
                        <a:pt x="618458" y="0"/>
                      </a:cubicBezTo>
                      <a:cubicBezTo>
                        <a:pt x="618458" y="0"/>
                        <a:pt x="506730" y="40386"/>
                        <a:pt x="2667" y="33718"/>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6" name="Google Shape;466;p32"/>
              <p:cNvSpPr/>
              <p:nvPr/>
            </p:nvSpPr>
            <p:spPr>
              <a:xfrm>
                <a:off x="6152959" y="3013519"/>
                <a:ext cx="9525" cy="99440"/>
              </a:xfrm>
              <a:custGeom>
                <a:rect b="b" l="l" r="r" t="t"/>
                <a:pathLst>
                  <a:path extrusionOk="0" h="99440" w="9525">
                    <a:moveTo>
                      <a:pt x="0" y="0"/>
                    </a:moveTo>
                    <a:lnTo>
                      <a:pt x="0" y="99441"/>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7" name="Google Shape;467;p32"/>
              <p:cNvGrpSpPr/>
              <p:nvPr/>
            </p:nvGrpSpPr>
            <p:grpSpPr>
              <a:xfrm>
                <a:off x="6267649" y="2717006"/>
                <a:ext cx="157621" cy="556441"/>
                <a:chOff x="6267649" y="2717006"/>
                <a:chExt cx="157621" cy="556441"/>
              </a:xfrm>
            </p:grpSpPr>
            <p:sp>
              <p:nvSpPr>
                <p:cNvPr id="468" name="Google Shape;468;p32"/>
                <p:cNvSpPr/>
                <p:nvPr/>
              </p:nvSpPr>
              <p:spPr>
                <a:xfrm>
                  <a:off x="6267649" y="2717006"/>
                  <a:ext cx="157621" cy="466915"/>
                </a:xfrm>
                <a:custGeom>
                  <a:rect b="b" l="l" r="r" t="t"/>
                  <a:pathLst>
                    <a:path extrusionOk="0" h="466915" w="157621">
                      <a:moveTo>
                        <a:pt x="10945" y="54483"/>
                      </a:moveTo>
                      <a:cubicBezTo>
                        <a:pt x="10945" y="54483"/>
                        <a:pt x="-47062" y="140875"/>
                        <a:pt x="104004" y="466915"/>
                      </a:cubicBezTo>
                      <a:cubicBezTo>
                        <a:pt x="104004" y="466915"/>
                        <a:pt x="183252" y="63341"/>
                        <a:pt x="149058"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9" name="Google Shape;469;p32"/>
                <p:cNvGrpSpPr/>
                <p:nvPr/>
              </p:nvGrpSpPr>
              <p:grpSpPr>
                <a:xfrm>
                  <a:off x="6340984" y="3162569"/>
                  <a:ext cx="61463" cy="110878"/>
                  <a:chOff x="6340984" y="3162569"/>
                  <a:chExt cx="61463" cy="110878"/>
                </a:xfrm>
              </p:grpSpPr>
              <p:sp>
                <p:nvSpPr>
                  <p:cNvPr id="470" name="Google Shape;470;p32"/>
                  <p:cNvSpPr/>
                  <p:nvPr/>
                </p:nvSpPr>
                <p:spPr>
                  <a:xfrm>
                    <a:off x="6340984" y="3162569"/>
                    <a:ext cx="61463" cy="110878"/>
                  </a:xfrm>
                  <a:custGeom>
                    <a:rect b="b" l="l" r="r" t="t"/>
                    <a:pathLst>
                      <a:path extrusionOk="0" h="110878" w="61463">
                        <a:moveTo>
                          <a:pt x="2951" y="42021"/>
                        </a:moveTo>
                        <a:cubicBezTo>
                          <a:pt x="-9050" y="13160"/>
                          <a:pt x="19430" y="2302"/>
                          <a:pt x="19430" y="2302"/>
                        </a:cubicBezTo>
                        <a:cubicBezTo>
                          <a:pt x="34955" y="-4080"/>
                          <a:pt x="52672" y="3254"/>
                          <a:pt x="59149" y="18780"/>
                        </a:cubicBezTo>
                        <a:cubicBezTo>
                          <a:pt x="64578" y="31829"/>
                          <a:pt x="60101" y="46308"/>
                          <a:pt x="49433" y="54499"/>
                        </a:cubicBezTo>
                        <a:lnTo>
                          <a:pt x="46385" y="103458"/>
                        </a:lnTo>
                        <a:cubicBezTo>
                          <a:pt x="46290" y="105362"/>
                          <a:pt x="45052" y="107077"/>
                          <a:pt x="43242" y="107839"/>
                        </a:cubicBezTo>
                        <a:lnTo>
                          <a:pt x="36765" y="110506"/>
                        </a:lnTo>
                        <a:cubicBezTo>
                          <a:pt x="34193" y="111554"/>
                          <a:pt x="31241" y="110315"/>
                          <a:pt x="30193" y="107744"/>
                        </a:cubicBezTo>
                        <a:lnTo>
                          <a:pt x="2951" y="42021"/>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32"/>
                  <p:cNvSpPr/>
                  <p:nvPr/>
                </p:nvSpPr>
                <p:spPr>
                  <a:xfrm>
                    <a:off x="6355910" y="3177703"/>
                    <a:ext cx="30724" cy="30738"/>
                  </a:xfrm>
                  <a:custGeom>
                    <a:rect b="b" l="l" r="r" t="t"/>
                    <a:pathLst>
                      <a:path extrusionOk="0" h="30738" w="30724">
                        <a:moveTo>
                          <a:pt x="21268" y="29555"/>
                        </a:moveTo>
                        <a:cubicBezTo>
                          <a:pt x="29078" y="26316"/>
                          <a:pt x="32793" y="17363"/>
                          <a:pt x="29555" y="9457"/>
                        </a:cubicBezTo>
                        <a:cubicBezTo>
                          <a:pt x="26316" y="1647"/>
                          <a:pt x="17363" y="-2068"/>
                          <a:pt x="9457" y="1170"/>
                        </a:cubicBezTo>
                        <a:cubicBezTo>
                          <a:pt x="1646" y="4409"/>
                          <a:pt x="-2068" y="13362"/>
                          <a:pt x="1170" y="21268"/>
                        </a:cubicBezTo>
                        <a:cubicBezTo>
                          <a:pt x="4409" y="29174"/>
                          <a:pt x="13362" y="32793"/>
                          <a:pt x="21268" y="29555"/>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472" name="Google Shape;472;p32"/>
            <p:cNvSpPr/>
            <p:nvPr/>
          </p:nvSpPr>
          <p:spPr>
            <a:xfrm>
              <a:off x="7197700" y="2099375"/>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sp>
        <p:nvSpPr>
          <p:cNvPr id="473" name="Google Shape;473;p32"/>
          <p:cNvSpPr txBox="1"/>
          <p:nvPr>
            <p:ph type="title"/>
          </p:nvPr>
        </p:nvSpPr>
        <p:spPr>
          <a:xfrm>
            <a:off x="253400" y="162900"/>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u="sng"/>
              <a:t>Groupings - FMS PE Workshop</a:t>
            </a:r>
            <a:endParaRPr sz="3800" u="sng"/>
          </a:p>
        </p:txBody>
      </p:sp>
      <p:pic>
        <p:nvPicPr>
          <p:cNvPr id="474" name="Google Shape;474;p32"/>
          <p:cNvPicPr preferRelativeResize="0"/>
          <p:nvPr/>
        </p:nvPicPr>
        <p:blipFill>
          <a:blip r:embed="rId3">
            <a:alphaModFix/>
          </a:blip>
          <a:stretch>
            <a:fillRect/>
          </a:stretch>
        </p:blipFill>
        <p:spPr>
          <a:xfrm>
            <a:off x="4689350" y="864800"/>
            <a:ext cx="4454643" cy="4175651"/>
          </a:xfrm>
          <a:prstGeom prst="rect">
            <a:avLst/>
          </a:prstGeom>
          <a:noFill/>
          <a:ln>
            <a:noFill/>
          </a:ln>
        </p:spPr>
      </p:pic>
      <p:pic>
        <p:nvPicPr>
          <p:cNvPr id="475" name="Google Shape;475;p32"/>
          <p:cNvPicPr preferRelativeResize="0"/>
          <p:nvPr/>
        </p:nvPicPr>
        <p:blipFill>
          <a:blip r:embed="rId4">
            <a:alphaModFix/>
          </a:blip>
          <a:stretch>
            <a:fillRect/>
          </a:stretch>
        </p:blipFill>
        <p:spPr>
          <a:xfrm>
            <a:off x="-1" y="864800"/>
            <a:ext cx="4728475" cy="4175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grpSp>
        <p:nvGrpSpPr>
          <p:cNvPr id="1260" name="Google Shape;1260;p41"/>
          <p:cNvGrpSpPr/>
          <p:nvPr/>
        </p:nvGrpSpPr>
        <p:grpSpPr>
          <a:xfrm>
            <a:off x="6079845" y="1037373"/>
            <a:ext cx="2690642" cy="3557769"/>
            <a:chOff x="4120038" y="1470947"/>
            <a:chExt cx="2858128" cy="3779232"/>
          </a:xfrm>
        </p:grpSpPr>
        <p:sp>
          <p:nvSpPr>
            <p:cNvPr id="1261" name="Google Shape;1261;p41"/>
            <p:cNvSpPr/>
            <p:nvPr/>
          </p:nvSpPr>
          <p:spPr>
            <a:xfrm>
              <a:off x="4120038" y="1762791"/>
              <a:ext cx="1384077" cy="806196"/>
            </a:xfrm>
            <a:custGeom>
              <a:rect b="b" l="l" r="r" t="t"/>
              <a:pathLst>
                <a:path extrusionOk="0" h="806196" w="1384077">
                  <a:moveTo>
                    <a:pt x="1384078" y="806196"/>
                  </a:moveTo>
                  <a:lnTo>
                    <a:pt x="0" y="806196"/>
                  </a:lnTo>
                  <a:lnTo>
                    <a:pt x="0" y="0"/>
                  </a:lnTo>
                  <a:lnTo>
                    <a:pt x="1384078" y="0"/>
                  </a:lnTo>
                  <a:lnTo>
                    <a:pt x="1384078" y="806196"/>
                  </a:lnTo>
                  <a:close/>
                  <a:moveTo>
                    <a:pt x="65913" y="740283"/>
                  </a:moveTo>
                  <a:lnTo>
                    <a:pt x="1318165" y="740283"/>
                  </a:lnTo>
                  <a:lnTo>
                    <a:pt x="1318165" y="65913"/>
                  </a:lnTo>
                  <a:lnTo>
                    <a:pt x="65913" y="65913"/>
                  </a:lnTo>
                  <a:lnTo>
                    <a:pt x="65913" y="74028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41"/>
            <p:cNvSpPr/>
            <p:nvPr/>
          </p:nvSpPr>
          <p:spPr>
            <a:xfrm>
              <a:off x="4520469" y="2332005"/>
              <a:ext cx="583311" cy="31051"/>
            </a:xfrm>
            <a:custGeom>
              <a:rect b="b" l="l" r="r" t="t"/>
              <a:pathLst>
                <a:path extrusionOk="0" h="31051" w="583311">
                  <a:moveTo>
                    <a:pt x="567785" y="31051"/>
                  </a:moveTo>
                  <a:lnTo>
                    <a:pt x="15526" y="31051"/>
                  </a:lnTo>
                  <a:cubicBezTo>
                    <a:pt x="6953" y="31051"/>
                    <a:pt x="0" y="24098"/>
                    <a:pt x="0" y="15526"/>
                  </a:cubicBezTo>
                  <a:lnTo>
                    <a:pt x="0" y="15526"/>
                  </a:lnTo>
                  <a:cubicBezTo>
                    <a:pt x="0" y="6953"/>
                    <a:pt x="6953" y="0"/>
                    <a:pt x="15526" y="0"/>
                  </a:cubicBezTo>
                  <a:lnTo>
                    <a:pt x="567785" y="0"/>
                  </a:lnTo>
                  <a:cubicBezTo>
                    <a:pt x="576358" y="0"/>
                    <a:pt x="583311" y="6953"/>
                    <a:pt x="583311" y="15526"/>
                  </a:cubicBezTo>
                  <a:lnTo>
                    <a:pt x="583311" y="15526"/>
                  </a:lnTo>
                  <a:cubicBezTo>
                    <a:pt x="583311" y="24098"/>
                    <a:pt x="576358" y="31051"/>
                    <a:pt x="567785" y="31051"/>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63" name="Google Shape;1263;p41"/>
            <p:cNvGrpSpPr/>
            <p:nvPr/>
          </p:nvGrpSpPr>
          <p:grpSpPr>
            <a:xfrm>
              <a:off x="4552950" y="2363057"/>
              <a:ext cx="518254" cy="467486"/>
              <a:chOff x="4552950" y="2363057"/>
              <a:chExt cx="518254" cy="467486"/>
            </a:xfrm>
          </p:grpSpPr>
          <p:sp>
            <p:nvSpPr>
              <p:cNvPr id="1264" name="Google Shape;1264;p41"/>
              <p:cNvSpPr/>
              <p:nvPr/>
            </p:nvSpPr>
            <p:spPr>
              <a:xfrm>
                <a:off x="4552950" y="2363057"/>
                <a:ext cx="113347" cy="467486"/>
              </a:xfrm>
              <a:custGeom>
                <a:rect b="b" l="l" r="r" t="t"/>
                <a:pathLst>
                  <a:path extrusionOk="0" h="467486" w="113347">
                    <a:moveTo>
                      <a:pt x="0" y="0"/>
                    </a:moveTo>
                    <a:lnTo>
                      <a:pt x="11334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41"/>
              <p:cNvSpPr/>
              <p:nvPr/>
            </p:nvSpPr>
            <p:spPr>
              <a:xfrm>
                <a:off x="4957857" y="2363057"/>
                <a:ext cx="113347" cy="467486"/>
              </a:xfrm>
              <a:custGeom>
                <a:rect b="b" l="l" r="r" t="t"/>
                <a:pathLst>
                  <a:path extrusionOk="0" h="467486" w="113347">
                    <a:moveTo>
                      <a:pt x="113348"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6" name="Google Shape;1266;p41"/>
              <p:cNvSpPr/>
              <p:nvPr/>
            </p:nvSpPr>
            <p:spPr>
              <a:xfrm>
                <a:off x="4921472" y="2363057"/>
                <a:ext cx="84963" cy="467486"/>
              </a:xfrm>
              <a:custGeom>
                <a:rect b="b" l="l" r="r" t="t"/>
                <a:pathLst>
                  <a:path extrusionOk="0" h="467486" w="84963">
                    <a:moveTo>
                      <a:pt x="84963"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41"/>
              <p:cNvSpPr/>
              <p:nvPr/>
            </p:nvSpPr>
            <p:spPr>
              <a:xfrm>
                <a:off x="4884991" y="2363057"/>
                <a:ext cx="56673" cy="467486"/>
              </a:xfrm>
              <a:custGeom>
                <a:rect b="b" l="l" r="r" t="t"/>
                <a:pathLst>
                  <a:path extrusionOk="0" h="467486" w="56673">
                    <a:moveTo>
                      <a:pt x="56674"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8" name="Google Shape;1268;p41"/>
              <p:cNvSpPr/>
              <p:nvPr/>
            </p:nvSpPr>
            <p:spPr>
              <a:xfrm>
                <a:off x="4848510" y="2363057"/>
                <a:ext cx="28384" cy="467486"/>
              </a:xfrm>
              <a:custGeom>
                <a:rect b="b" l="l" r="r" t="t"/>
                <a:pathLst>
                  <a:path extrusionOk="0" h="467486" w="28384">
                    <a:moveTo>
                      <a:pt x="28385"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9" name="Google Shape;1269;p41"/>
              <p:cNvSpPr/>
              <p:nvPr/>
            </p:nvSpPr>
            <p:spPr>
              <a:xfrm>
                <a:off x="4812125" y="2363057"/>
                <a:ext cx="9525" cy="467486"/>
              </a:xfrm>
              <a:custGeom>
                <a:rect b="b" l="l" r="r" t="t"/>
                <a:pathLst>
                  <a:path extrusionOk="0" h="467486" w="9525">
                    <a:moveTo>
                      <a:pt x="0" y="0"/>
                    </a:moveTo>
                    <a:lnTo>
                      <a:pt x="0"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41"/>
              <p:cNvSpPr/>
              <p:nvPr/>
            </p:nvSpPr>
            <p:spPr>
              <a:xfrm>
                <a:off x="4747355" y="2363057"/>
                <a:ext cx="28289" cy="467486"/>
              </a:xfrm>
              <a:custGeom>
                <a:rect b="b" l="l" r="r" t="t"/>
                <a:pathLst>
                  <a:path extrusionOk="0" h="467486" w="28289">
                    <a:moveTo>
                      <a:pt x="0" y="0"/>
                    </a:moveTo>
                    <a:lnTo>
                      <a:pt x="2828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1" name="Google Shape;1271;p41"/>
              <p:cNvSpPr/>
              <p:nvPr/>
            </p:nvSpPr>
            <p:spPr>
              <a:xfrm>
                <a:off x="4682490" y="2363057"/>
                <a:ext cx="56769" cy="467486"/>
              </a:xfrm>
              <a:custGeom>
                <a:rect b="b" l="l" r="r" t="t"/>
                <a:pathLst>
                  <a:path extrusionOk="0" h="467486" w="56769">
                    <a:moveTo>
                      <a:pt x="0" y="0"/>
                    </a:moveTo>
                    <a:lnTo>
                      <a:pt x="56769"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2" name="Google Shape;1272;p41"/>
              <p:cNvSpPr/>
              <p:nvPr/>
            </p:nvSpPr>
            <p:spPr>
              <a:xfrm>
                <a:off x="4617720" y="2363057"/>
                <a:ext cx="85058" cy="467486"/>
              </a:xfrm>
              <a:custGeom>
                <a:rect b="b" l="l" r="r" t="t"/>
                <a:pathLst>
                  <a:path extrusionOk="0" h="467486" w="85058">
                    <a:moveTo>
                      <a:pt x="0" y="0"/>
                    </a:moveTo>
                    <a:lnTo>
                      <a:pt x="85058" y="467487"/>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73" name="Google Shape;1273;p41"/>
            <p:cNvSpPr/>
            <p:nvPr/>
          </p:nvSpPr>
          <p:spPr>
            <a:xfrm>
              <a:off x="4775644" y="2568987"/>
              <a:ext cx="72866" cy="2681192"/>
            </a:xfrm>
            <a:custGeom>
              <a:rect b="b" l="l" r="r" t="t"/>
              <a:pathLst>
                <a:path extrusionOk="0" h="2681192" w="72866">
                  <a:moveTo>
                    <a:pt x="0" y="0"/>
                  </a:moveTo>
                  <a:lnTo>
                    <a:pt x="72866" y="0"/>
                  </a:lnTo>
                  <a:lnTo>
                    <a:pt x="72866" y="2681192"/>
                  </a:lnTo>
                  <a:lnTo>
                    <a:pt x="0" y="2681192"/>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74" name="Google Shape;1274;p41"/>
            <p:cNvGrpSpPr/>
            <p:nvPr/>
          </p:nvGrpSpPr>
          <p:grpSpPr>
            <a:xfrm>
              <a:off x="5730717" y="1470947"/>
              <a:ext cx="1247449" cy="3772088"/>
              <a:chOff x="5730717" y="1470947"/>
              <a:chExt cx="1247449" cy="3772088"/>
            </a:xfrm>
          </p:grpSpPr>
          <p:sp>
            <p:nvSpPr>
              <p:cNvPr id="1275" name="Google Shape;1275;p41"/>
              <p:cNvSpPr/>
              <p:nvPr/>
            </p:nvSpPr>
            <p:spPr>
              <a:xfrm>
                <a:off x="5730717" y="2386774"/>
                <a:ext cx="940688" cy="2856261"/>
              </a:xfrm>
              <a:custGeom>
                <a:rect b="b" l="l" r="r" t="t"/>
                <a:pathLst>
                  <a:path extrusionOk="0" h="2856261" w="940688">
                    <a:moveTo>
                      <a:pt x="848963" y="0"/>
                    </a:moveTo>
                    <a:lnTo>
                      <a:pt x="848963" y="178022"/>
                    </a:lnTo>
                    <a:lnTo>
                      <a:pt x="91726" y="178022"/>
                    </a:lnTo>
                    <a:lnTo>
                      <a:pt x="91726" y="0"/>
                    </a:lnTo>
                    <a:lnTo>
                      <a:pt x="0" y="0"/>
                    </a:lnTo>
                    <a:lnTo>
                      <a:pt x="0" y="2856262"/>
                    </a:lnTo>
                    <a:lnTo>
                      <a:pt x="91726" y="2856262"/>
                    </a:lnTo>
                    <a:lnTo>
                      <a:pt x="91726" y="2683097"/>
                    </a:lnTo>
                    <a:lnTo>
                      <a:pt x="848963" y="2683097"/>
                    </a:lnTo>
                    <a:lnTo>
                      <a:pt x="848963" y="2856262"/>
                    </a:lnTo>
                    <a:lnTo>
                      <a:pt x="940689" y="2856262"/>
                    </a:lnTo>
                    <a:lnTo>
                      <a:pt x="940689" y="0"/>
                    </a:lnTo>
                    <a:lnTo>
                      <a:pt x="848963" y="0"/>
                    </a:lnTo>
                    <a:close/>
                    <a:moveTo>
                      <a:pt x="848963" y="255270"/>
                    </a:moveTo>
                    <a:lnTo>
                      <a:pt x="848963" y="447770"/>
                    </a:lnTo>
                    <a:lnTo>
                      <a:pt x="91726" y="447770"/>
                    </a:lnTo>
                    <a:lnTo>
                      <a:pt x="91726" y="255270"/>
                    </a:lnTo>
                    <a:lnTo>
                      <a:pt x="848963" y="255270"/>
                    </a:lnTo>
                    <a:close/>
                    <a:moveTo>
                      <a:pt x="91726" y="2066353"/>
                    </a:moveTo>
                    <a:lnTo>
                      <a:pt x="91726" y="1873853"/>
                    </a:lnTo>
                    <a:lnTo>
                      <a:pt x="848963" y="1873853"/>
                    </a:lnTo>
                    <a:lnTo>
                      <a:pt x="848963" y="2066353"/>
                    </a:lnTo>
                    <a:lnTo>
                      <a:pt x="91726" y="2066353"/>
                    </a:lnTo>
                    <a:close/>
                    <a:moveTo>
                      <a:pt x="848963" y="2143601"/>
                    </a:moveTo>
                    <a:lnTo>
                      <a:pt x="848963" y="2336102"/>
                    </a:lnTo>
                    <a:lnTo>
                      <a:pt x="91726" y="2336102"/>
                    </a:lnTo>
                    <a:lnTo>
                      <a:pt x="91726" y="2143601"/>
                    </a:lnTo>
                    <a:lnTo>
                      <a:pt x="848963" y="2143601"/>
                    </a:lnTo>
                    <a:close/>
                    <a:moveTo>
                      <a:pt x="91726" y="1796606"/>
                    </a:moveTo>
                    <a:lnTo>
                      <a:pt x="91726" y="1604105"/>
                    </a:lnTo>
                    <a:lnTo>
                      <a:pt x="848963" y="1604105"/>
                    </a:lnTo>
                    <a:lnTo>
                      <a:pt x="848963" y="1796606"/>
                    </a:lnTo>
                    <a:lnTo>
                      <a:pt x="91726" y="1796606"/>
                    </a:lnTo>
                    <a:close/>
                    <a:moveTo>
                      <a:pt x="91726" y="1526858"/>
                    </a:moveTo>
                    <a:lnTo>
                      <a:pt x="91726" y="1334357"/>
                    </a:lnTo>
                    <a:lnTo>
                      <a:pt x="848963" y="1334357"/>
                    </a:lnTo>
                    <a:lnTo>
                      <a:pt x="848963" y="1526858"/>
                    </a:lnTo>
                    <a:lnTo>
                      <a:pt x="91726" y="1526858"/>
                    </a:lnTo>
                    <a:close/>
                    <a:moveTo>
                      <a:pt x="91726" y="1257110"/>
                    </a:moveTo>
                    <a:lnTo>
                      <a:pt x="91726" y="1064609"/>
                    </a:lnTo>
                    <a:lnTo>
                      <a:pt x="848963" y="1064609"/>
                    </a:lnTo>
                    <a:lnTo>
                      <a:pt x="848963" y="1257110"/>
                    </a:lnTo>
                    <a:lnTo>
                      <a:pt x="91726" y="1257110"/>
                    </a:lnTo>
                    <a:close/>
                    <a:moveTo>
                      <a:pt x="91726" y="987362"/>
                    </a:moveTo>
                    <a:lnTo>
                      <a:pt x="91726" y="794861"/>
                    </a:lnTo>
                    <a:lnTo>
                      <a:pt x="848963" y="794861"/>
                    </a:lnTo>
                    <a:lnTo>
                      <a:pt x="848963" y="987362"/>
                    </a:lnTo>
                    <a:lnTo>
                      <a:pt x="91726" y="987362"/>
                    </a:lnTo>
                    <a:close/>
                    <a:moveTo>
                      <a:pt x="91726" y="717613"/>
                    </a:moveTo>
                    <a:lnTo>
                      <a:pt x="91726" y="525113"/>
                    </a:lnTo>
                    <a:lnTo>
                      <a:pt x="848963" y="525113"/>
                    </a:lnTo>
                    <a:lnTo>
                      <a:pt x="848963" y="717613"/>
                    </a:lnTo>
                    <a:lnTo>
                      <a:pt x="91726" y="717613"/>
                    </a:lnTo>
                    <a:close/>
                    <a:moveTo>
                      <a:pt x="91726" y="2605945"/>
                    </a:moveTo>
                    <a:lnTo>
                      <a:pt x="91726" y="2413445"/>
                    </a:lnTo>
                    <a:lnTo>
                      <a:pt x="848963" y="2413445"/>
                    </a:lnTo>
                    <a:lnTo>
                      <a:pt x="848963" y="2605945"/>
                    </a:lnTo>
                    <a:lnTo>
                      <a:pt x="91726" y="2605945"/>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76" name="Google Shape;1276;p41"/>
              <p:cNvGrpSpPr/>
              <p:nvPr/>
            </p:nvGrpSpPr>
            <p:grpSpPr>
              <a:xfrm>
                <a:off x="6358327" y="1470947"/>
                <a:ext cx="619839" cy="619839"/>
                <a:chOff x="6358327" y="1470947"/>
                <a:chExt cx="619839" cy="619839"/>
              </a:xfrm>
            </p:grpSpPr>
            <p:sp>
              <p:nvSpPr>
                <p:cNvPr id="1277" name="Google Shape;1277;p41"/>
                <p:cNvSpPr/>
                <p:nvPr/>
              </p:nvSpPr>
              <p:spPr>
                <a:xfrm rot="-4672513">
                  <a:off x="6407313" y="1519933"/>
                  <a:ext cx="521867" cy="521867"/>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41"/>
                <p:cNvSpPr/>
                <p:nvPr/>
              </p:nvSpPr>
              <p:spPr>
                <a:xfrm>
                  <a:off x="6668511" y="1620450"/>
                  <a:ext cx="115252" cy="160591"/>
                </a:xfrm>
                <a:custGeom>
                  <a:rect b="b" l="l" r="r" t="t"/>
                  <a:pathLst>
                    <a:path extrusionOk="0" h="160591" w="115252">
                      <a:moveTo>
                        <a:pt x="0" y="0"/>
                      </a:moveTo>
                      <a:lnTo>
                        <a:pt x="0" y="160592"/>
                      </a:lnTo>
                      <a:lnTo>
                        <a:pt x="115253"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279" name="Google Shape;1279;p41"/>
          <p:cNvSpPr txBox="1"/>
          <p:nvPr>
            <p:ph type="title"/>
          </p:nvPr>
        </p:nvSpPr>
        <p:spPr>
          <a:xfrm>
            <a:off x="713225" y="561025"/>
            <a:ext cx="4074300" cy="130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t>Thank you for your attention</a:t>
            </a:r>
            <a:endParaRPr sz="3800"/>
          </a:p>
        </p:txBody>
      </p:sp>
      <p:sp>
        <p:nvSpPr>
          <p:cNvPr id="1280" name="Google Shape;1280;p41"/>
          <p:cNvSpPr txBox="1"/>
          <p:nvPr>
            <p:ph idx="1" type="subTitle"/>
          </p:nvPr>
        </p:nvSpPr>
        <p:spPr>
          <a:xfrm>
            <a:off x="713225" y="2320054"/>
            <a:ext cx="37014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a:t>
            </a:r>
            <a:r>
              <a:rPr b="1" lang="en" sz="1800"/>
              <a:t>o you have any questions?</a:t>
            </a:r>
            <a:endParaRPr/>
          </a:p>
        </p:txBody>
      </p:sp>
      <p:sp>
        <p:nvSpPr>
          <p:cNvPr id="1281" name="Google Shape;1281;p41"/>
          <p:cNvSpPr txBox="1"/>
          <p:nvPr/>
        </p:nvSpPr>
        <p:spPr>
          <a:xfrm>
            <a:off x="713225" y="4300625"/>
            <a:ext cx="37014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Please keep this slide for attribution</a:t>
            </a:r>
            <a:endParaRPr sz="1200">
              <a:solidFill>
                <a:schemeClr val="dk1"/>
              </a:solidFill>
              <a:latin typeface="Nunito"/>
              <a:ea typeface="Nunito"/>
              <a:cs typeface="Nunito"/>
              <a:sym typeface="Nunito"/>
            </a:endParaRPr>
          </a:p>
        </p:txBody>
      </p:sp>
      <p:grpSp>
        <p:nvGrpSpPr>
          <p:cNvPr id="1282" name="Google Shape;1282;p41"/>
          <p:cNvGrpSpPr/>
          <p:nvPr/>
        </p:nvGrpSpPr>
        <p:grpSpPr>
          <a:xfrm flipH="1">
            <a:off x="4604504" y="2160166"/>
            <a:ext cx="1607292" cy="2172132"/>
            <a:chOff x="5260329" y="2220141"/>
            <a:chExt cx="1607292" cy="2172132"/>
          </a:xfrm>
        </p:grpSpPr>
        <p:grpSp>
          <p:nvGrpSpPr>
            <p:cNvPr id="1283" name="Google Shape;1283;p41"/>
            <p:cNvGrpSpPr/>
            <p:nvPr/>
          </p:nvGrpSpPr>
          <p:grpSpPr>
            <a:xfrm>
              <a:off x="5260329" y="2220141"/>
              <a:ext cx="1607292" cy="2172132"/>
              <a:chOff x="3784581" y="2734387"/>
              <a:chExt cx="1664380" cy="2249282"/>
            </a:xfrm>
          </p:grpSpPr>
          <p:grpSp>
            <p:nvGrpSpPr>
              <p:cNvPr id="1284" name="Google Shape;1284;p41"/>
              <p:cNvGrpSpPr/>
              <p:nvPr/>
            </p:nvGrpSpPr>
            <p:grpSpPr>
              <a:xfrm>
                <a:off x="4882515" y="4681632"/>
                <a:ext cx="250888" cy="302037"/>
                <a:chOff x="4882515" y="4681632"/>
                <a:chExt cx="250888" cy="302037"/>
              </a:xfrm>
            </p:grpSpPr>
            <p:sp>
              <p:nvSpPr>
                <p:cNvPr id="1285" name="Google Shape;1285;p41"/>
                <p:cNvSpPr/>
                <p:nvPr/>
              </p:nvSpPr>
              <p:spPr>
                <a:xfrm>
                  <a:off x="4882515" y="4681632"/>
                  <a:ext cx="250888" cy="241172"/>
                </a:xfrm>
                <a:custGeom>
                  <a:rect b="b" l="l" r="r" t="t"/>
                  <a:pathLst>
                    <a:path extrusionOk="0" h="241172" w="250888">
                      <a:moveTo>
                        <a:pt x="250888" y="0"/>
                      </a:moveTo>
                      <a:cubicBezTo>
                        <a:pt x="250888" y="0"/>
                        <a:pt x="251555" y="120587"/>
                        <a:pt x="0" y="24117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41"/>
                <p:cNvSpPr/>
                <p:nvPr/>
              </p:nvSpPr>
              <p:spPr>
                <a:xfrm>
                  <a:off x="4882610" y="4837080"/>
                  <a:ext cx="249364" cy="146589"/>
                </a:xfrm>
                <a:custGeom>
                  <a:rect b="b" l="l" r="r" t="t"/>
                  <a:pathLst>
                    <a:path extrusionOk="0" h="146589" w="249364">
                      <a:moveTo>
                        <a:pt x="249364" y="0"/>
                      </a:moveTo>
                      <a:cubicBezTo>
                        <a:pt x="249364" y="0"/>
                        <a:pt x="184118" y="101346"/>
                        <a:pt x="0" y="14659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87" name="Google Shape;1287;p41"/>
              <p:cNvGrpSpPr/>
              <p:nvPr/>
            </p:nvGrpSpPr>
            <p:grpSpPr>
              <a:xfrm>
                <a:off x="3784581" y="2734387"/>
                <a:ext cx="1664380" cy="2221564"/>
                <a:chOff x="3784581" y="2734387"/>
                <a:chExt cx="1664380" cy="2221564"/>
              </a:xfrm>
            </p:grpSpPr>
            <p:sp>
              <p:nvSpPr>
                <p:cNvPr id="1288" name="Google Shape;1288;p41"/>
                <p:cNvSpPr/>
                <p:nvPr/>
              </p:nvSpPr>
              <p:spPr>
                <a:xfrm>
                  <a:off x="3784581" y="3230924"/>
                  <a:ext cx="1664380" cy="1725027"/>
                </a:xfrm>
                <a:custGeom>
                  <a:rect b="b" l="l" r="r" t="t"/>
                  <a:pathLst>
                    <a:path extrusionOk="0" h="1725027" w="1664380">
                      <a:moveTo>
                        <a:pt x="31800" y="68154"/>
                      </a:moveTo>
                      <a:cubicBezTo>
                        <a:pt x="31800" y="68154"/>
                        <a:pt x="-19921" y="109683"/>
                        <a:pt x="8559" y="195884"/>
                      </a:cubicBezTo>
                      <a:cubicBezTo>
                        <a:pt x="37039" y="282085"/>
                        <a:pt x="195344" y="426484"/>
                        <a:pt x="175913" y="685945"/>
                      </a:cubicBezTo>
                      <a:cubicBezTo>
                        <a:pt x="156482" y="945406"/>
                        <a:pt x="159244" y="1725027"/>
                        <a:pt x="766177" y="1725027"/>
                      </a:cubicBezTo>
                      <a:cubicBezTo>
                        <a:pt x="1373110" y="1725027"/>
                        <a:pt x="1470551" y="1045324"/>
                        <a:pt x="1461121" y="842917"/>
                      </a:cubicBezTo>
                      <a:cubicBezTo>
                        <a:pt x="1451692" y="640511"/>
                        <a:pt x="1494268" y="263607"/>
                        <a:pt x="1605044" y="169119"/>
                      </a:cubicBezTo>
                      <a:cubicBezTo>
                        <a:pt x="1715820" y="74631"/>
                        <a:pt x="1641049" y="-8618"/>
                        <a:pt x="1622284" y="71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9" name="Google Shape;1289;p41"/>
                <p:cNvGrpSpPr/>
                <p:nvPr/>
              </p:nvGrpSpPr>
              <p:grpSpPr>
                <a:xfrm>
                  <a:off x="4824698" y="3222814"/>
                  <a:ext cx="583945" cy="279190"/>
                  <a:chOff x="4824698" y="3222814"/>
                  <a:chExt cx="583945" cy="279190"/>
                </a:xfrm>
              </p:grpSpPr>
              <p:grpSp>
                <p:nvGrpSpPr>
                  <p:cNvPr id="1290" name="Google Shape;1290;p41"/>
                  <p:cNvGrpSpPr/>
                  <p:nvPr/>
                </p:nvGrpSpPr>
                <p:grpSpPr>
                  <a:xfrm>
                    <a:off x="4824698" y="3222814"/>
                    <a:ext cx="583945" cy="279190"/>
                    <a:chOff x="4824698" y="3222814"/>
                    <a:chExt cx="583945" cy="279190"/>
                  </a:xfrm>
                </p:grpSpPr>
                <p:sp>
                  <p:nvSpPr>
                    <p:cNvPr id="1291" name="Google Shape;1291;p41"/>
                    <p:cNvSpPr/>
                    <p:nvPr/>
                  </p:nvSpPr>
                  <p:spPr>
                    <a:xfrm>
                      <a:off x="4824698" y="3232212"/>
                      <a:ext cx="557888" cy="269792"/>
                    </a:xfrm>
                    <a:custGeom>
                      <a:rect b="b" l="l" r="r" t="t"/>
                      <a:pathLst>
                        <a:path extrusionOk="0" h="269792" w="557888">
                          <a:moveTo>
                            <a:pt x="210217" y="94583"/>
                          </a:moveTo>
                          <a:lnTo>
                            <a:pt x="118586" y="12478"/>
                          </a:lnTo>
                          <a:lnTo>
                            <a:pt x="0" y="137731"/>
                          </a:lnTo>
                          <a:lnTo>
                            <a:pt x="96679" y="229553"/>
                          </a:lnTo>
                          <a:cubicBezTo>
                            <a:pt x="154591" y="284512"/>
                            <a:pt x="245840" y="282988"/>
                            <a:pt x="301847" y="226123"/>
                          </a:cubicBezTo>
                          <a:lnTo>
                            <a:pt x="443579" y="95726"/>
                          </a:lnTo>
                          <a:cubicBezTo>
                            <a:pt x="443579" y="95726"/>
                            <a:pt x="534067" y="96964"/>
                            <a:pt x="551783" y="59531"/>
                          </a:cubicBezTo>
                          <a:cubicBezTo>
                            <a:pt x="569500" y="22098"/>
                            <a:pt x="543020" y="16859"/>
                            <a:pt x="543020" y="16859"/>
                          </a:cubicBezTo>
                          <a:lnTo>
                            <a:pt x="482155" y="0"/>
                          </a:lnTo>
                          <a:lnTo>
                            <a:pt x="210217" y="94679"/>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41"/>
                    <p:cNvSpPr/>
                    <p:nvPr/>
                  </p:nvSpPr>
                  <p:spPr>
                    <a:xfrm>
                      <a:off x="5241775" y="3222814"/>
                      <a:ext cx="166868" cy="100902"/>
                    </a:xfrm>
                    <a:custGeom>
                      <a:rect b="b" l="l" r="r" t="t"/>
                      <a:pathLst>
                        <a:path extrusionOk="0" h="100902" w="166868">
                          <a:moveTo>
                            <a:pt x="165090" y="8827"/>
                          </a:moveTo>
                          <a:lnTo>
                            <a:pt x="165090" y="8827"/>
                          </a:lnTo>
                          <a:cubicBezTo>
                            <a:pt x="169186" y="16733"/>
                            <a:pt x="165948" y="26544"/>
                            <a:pt x="158042" y="30544"/>
                          </a:cubicBezTo>
                          <a:lnTo>
                            <a:pt x="23454" y="99124"/>
                          </a:lnTo>
                          <a:cubicBezTo>
                            <a:pt x="15548" y="103220"/>
                            <a:pt x="5737" y="99981"/>
                            <a:pt x="1737" y="92075"/>
                          </a:cubicBezTo>
                          <a:lnTo>
                            <a:pt x="1737" y="92075"/>
                          </a:lnTo>
                          <a:cubicBezTo>
                            <a:pt x="-2264" y="84170"/>
                            <a:pt x="879" y="74359"/>
                            <a:pt x="8785" y="70358"/>
                          </a:cubicBezTo>
                          <a:lnTo>
                            <a:pt x="143373" y="1779"/>
                          </a:lnTo>
                          <a:cubicBezTo>
                            <a:pt x="151279" y="-2317"/>
                            <a:pt x="161090" y="921"/>
                            <a:pt x="165090" y="8827"/>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93" name="Google Shape;1293;p41"/>
                  <p:cNvSpPr/>
                  <p:nvPr/>
                </p:nvSpPr>
                <p:spPr>
                  <a:xfrm>
                    <a:off x="5299819" y="3233740"/>
                    <a:ext cx="89824" cy="84429"/>
                  </a:xfrm>
                  <a:custGeom>
                    <a:rect b="b" l="l" r="r" t="t"/>
                    <a:pathLst>
                      <a:path extrusionOk="0" h="84429" w="89824">
                        <a:moveTo>
                          <a:pt x="89044" y="28000"/>
                        </a:moveTo>
                        <a:cubicBezTo>
                          <a:pt x="88378" y="24000"/>
                          <a:pt x="86092" y="20380"/>
                          <a:pt x="82948" y="17809"/>
                        </a:cubicBezTo>
                        <a:cubicBezTo>
                          <a:pt x="73423" y="9903"/>
                          <a:pt x="52468" y="-5623"/>
                          <a:pt x="44182" y="2092"/>
                        </a:cubicBezTo>
                        <a:cubicBezTo>
                          <a:pt x="33228" y="12189"/>
                          <a:pt x="71423" y="36954"/>
                          <a:pt x="71423" y="36954"/>
                        </a:cubicBezTo>
                        <a:cubicBezTo>
                          <a:pt x="71423" y="36954"/>
                          <a:pt x="36847" y="9522"/>
                          <a:pt x="28370" y="17047"/>
                        </a:cubicBezTo>
                        <a:cubicBezTo>
                          <a:pt x="19893" y="24571"/>
                          <a:pt x="50468" y="55147"/>
                          <a:pt x="50468" y="55147"/>
                        </a:cubicBezTo>
                        <a:cubicBezTo>
                          <a:pt x="50468" y="55147"/>
                          <a:pt x="19417" y="23619"/>
                          <a:pt x="11511" y="29810"/>
                        </a:cubicBezTo>
                        <a:cubicBezTo>
                          <a:pt x="3605" y="36001"/>
                          <a:pt x="30942" y="71053"/>
                          <a:pt x="30942" y="71053"/>
                        </a:cubicBezTo>
                        <a:cubicBezTo>
                          <a:pt x="30942" y="71053"/>
                          <a:pt x="9796" y="40954"/>
                          <a:pt x="1796" y="45431"/>
                        </a:cubicBezTo>
                        <a:cubicBezTo>
                          <a:pt x="-3443" y="48384"/>
                          <a:pt x="3891" y="64386"/>
                          <a:pt x="9606" y="74959"/>
                        </a:cubicBezTo>
                        <a:cubicBezTo>
                          <a:pt x="12940" y="81150"/>
                          <a:pt x="19417" y="84865"/>
                          <a:pt x="26465" y="84388"/>
                        </a:cubicBezTo>
                        <a:cubicBezTo>
                          <a:pt x="48944" y="83150"/>
                          <a:pt x="96474" y="74863"/>
                          <a:pt x="89044" y="28000"/>
                        </a:cubicBez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41"/>
                  <p:cNvSpPr/>
                  <p:nvPr/>
                </p:nvSpPr>
                <p:spPr>
                  <a:xfrm>
                    <a:off x="5276373" y="3226109"/>
                    <a:ext cx="117974" cy="47175"/>
                  </a:xfrm>
                  <a:custGeom>
                    <a:rect b="b" l="l" r="r" t="t"/>
                    <a:pathLst>
                      <a:path extrusionOk="0" h="47175" w="117974">
                        <a:moveTo>
                          <a:pt x="30480" y="6008"/>
                        </a:moveTo>
                        <a:cubicBezTo>
                          <a:pt x="30480" y="6008"/>
                          <a:pt x="63437" y="3626"/>
                          <a:pt x="77153" y="4008"/>
                        </a:cubicBezTo>
                        <a:cubicBezTo>
                          <a:pt x="90869" y="4389"/>
                          <a:pt x="112300" y="-5327"/>
                          <a:pt x="117729" y="4198"/>
                        </a:cubicBezTo>
                        <a:cubicBezTo>
                          <a:pt x="121349" y="10580"/>
                          <a:pt x="84106" y="29058"/>
                          <a:pt x="63437" y="30582"/>
                        </a:cubicBezTo>
                        <a:cubicBezTo>
                          <a:pt x="63437" y="30582"/>
                          <a:pt x="33719" y="51918"/>
                          <a:pt x="0" y="46203"/>
                        </a:cubicBezTo>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95" name="Google Shape;1295;p41"/>
                <p:cNvGrpSpPr/>
                <p:nvPr/>
              </p:nvGrpSpPr>
              <p:grpSpPr>
                <a:xfrm>
                  <a:off x="3815640" y="3244690"/>
                  <a:ext cx="633486" cy="236176"/>
                  <a:chOff x="3815640" y="3244690"/>
                  <a:chExt cx="633486" cy="236176"/>
                </a:xfrm>
              </p:grpSpPr>
              <p:sp>
                <p:nvSpPr>
                  <p:cNvPr id="1296" name="Google Shape;1296;p41"/>
                  <p:cNvSpPr/>
                  <p:nvPr/>
                </p:nvSpPr>
                <p:spPr>
                  <a:xfrm>
                    <a:off x="3875722" y="3244690"/>
                    <a:ext cx="573404" cy="236176"/>
                  </a:xfrm>
                  <a:custGeom>
                    <a:rect b="b" l="l" r="r" t="t"/>
                    <a:pathLst>
                      <a:path extrusionOk="0" h="236176" w="573404">
                        <a:moveTo>
                          <a:pt x="352711" y="81248"/>
                        </a:moveTo>
                        <a:lnTo>
                          <a:pt x="440055" y="0"/>
                        </a:lnTo>
                        <a:lnTo>
                          <a:pt x="573405" y="136017"/>
                        </a:lnTo>
                        <a:lnTo>
                          <a:pt x="468630" y="207550"/>
                        </a:lnTo>
                        <a:cubicBezTo>
                          <a:pt x="416719" y="242983"/>
                          <a:pt x="349091" y="245745"/>
                          <a:pt x="294513" y="214598"/>
                        </a:cubicBezTo>
                        <a:lnTo>
                          <a:pt x="120015" y="123920"/>
                        </a:lnTo>
                        <a:cubicBezTo>
                          <a:pt x="120015" y="123920"/>
                          <a:pt x="35909" y="148685"/>
                          <a:pt x="11049" y="115538"/>
                        </a:cubicBezTo>
                        <a:cubicBezTo>
                          <a:pt x="-13811" y="82391"/>
                          <a:pt x="11049" y="71914"/>
                          <a:pt x="11049" y="71914"/>
                        </a:cubicBezTo>
                        <a:lnTo>
                          <a:pt x="67246" y="43148"/>
                        </a:lnTo>
                        <a:lnTo>
                          <a:pt x="352615" y="81248"/>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41"/>
                  <p:cNvSpPr/>
                  <p:nvPr/>
                </p:nvSpPr>
                <p:spPr>
                  <a:xfrm>
                    <a:off x="3815640" y="3287764"/>
                    <a:ext cx="176456" cy="77396"/>
                  </a:xfrm>
                  <a:custGeom>
                    <a:rect b="b" l="l" r="r" t="t"/>
                    <a:pathLst>
                      <a:path extrusionOk="0" h="77396" w="176456">
                        <a:moveTo>
                          <a:pt x="741" y="11314"/>
                        </a:moveTo>
                        <a:lnTo>
                          <a:pt x="741" y="11314"/>
                        </a:lnTo>
                        <a:cubicBezTo>
                          <a:pt x="3408" y="2837"/>
                          <a:pt x="12457" y="-1926"/>
                          <a:pt x="21029" y="741"/>
                        </a:cubicBezTo>
                        <a:lnTo>
                          <a:pt x="165143" y="45794"/>
                        </a:lnTo>
                        <a:cubicBezTo>
                          <a:pt x="173620" y="48461"/>
                          <a:pt x="178382" y="57510"/>
                          <a:pt x="175715" y="66082"/>
                        </a:cubicBezTo>
                        <a:lnTo>
                          <a:pt x="175715" y="66082"/>
                        </a:lnTo>
                        <a:cubicBezTo>
                          <a:pt x="173048" y="74560"/>
                          <a:pt x="164000" y="79322"/>
                          <a:pt x="155427" y="76655"/>
                        </a:cubicBezTo>
                        <a:lnTo>
                          <a:pt x="11314" y="31602"/>
                        </a:lnTo>
                        <a:cubicBezTo>
                          <a:pt x="2837" y="28935"/>
                          <a:pt x="-1926" y="19886"/>
                          <a:pt x="741" y="11314"/>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41"/>
                  <p:cNvSpPr/>
                  <p:nvPr/>
                </p:nvSpPr>
                <p:spPr>
                  <a:xfrm>
                    <a:off x="3868562" y="3297728"/>
                    <a:ext cx="91949" cy="79509"/>
                  </a:xfrm>
                  <a:custGeom>
                    <a:rect b="b" l="l" r="r" t="t"/>
                    <a:pathLst>
                      <a:path extrusionOk="0" h="79509" w="91949">
                        <a:moveTo>
                          <a:pt x="16" y="35545"/>
                        </a:moveTo>
                        <a:cubicBezTo>
                          <a:pt x="-175" y="31449"/>
                          <a:pt x="1349" y="27544"/>
                          <a:pt x="3921" y="24305"/>
                        </a:cubicBezTo>
                        <a:cubicBezTo>
                          <a:pt x="11636" y="14685"/>
                          <a:pt x="29067" y="-4746"/>
                          <a:pt x="38783" y="1064"/>
                        </a:cubicBezTo>
                        <a:cubicBezTo>
                          <a:pt x="51546" y="8684"/>
                          <a:pt x="19161" y="40688"/>
                          <a:pt x="19161" y="40688"/>
                        </a:cubicBezTo>
                        <a:cubicBezTo>
                          <a:pt x="19161" y="40688"/>
                          <a:pt x="47546" y="6875"/>
                          <a:pt x="57356" y="12590"/>
                        </a:cubicBezTo>
                        <a:cubicBezTo>
                          <a:pt x="67167" y="18305"/>
                          <a:pt x="43355" y="54309"/>
                          <a:pt x="43355" y="54309"/>
                        </a:cubicBezTo>
                        <a:cubicBezTo>
                          <a:pt x="43355" y="54309"/>
                          <a:pt x="67453" y="17257"/>
                          <a:pt x="76406" y="21638"/>
                        </a:cubicBezTo>
                        <a:cubicBezTo>
                          <a:pt x="85360" y="26115"/>
                          <a:pt x="65643" y="65930"/>
                          <a:pt x="65643" y="65930"/>
                        </a:cubicBezTo>
                        <a:cubicBezTo>
                          <a:pt x="65643" y="65930"/>
                          <a:pt x="80312" y="32211"/>
                          <a:pt x="89075" y="34973"/>
                        </a:cubicBezTo>
                        <a:cubicBezTo>
                          <a:pt x="94790" y="36783"/>
                          <a:pt x="90789" y="53928"/>
                          <a:pt x="87360" y="65453"/>
                        </a:cubicBezTo>
                        <a:cubicBezTo>
                          <a:pt x="85360" y="72216"/>
                          <a:pt x="79645" y="77074"/>
                          <a:pt x="72787" y="78122"/>
                        </a:cubicBezTo>
                        <a:cubicBezTo>
                          <a:pt x="50498" y="81360"/>
                          <a:pt x="2302" y="82884"/>
                          <a:pt x="206" y="35450"/>
                        </a:cubicBez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41"/>
                  <p:cNvSpPr/>
                  <p:nvPr/>
                </p:nvSpPr>
                <p:spPr>
                  <a:xfrm>
                    <a:off x="3857150" y="3287838"/>
                    <a:ext cx="123823" cy="38107"/>
                  </a:xfrm>
                  <a:custGeom>
                    <a:rect b="b" l="l" r="r" t="t"/>
                    <a:pathLst>
                      <a:path extrusionOk="0" h="38107" w="123823">
                        <a:moveTo>
                          <a:pt x="85914" y="0"/>
                        </a:moveTo>
                        <a:cubicBezTo>
                          <a:pt x="85914" y="0"/>
                          <a:pt x="53148" y="4286"/>
                          <a:pt x="39813" y="7334"/>
                        </a:cubicBezTo>
                        <a:cubicBezTo>
                          <a:pt x="26478" y="10382"/>
                          <a:pt x="3523" y="5334"/>
                          <a:pt x="94" y="15716"/>
                        </a:cubicBezTo>
                        <a:cubicBezTo>
                          <a:pt x="-2192" y="22670"/>
                          <a:pt x="38003" y="33242"/>
                          <a:pt x="58577" y="30671"/>
                        </a:cubicBezTo>
                        <a:cubicBezTo>
                          <a:pt x="58577" y="30671"/>
                          <a:pt x="92010" y="45529"/>
                          <a:pt x="123823" y="33242"/>
                        </a:cubicBezTo>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0" name="Google Shape;1300;p41"/>
                <p:cNvGrpSpPr/>
                <p:nvPr/>
              </p:nvGrpSpPr>
              <p:grpSpPr>
                <a:xfrm>
                  <a:off x="4315777" y="3601020"/>
                  <a:ext cx="990600" cy="745820"/>
                  <a:chOff x="4315777" y="3601020"/>
                  <a:chExt cx="990600" cy="745820"/>
                </a:xfrm>
              </p:grpSpPr>
              <p:grpSp>
                <p:nvGrpSpPr>
                  <p:cNvPr id="1301" name="Google Shape;1301;p41"/>
                  <p:cNvGrpSpPr/>
                  <p:nvPr/>
                </p:nvGrpSpPr>
                <p:grpSpPr>
                  <a:xfrm>
                    <a:off x="4347261" y="3930530"/>
                    <a:ext cx="777379" cy="416310"/>
                    <a:chOff x="4347261" y="3930530"/>
                    <a:chExt cx="777379" cy="416310"/>
                  </a:xfrm>
                </p:grpSpPr>
                <p:grpSp>
                  <p:nvGrpSpPr>
                    <p:cNvPr id="1302" name="Google Shape;1302;p41"/>
                    <p:cNvGrpSpPr/>
                    <p:nvPr/>
                  </p:nvGrpSpPr>
                  <p:grpSpPr>
                    <a:xfrm>
                      <a:off x="4347261" y="3977639"/>
                      <a:ext cx="516203" cy="369201"/>
                      <a:chOff x="4347261" y="3977639"/>
                      <a:chExt cx="516203" cy="369201"/>
                    </a:xfrm>
                  </p:grpSpPr>
                  <p:sp>
                    <p:nvSpPr>
                      <p:cNvPr id="1303" name="Google Shape;1303;p41"/>
                      <p:cNvSpPr/>
                      <p:nvPr/>
                    </p:nvSpPr>
                    <p:spPr>
                      <a:xfrm>
                        <a:off x="4347261" y="3977639"/>
                        <a:ext cx="486295" cy="369201"/>
                      </a:xfrm>
                      <a:custGeom>
                        <a:rect b="b" l="l" r="r" t="t"/>
                        <a:pathLst>
                          <a:path extrusionOk="0" h="369201" w="486295">
                            <a:moveTo>
                              <a:pt x="365614" y="54197"/>
                            </a:moveTo>
                            <a:lnTo>
                              <a:pt x="238264" y="143542"/>
                            </a:lnTo>
                            <a:lnTo>
                              <a:pt x="261410" y="42291"/>
                            </a:lnTo>
                            <a:lnTo>
                              <a:pt x="13951" y="22670"/>
                            </a:lnTo>
                            <a:lnTo>
                              <a:pt x="425" y="208502"/>
                            </a:lnTo>
                            <a:cubicBezTo>
                              <a:pt x="-8909" y="336804"/>
                              <a:pt x="137490" y="416242"/>
                              <a:pt x="239979" y="338423"/>
                            </a:cubicBezTo>
                            <a:lnTo>
                              <a:pt x="416858" y="216027"/>
                            </a:lnTo>
                            <a:lnTo>
                              <a:pt x="486296" y="222313"/>
                            </a:lnTo>
                            <a:lnTo>
                              <a:pt x="456292" y="0"/>
                            </a:lnTo>
                            <a:lnTo>
                              <a:pt x="365709" y="54292"/>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41"/>
                      <p:cNvSpPr/>
                      <p:nvPr/>
                    </p:nvSpPr>
                    <p:spPr>
                      <a:xfrm>
                        <a:off x="4661344" y="3998499"/>
                        <a:ext cx="202120" cy="262318"/>
                      </a:xfrm>
                      <a:custGeom>
                        <a:rect b="b" l="l" r="r" t="t"/>
                        <a:pathLst>
                          <a:path extrusionOk="0" h="262318" w="202120">
                            <a:moveTo>
                              <a:pt x="0" y="32671"/>
                            </a:moveTo>
                            <a:lnTo>
                              <a:pt x="65342" y="262318"/>
                            </a:lnTo>
                            <a:lnTo>
                              <a:pt x="202121" y="169164"/>
                            </a:lnTo>
                            <a:lnTo>
                              <a:pt x="121539" y="0"/>
                            </a:lnTo>
                            <a:lnTo>
                              <a:pt x="0" y="32671"/>
                            </a:lnTo>
                            <a:close/>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5" name="Google Shape;1305;p41"/>
                    <p:cNvGrpSpPr/>
                    <p:nvPr/>
                  </p:nvGrpSpPr>
                  <p:grpSpPr>
                    <a:xfrm>
                      <a:off x="4700869" y="3930530"/>
                      <a:ext cx="423771" cy="409652"/>
                      <a:chOff x="4700869" y="3930530"/>
                      <a:chExt cx="423771" cy="409652"/>
                    </a:xfrm>
                  </p:grpSpPr>
                  <p:sp>
                    <p:nvSpPr>
                      <p:cNvPr id="1306" name="Google Shape;1306;p41"/>
                      <p:cNvSpPr/>
                      <p:nvPr/>
                    </p:nvSpPr>
                    <p:spPr>
                      <a:xfrm>
                        <a:off x="4700869" y="3939318"/>
                        <a:ext cx="411391" cy="400864"/>
                      </a:xfrm>
                      <a:custGeom>
                        <a:rect b="b" l="l" r="r" t="t"/>
                        <a:pathLst>
                          <a:path extrusionOk="0" h="400864" w="411391">
                            <a:moveTo>
                              <a:pt x="1909" y="77374"/>
                            </a:moveTo>
                            <a:cubicBezTo>
                              <a:pt x="-2377" y="83089"/>
                              <a:pt x="956" y="91376"/>
                              <a:pt x="7910" y="92614"/>
                            </a:cubicBezTo>
                            <a:cubicBezTo>
                              <a:pt x="28579" y="96138"/>
                              <a:pt x="64583" y="105377"/>
                              <a:pt x="81728" y="127666"/>
                            </a:cubicBezTo>
                            <a:cubicBezTo>
                              <a:pt x="101159" y="153003"/>
                              <a:pt x="96587" y="199294"/>
                              <a:pt x="90206" y="201580"/>
                            </a:cubicBezTo>
                            <a:cubicBezTo>
                              <a:pt x="71251" y="208438"/>
                              <a:pt x="53344" y="236727"/>
                              <a:pt x="63059" y="254253"/>
                            </a:cubicBezTo>
                            <a:cubicBezTo>
                              <a:pt x="75918" y="277399"/>
                              <a:pt x="255845" y="313118"/>
                              <a:pt x="328426" y="374554"/>
                            </a:cubicBezTo>
                            <a:lnTo>
                              <a:pt x="357477" y="393794"/>
                            </a:lnTo>
                            <a:cubicBezTo>
                              <a:pt x="372717" y="403891"/>
                              <a:pt x="392624" y="403129"/>
                              <a:pt x="407007" y="391794"/>
                            </a:cubicBezTo>
                            <a:cubicBezTo>
                              <a:pt x="412055" y="387794"/>
                              <a:pt x="412817" y="380364"/>
                              <a:pt x="408912" y="375316"/>
                            </a:cubicBezTo>
                            <a:lnTo>
                              <a:pt x="131354" y="13937"/>
                            </a:lnTo>
                            <a:cubicBezTo>
                              <a:pt x="121638" y="1269"/>
                              <a:pt x="104684" y="-3493"/>
                              <a:pt x="90015" y="2698"/>
                            </a:cubicBezTo>
                            <a:cubicBezTo>
                              <a:pt x="67917" y="11937"/>
                              <a:pt x="35056" y="32416"/>
                              <a:pt x="1814" y="77374"/>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41"/>
                      <p:cNvSpPr/>
                      <p:nvPr/>
                    </p:nvSpPr>
                    <p:spPr>
                      <a:xfrm>
                        <a:off x="4778692" y="3930530"/>
                        <a:ext cx="345948" cy="400581"/>
                      </a:xfrm>
                      <a:custGeom>
                        <a:rect b="b" l="l" r="r" t="t"/>
                        <a:pathLst>
                          <a:path extrusionOk="0" h="400581" w="345948">
                            <a:moveTo>
                              <a:pt x="329279" y="400582"/>
                            </a:moveTo>
                            <a:cubicBezTo>
                              <a:pt x="329279" y="400582"/>
                              <a:pt x="341376" y="397534"/>
                              <a:pt x="345948" y="387723"/>
                            </a:cubicBezTo>
                            <a:lnTo>
                              <a:pt x="55054" y="8914"/>
                            </a:lnTo>
                            <a:cubicBezTo>
                              <a:pt x="50102" y="2532"/>
                              <a:pt x="42100" y="-992"/>
                              <a:pt x="34100" y="246"/>
                            </a:cubicBezTo>
                            <a:cubicBezTo>
                              <a:pt x="24098" y="1770"/>
                              <a:pt x="10478" y="6056"/>
                              <a:pt x="0" y="17296"/>
                            </a:cubicBezTo>
                            <a:cubicBezTo>
                              <a:pt x="0" y="17296"/>
                              <a:pt x="82010" y="69778"/>
                              <a:pt x="329184" y="400582"/>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08" name="Google Shape;1308;p41"/>
                    <p:cNvSpPr/>
                    <p:nvPr/>
                  </p:nvSpPr>
                  <p:spPr>
                    <a:xfrm>
                      <a:off x="4564189" y="4121086"/>
                      <a:ext cx="21335" cy="78200"/>
                    </a:xfrm>
                    <a:custGeom>
                      <a:rect b="b" l="l" r="r" t="t"/>
                      <a:pathLst>
                        <a:path extrusionOk="0" h="78200" w="21335">
                          <a:moveTo>
                            <a:pt x="21336" y="0"/>
                          </a:moveTo>
                          <a:lnTo>
                            <a:pt x="0" y="7820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9" name="Google Shape;1309;p41"/>
                  <p:cNvGrpSpPr/>
                  <p:nvPr/>
                </p:nvGrpSpPr>
                <p:grpSpPr>
                  <a:xfrm>
                    <a:off x="4528998" y="3915766"/>
                    <a:ext cx="777379" cy="416310"/>
                    <a:chOff x="4528998" y="3915766"/>
                    <a:chExt cx="777379" cy="416310"/>
                  </a:xfrm>
                </p:grpSpPr>
                <p:grpSp>
                  <p:nvGrpSpPr>
                    <p:cNvPr id="1310" name="Google Shape;1310;p41"/>
                    <p:cNvGrpSpPr/>
                    <p:nvPr/>
                  </p:nvGrpSpPr>
                  <p:grpSpPr>
                    <a:xfrm>
                      <a:off x="4528998" y="3962875"/>
                      <a:ext cx="526211" cy="369201"/>
                      <a:chOff x="4528998" y="3962875"/>
                      <a:chExt cx="526211" cy="369201"/>
                    </a:xfrm>
                  </p:grpSpPr>
                  <p:sp>
                    <p:nvSpPr>
                      <p:cNvPr id="1311" name="Google Shape;1311;p41"/>
                      <p:cNvSpPr/>
                      <p:nvPr/>
                    </p:nvSpPr>
                    <p:spPr>
                      <a:xfrm>
                        <a:off x="4528998" y="3962875"/>
                        <a:ext cx="486295" cy="369201"/>
                      </a:xfrm>
                      <a:custGeom>
                        <a:rect b="b" l="l" r="r" t="t"/>
                        <a:pathLst>
                          <a:path extrusionOk="0" h="369201" w="486295">
                            <a:moveTo>
                              <a:pt x="365614" y="54197"/>
                            </a:moveTo>
                            <a:lnTo>
                              <a:pt x="238264" y="143542"/>
                            </a:lnTo>
                            <a:lnTo>
                              <a:pt x="261410" y="42291"/>
                            </a:lnTo>
                            <a:lnTo>
                              <a:pt x="13951" y="22670"/>
                            </a:lnTo>
                            <a:lnTo>
                              <a:pt x="425" y="208502"/>
                            </a:lnTo>
                            <a:cubicBezTo>
                              <a:pt x="-8909" y="336804"/>
                              <a:pt x="137490" y="416243"/>
                              <a:pt x="239979" y="338423"/>
                            </a:cubicBezTo>
                            <a:lnTo>
                              <a:pt x="416858" y="216027"/>
                            </a:lnTo>
                            <a:lnTo>
                              <a:pt x="486295" y="222314"/>
                            </a:lnTo>
                            <a:lnTo>
                              <a:pt x="456292" y="0"/>
                            </a:lnTo>
                            <a:lnTo>
                              <a:pt x="365709" y="54293"/>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41"/>
                      <p:cNvSpPr/>
                      <p:nvPr/>
                    </p:nvSpPr>
                    <p:spPr>
                      <a:xfrm rot="-405102">
                        <a:off x="4842333" y="4009517"/>
                        <a:ext cx="202100" cy="194165"/>
                      </a:xfrm>
                      <a:custGeom>
                        <a:rect b="b" l="l" r="r" t="t"/>
                        <a:pathLst>
                          <a:path extrusionOk="0" h="262318" w="202215">
                            <a:moveTo>
                              <a:pt x="0" y="32671"/>
                            </a:moveTo>
                            <a:lnTo>
                              <a:pt x="65342" y="262319"/>
                            </a:lnTo>
                            <a:lnTo>
                              <a:pt x="202216" y="169164"/>
                            </a:lnTo>
                            <a:lnTo>
                              <a:pt x="121634" y="0"/>
                            </a:lnTo>
                            <a:lnTo>
                              <a:pt x="0" y="32671"/>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3" name="Google Shape;1313;p41"/>
                    <p:cNvGrpSpPr/>
                    <p:nvPr/>
                  </p:nvGrpSpPr>
                  <p:grpSpPr>
                    <a:xfrm>
                      <a:off x="4882606" y="3915766"/>
                      <a:ext cx="423771" cy="409652"/>
                      <a:chOff x="4882606" y="3915766"/>
                      <a:chExt cx="423771" cy="409652"/>
                    </a:xfrm>
                  </p:grpSpPr>
                  <p:sp>
                    <p:nvSpPr>
                      <p:cNvPr id="1314" name="Google Shape;1314;p41"/>
                      <p:cNvSpPr/>
                      <p:nvPr/>
                    </p:nvSpPr>
                    <p:spPr>
                      <a:xfrm>
                        <a:off x="4882606" y="3924554"/>
                        <a:ext cx="411391" cy="400864"/>
                      </a:xfrm>
                      <a:custGeom>
                        <a:rect b="b" l="l" r="r" t="t"/>
                        <a:pathLst>
                          <a:path extrusionOk="0" h="400864" w="411391">
                            <a:moveTo>
                              <a:pt x="1909" y="77469"/>
                            </a:moveTo>
                            <a:cubicBezTo>
                              <a:pt x="-2377" y="83184"/>
                              <a:pt x="956" y="91471"/>
                              <a:pt x="7910" y="92709"/>
                            </a:cubicBezTo>
                            <a:cubicBezTo>
                              <a:pt x="28579" y="96233"/>
                              <a:pt x="64583" y="105473"/>
                              <a:pt x="81728" y="127666"/>
                            </a:cubicBezTo>
                            <a:cubicBezTo>
                              <a:pt x="101159" y="153002"/>
                              <a:pt x="96587" y="199294"/>
                              <a:pt x="90206" y="201580"/>
                            </a:cubicBezTo>
                            <a:cubicBezTo>
                              <a:pt x="71251" y="208438"/>
                              <a:pt x="53344" y="236727"/>
                              <a:pt x="63059" y="254253"/>
                            </a:cubicBezTo>
                            <a:cubicBezTo>
                              <a:pt x="75918" y="277399"/>
                              <a:pt x="255845" y="313117"/>
                              <a:pt x="328426" y="374554"/>
                            </a:cubicBezTo>
                            <a:lnTo>
                              <a:pt x="357477" y="393794"/>
                            </a:lnTo>
                            <a:cubicBezTo>
                              <a:pt x="372717" y="403891"/>
                              <a:pt x="392624" y="403129"/>
                              <a:pt x="407007" y="391794"/>
                            </a:cubicBezTo>
                            <a:cubicBezTo>
                              <a:pt x="412055" y="387793"/>
                              <a:pt x="412817" y="380364"/>
                              <a:pt x="408912" y="375316"/>
                            </a:cubicBezTo>
                            <a:lnTo>
                              <a:pt x="131354" y="13937"/>
                            </a:lnTo>
                            <a:cubicBezTo>
                              <a:pt x="121638" y="1269"/>
                              <a:pt x="104684" y="-3493"/>
                              <a:pt x="90015" y="2698"/>
                            </a:cubicBezTo>
                            <a:cubicBezTo>
                              <a:pt x="67917" y="11937"/>
                              <a:pt x="35056" y="32416"/>
                              <a:pt x="1814" y="77374"/>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41"/>
                      <p:cNvSpPr/>
                      <p:nvPr/>
                    </p:nvSpPr>
                    <p:spPr>
                      <a:xfrm>
                        <a:off x="4960429" y="3915766"/>
                        <a:ext cx="345948" cy="400581"/>
                      </a:xfrm>
                      <a:custGeom>
                        <a:rect b="b" l="l" r="r" t="t"/>
                        <a:pathLst>
                          <a:path extrusionOk="0" h="400581" w="345948">
                            <a:moveTo>
                              <a:pt x="329279" y="400582"/>
                            </a:moveTo>
                            <a:cubicBezTo>
                              <a:pt x="329279" y="400582"/>
                              <a:pt x="341376" y="397534"/>
                              <a:pt x="345948" y="387723"/>
                            </a:cubicBezTo>
                            <a:lnTo>
                              <a:pt x="55054" y="8914"/>
                            </a:lnTo>
                            <a:cubicBezTo>
                              <a:pt x="50101" y="2532"/>
                              <a:pt x="42100" y="-992"/>
                              <a:pt x="34100" y="246"/>
                            </a:cubicBezTo>
                            <a:cubicBezTo>
                              <a:pt x="24098" y="1770"/>
                              <a:pt x="10478" y="6056"/>
                              <a:pt x="0" y="17296"/>
                            </a:cubicBezTo>
                            <a:cubicBezTo>
                              <a:pt x="0" y="17296"/>
                              <a:pt x="82010" y="69778"/>
                              <a:pt x="329184" y="400582"/>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16" name="Google Shape;1316;p41"/>
                    <p:cNvSpPr/>
                    <p:nvPr/>
                  </p:nvSpPr>
                  <p:spPr>
                    <a:xfrm>
                      <a:off x="4745926" y="4106417"/>
                      <a:ext cx="21240" cy="78104"/>
                    </a:xfrm>
                    <a:custGeom>
                      <a:rect b="b" l="l" r="r" t="t"/>
                      <a:pathLst>
                        <a:path extrusionOk="0" h="78104" w="21240">
                          <a:moveTo>
                            <a:pt x="21241" y="0"/>
                          </a:moveTo>
                          <a:lnTo>
                            <a:pt x="0" y="78105"/>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7" name="Google Shape;1317;p41"/>
                  <p:cNvGrpSpPr/>
                  <p:nvPr/>
                </p:nvGrpSpPr>
                <p:grpSpPr>
                  <a:xfrm>
                    <a:off x="4315777" y="3623690"/>
                    <a:ext cx="343471" cy="400117"/>
                    <a:chOff x="4315777" y="3623690"/>
                    <a:chExt cx="343471" cy="400117"/>
                  </a:xfrm>
                </p:grpSpPr>
                <p:sp>
                  <p:nvSpPr>
                    <p:cNvPr id="1318" name="Google Shape;1318;p41"/>
                    <p:cNvSpPr/>
                    <p:nvPr/>
                  </p:nvSpPr>
                  <p:spPr>
                    <a:xfrm>
                      <a:off x="4315777" y="3623690"/>
                      <a:ext cx="343471" cy="398301"/>
                    </a:xfrm>
                    <a:custGeom>
                      <a:rect b="b" l="l" r="r" t="t"/>
                      <a:pathLst>
                        <a:path extrusionOk="0" h="398301" w="343471">
                          <a:moveTo>
                            <a:pt x="100394" y="0"/>
                          </a:moveTo>
                          <a:cubicBezTo>
                            <a:pt x="100394" y="0"/>
                            <a:pt x="18860" y="189071"/>
                            <a:pt x="0" y="368427"/>
                          </a:cubicBezTo>
                          <a:cubicBezTo>
                            <a:pt x="0" y="368427"/>
                            <a:pt x="79058" y="409575"/>
                            <a:pt x="211741" y="395288"/>
                          </a:cubicBezTo>
                          <a:lnTo>
                            <a:pt x="343472" y="21907"/>
                          </a:lnTo>
                          <a:lnTo>
                            <a:pt x="100489" y="95"/>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41"/>
                    <p:cNvSpPr/>
                    <p:nvPr/>
                  </p:nvSpPr>
                  <p:spPr>
                    <a:xfrm>
                      <a:off x="4483646" y="3782303"/>
                      <a:ext cx="123920" cy="241504"/>
                    </a:xfrm>
                    <a:custGeom>
                      <a:rect b="b" l="l" r="r" t="t"/>
                      <a:pathLst>
                        <a:path extrusionOk="0" h="331964" w="156861">
                          <a:moveTo>
                            <a:pt x="90949" y="0"/>
                          </a:moveTo>
                          <a:cubicBezTo>
                            <a:pt x="90949" y="0"/>
                            <a:pt x="4271" y="151924"/>
                            <a:pt x="80" y="271748"/>
                          </a:cubicBezTo>
                          <a:cubicBezTo>
                            <a:pt x="-4111" y="391573"/>
                            <a:pt x="156862" y="295561"/>
                            <a:pt x="156862" y="295561"/>
                          </a:cubicBezTo>
                          <a:lnTo>
                            <a:pt x="90854" y="95"/>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0" name="Google Shape;1320;p41"/>
                  <p:cNvGrpSpPr/>
                  <p:nvPr/>
                </p:nvGrpSpPr>
                <p:grpSpPr>
                  <a:xfrm>
                    <a:off x="4527422" y="3601020"/>
                    <a:ext cx="329797" cy="438428"/>
                    <a:chOff x="4527422" y="3601020"/>
                    <a:chExt cx="329797" cy="438428"/>
                  </a:xfrm>
                </p:grpSpPr>
                <p:sp>
                  <p:nvSpPr>
                    <p:cNvPr id="1321" name="Google Shape;1321;p41"/>
                    <p:cNvSpPr/>
                    <p:nvPr/>
                  </p:nvSpPr>
                  <p:spPr>
                    <a:xfrm>
                      <a:off x="4527422" y="3601020"/>
                      <a:ext cx="329797" cy="438428"/>
                    </a:xfrm>
                    <a:custGeom>
                      <a:rect b="b" l="l" r="r" t="t"/>
                      <a:pathLst>
                        <a:path extrusionOk="0" h="438428" w="329797">
                          <a:moveTo>
                            <a:pt x="28385" y="186785"/>
                          </a:moveTo>
                          <a:lnTo>
                            <a:pt x="0" y="417957"/>
                          </a:lnTo>
                          <a:cubicBezTo>
                            <a:pt x="139636" y="468249"/>
                            <a:pt x="270510" y="410051"/>
                            <a:pt x="270510" y="410051"/>
                          </a:cubicBezTo>
                          <a:cubicBezTo>
                            <a:pt x="270510" y="410051"/>
                            <a:pt x="276987" y="276130"/>
                            <a:pt x="314039" y="190405"/>
                          </a:cubicBezTo>
                          <a:cubicBezTo>
                            <a:pt x="351091" y="104680"/>
                            <a:pt x="311182" y="0"/>
                            <a:pt x="311182" y="0"/>
                          </a:cubicBezTo>
                          <a:lnTo>
                            <a:pt x="14192" y="12478"/>
                          </a:lnTo>
                        </a:path>
                      </a:pathLst>
                    </a:custGeom>
                    <a:solidFill>
                      <a:srgbClr val="FF7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41"/>
                    <p:cNvSpPr/>
                    <p:nvPr/>
                  </p:nvSpPr>
                  <p:spPr>
                    <a:xfrm>
                      <a:off x="4527422" y="3601020"/>
                      <a:ext cx="329797" cy="438428"/>
                    </a:xfrm>
                    <a:custGeom>
                      <a:rect b="b" l="l" r="r" t="t"/>
                      <a:pathLst>
                        <a:path extrusionOk="0" h="438428" w="329797">
                          <a:moveTo>
                            <a:pt x="28385" y="186785"/>
                          </a:moveTo>
                          <a:lnTo>
                            <a:pt x="0" y="417957"/>
                          </a:lnTo>
                          <a:cubicBezTo>
                            <a:pt x="139636" y="468249"/>
                            <a:pt x="270510" y="410051"/>
                            <a:pt x="270510" y="410051"/>
                          </a:cubicBezTo>
                          <a:cubicBezTo>
                            <a:pt x="270510" y="410051"/>
                            <a:pt x="276987" y="276130"/>
                            <a:pt x="314039" y="190405"/>
                          </a:cubicBezTo>
                          <a:cubicBezTo>
                            <a:pt x="351091" y="104680"/>
                            <a:pt x="311182" y="0"/>
                            <a:pt x="311182" y="0"/>
                          </a:cubicBezTo>
                          <a:lnTo>
                            <a:pt x="14192" y="12478"/>
                          </a:lnTo>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23" name="Google Shape;1323;p41"/>
                <p:cNvGrpSpPr/>
                <p:nvPr/>
              </p:nvGrpSpPr>
              <p:grpSpPr>
                <a:xfrm>
                  <a:off x="4412338" y="2734387"/>
                  <a:ext cx="471526" cy="439978"/>
                  <a:chOff x="4412338" y="2734387"/>
                  <a:chExt cx="471526" cy="439978"/>
                </a:xfrm>
              </p:grpSpPr>
              <p:sp>
                <p:nvSpPr>
                  <p:cNvPr id="1324" name="Google Shape;1324;p41"/>
                  <p:cNvSpPr/>
                  <p:nvPr/>
                </p:nvSpPr>
                <p:spPr>
                  <a:xfrm>
                    <a:off x="4412338" y="2885598"/>
                    <a:ext cx="179092" cy="176437"/>
                  </a:xfrm>
                  <a:custGeom>
                    <a:rect b="b" l="l" r="r" t="t"/>
                    <a:pathLst>
                      <a:path extrusionOk="0" h="176437" w="179092">
                        <a:moveTo>
                          <a:pt x="144135" y="0"/>
                        </a:moveTo>
                        <a:cubicBezTo>
                          <a:pt x="144135" y="0"/>
                          <a:pt x="137468" y="22098"/>
                          <a:pt x="98415" y="18669"/>
                        </a:cubicBezTo>
                        <a:cubicBezTo>
                          <a:pt x="59363" y="15240"/>
                          <a:pt x="22977" y="4858"/>
                          <a:pt x="4785" y="41624"/>
                        </a:cubicBezTo>
                        <a:cubicBezTo>
                          <a:pt x="-13408" y="78486"/>
                          <a:pt x="23835" y="101822"/>
                          <a:pt x="56791" y="118300"/>
                        </a:cubicBezTo>
                        <a:cubicBezTo>
                          <a:pt x="56791" y="118300"/>
                          <a:pt x="29073" y="117443"/>
                          <a:pt x="27264" y="140875"/>
                        </a:cubicBezTo>
                        <a:cubicBezTo>
                          <a:pt x="25549" y="164306"/>
                          <a:pt x="98987" y="198977"/>
                          <a:pt x="179092" y="156115"/>
                        </a:cubicBezTo>
                        <a:lnTo>
                          <a:pt x="144135" y="0"/>
                        </a:ln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25" name="Google Shape;1325;p41"/>
                  <p:cNvGrpSpPr/>
                  <p:nvPr/>
                </p:nvGrpSpPr>
                <p:grpSpPr>
                  <a:xfrm>
                    <a:off x="4513120" y="2734387"/>
                    <a:ext cx="370744" cy="439978"/>
                    <a:chOff x="4513120" y="2734387"/>
                    <a:chExt cx="370744" cy="439978"/>
                  </a:xfrm>
                </p:grpSpPr>
                <p:sp>
                  <p:nvSpPr>
                    <p:cNvPr id="1326" name="Google Shape;1326;p41"/>
                    <p:cNvSpPr/>
                    <p:nvPr/>
                  </p:nvSpPr>
                  <p:spPr>
                    <a:xfrm rot="-4114280">
                      <a:off x="4560129" y="2771265"/>
                      <a:ext cx="276726" cy="289668"/>
                    </a:xfrm>
                    <a:custGeom>
                      <a:rect b="b" l="l" r="r" t="t"/>
                      <a:pathLst>
                        <a:path extrusionOk="0" h="289940" w="276986">
                          <a:moveTo>
                            <a:pt x="276987" y="144970"/>
                          </a:moveTo>
                          <a:cubicBezTo>
                            <a:pt x="276987" y="225035"/>
                            <a:pt x="214981" y="289941"/>
                            <a:pt x="138494" y="289941"/>
                          </a:cubicBezTo>
                          <a:cubicBezTo>
                            <a:pt x="62006" y="289941"/>
                            <a:pt x="0" y="225035"/>
                            <a:pt x="0" y="144970"/>
                          </a:cubicBezTo>
                          <a:cubicBezTo>
                            <a:pt x="0" y="64905"/>
                            <a:pt x="62006" y="0"/>
                            <a:pt x="138494" y="0"/>
                          </a:cubicBezTo>
                          <a:cubicBezTo>
                            <a:pt x="214981" y="0"/>
                            <a:pt x="276987" y="64905"/>
                            <a:pt x="276987" y="144970"/>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41"/>
                    <p:cNvSpPr/>
                    <p:nvPr/>
                  </p:nvSpPr>
                  <p:spPr>
                    <a:xfrm>
                      <a:off x="4544408" y="2802883"/>
                      <a:ext cx="235146" cy="371482"/>
                    </a:xfrm>
                    <a:custGeom>
                      <a:rect b="b" l="l" r="r" t="t"/>
                      <a:pathLst>
                        <a:path extrusionOk="0" h="371482" w="235146">
                          <a:moveTo>
                            <a:pt x="2065" y="132055"/>
                          </a:moveTo>
                          <a:lnTo>
                            <a:pt x="11971" y="82810"/>
                          </a:lnTo>
                          <a:cubicBezTo>
                            <a:pt x="17590" y="54997"/>
                            <a:pt x="34069" y="32042"/>
                            <a:pt x="56071" y="17374"/>
                          </a:cubicBezTo>
                          <a:cubicBezTo>
                            <a:pt x="78169" y="2705"/>
                            <a:pt x="105697" y="-3581"/>
                            <a:pt x="133509" y="2038"/>
                          </a:cubicBezTo>
                          <a:cubicBezTo>
                            <a:pt x="189136" y="13278"/>
                            <a:pt x="225521" y="67951"/>
                            <a:pt x="214377" y="123577"/>
                          </a:cubicBezTo>
                          <a:lnTo>
                            <a:pt x="211138" y="139579"/>
                          </a:lnTo>
                          <a:cubicBezTo>
                            <a:pt x="211138" y="139579"/>
                            <a:pt x="211234" y="140818"/>
                            <a:pt x="210948" y="142532"/>
                          </a:cubicBezTo>
                          <a:cubicBezTo>
                            <a:pt x="224950" y="144913"/>
                            <a:pt x="235427" y="157201"/>
                            <a:pt x="235141" y="171774"/>
                          </a:cubicBezTo>
                          <a:cubicBezTo>
                            <a:pt x="234855" y="187871"/>
                            <a:pt x="221521" y="200730"/>
                            <a:pt x="205328" y="200349"/>
                          </a:cubicBezTo>
                          <a:cubicBezTo>
                            <a:pt x="201613" y="200349"/>
                            <a:pt x="198184" y="199492"/>
                            <a:pt x="194946" y="198158"/>
                          </a:cubicBezTo>
                          <a:cubicBezTo>
                            <a:pt x="178372" y="251593"/>
                            <a:pt x="155131" y="322269"/>
                            <a:pt x="155131" y="322269"/>
                          </a:cubicBezTo>
                          <a:cubicBezTo>
                            <a:pt x="148464" y="355321"/>
                            <a:pt x="115984" y="376942"/>
                            <a:pt x="82932" y="370275"/>
                          </a:cubicBezTo>
                          <a:cubicBezTo>
                            <a:pt x="49880" y="363607"/>
                            <a:pt x="28258" y="331127"/>
                            <a:pt x="34926" y="298075"/>
                          </a:cubicBezTo>
                          <a:lnTo>
                            <a:pt x="46832" y="238925"/>
                          </a:lnTo>
                          <a:cubicBezTo>
                            <a:pt x="42641" y="236163"/>
                            <a:pt x="38641" y="233115"/>
                            <a:pt x="34926" y="229781"/>
                          </a:cubicBezTo>
                          <a:cubicBezTo>
                            <a:pt x="28830" y="224352"/>
                            <a:pt x="23401" y="218256"/>
                            <a:pt x="18733" y="211588"/>
                          </a:cubicBezTo>
                          <a:cubicBezTo>
                            <a:pt x="7684" y="195872"/>
                            <a:pt x="1017" y="177108"/>
                            <a:pt x="64" y="157391"/>
                          </a:cubicBezTo>
                          <a:cubicBezTo>
                            <a:pt x="64" y="156915"/>
                            <a:pt x="64" y="156439"/>
                            <a:pt x="64" y="155962"/>
                          </a:cubicBezTo>
                          <a:cubicBezTo>
                            <a:pt x="-221" y="148152"/>
                            <a:pt x="445" y="140151"/>
                            <a:pt x="2065" y="132055"/>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41"/>
                    <p:cNvSpPr/>
                    <p:nvPr/>
                  </p:nvSpPr>
                  <p:spPr>
                    <a:xfrm>
                      <a:off x="4641619" y="2938073"/>
                      <a:ext cx="60880" cy="60880"/>
                    </a:xfrm>
                    <a:custGeom>
                      <a:rect b="b" l="l" r="r" t="t"/>
                      <a:pathLst>
                        <a:path extrusionOk="0" h="60880" w="60880">
                          <a:moveTo>
                            <a:pt x="8" y="29821"/>
                          </a:moveTo>
                          <a:cubicBezTo>
                            <a:pt x="-373" y="46585"/>
                            <a:pt x="12962" y="60492"/>
                            <a:pt x="29821" y="60873"/>
                          </a:cubicBezTo>
                          <a:cubicBezTo>
                            <a:pt x="46585" y="61254"/>
                            <a:pt x="60492" y="47919"/>
                            <a:pt x="60873" y="31059"/>
                          </a:cubicBezTo>
                          <a:cubicBezTo>
                            <a:pt x="61254" y="14200"/>
                            <a:pt x="47919" y="389"/>
                            <a:pt x="31060" y="8"/>
                          </a:cubicBezTo>
                          <a:cubicBezTo>
                            <a:pt x="14295" y="-373"/>
                            <a:pt x="389" y="12962"/>
                            <a:pt x="8" y="29821"/>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41"/>
                    <p:cNvSpPr/>
                    <p:nvPr/>
                  </p:nvSpPr>
                  <p:spPr>
                    <a:xfrm>
                      <a:off x="4639340" y="2916743"/>
                      <a:ext cx="20957" cy="20957"/>
                    </a:xfrm>
                    <a:custGeom>
                      <a:rect b="b" l="l" r="r" t="t"/>
                      <a:pathLst>
                        <a:path extrusionOk="0" h="20957" w="20957">
                          <a:moveTo>
                            <a:pt x="1" y="10288"/>
                          </a:moveTo>
                          <a:cubicBezTo>
                            <a:pt x="-94" y="16099"/>
                            <a:pt x="4478" y="20861"/>
                            <a:pt x="10288" y="20956"/>
                          </a:cubicBezTo>
                          <a:cubicBezTo>
                            <a:pt x="16099" y="21052"/>
                            <a:pt x="20861" y="16480"/>
                            <a:pt x="20957" y="10669"/>
                          </a:cubicBezTo>
                          <a:cubicBezTo>
                            <a:pt x="21052" y="4859"/>
                            <a:pt x="16480" y="97"/>
                            <a:pt x="10669" y="1"/>
                          </a:cubicBezTo>
                          <a:cubicBezTo>
                            <a:pt x="4859" y="-94"/>
                            <a:pt x="97" y="4478"/>
                            <a:pt x="1" y="1028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41"/>
                    <p:cNvSpPr/>
                    <p:nvPr/>
                  </p:nvSpPr>
                  <p:spPr>
                    <a:xfrm>
                      <a:off x="4597871" y="2919888"/>
                      <a:ext cx="18800" cy="31527"/>
                    </a:xfrm>
                    <a:custGeom>
                      <a:rect b="b" l="l" r="r" t="t"/>
                      <a:pathLst>
                        <a:path extrusionOk="0" h="31527" w="18800">
                          <a:moveTo>
                            <a:pt x="18801" y="0"/>
                          </a:moveTo>
                          <a:cubicBezTo>
                            <a:pt x="18801" y="0"/>
                            <a:pt x="4227" y="13430"/>
                            <a:pt x="608" y="18002"/>
                          </a:cubicBezTo>
                          <a:cubicBezTo>
                            <a:pt x="-2916" y="22574"/>
                            <a:pt x="10037" y="31528"/>
                            <a:pt x="10037" y="3152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41"/>
                    <p:cNvSpPr/>
                    <p:nvPr/>
                  </p:nvSpPr>
                  <p:spPr>
                    <a:xfrm>
                      <a:off x="4567712" y="2898074"/>
                      <a:ext cx="20957" cy="20958"/>
                    </a:xfrm>
                    <a:custGeom>
                      <a:rect b="b" l="l" r="r" t="t"/>
                      <a:pathLst>
                        <a:path extrusionOk="0" h="20958" w="20957">
                          <a:moveTo>
                            <a:pt x="1" y="10288"/>
                          </a:moveTo>
                          <a:cubicBezTo>
                            <a:pt x="-94" y="16099"/>
                            <a:pt x="4478" y="20861"/>
                            <a:pt x="10288" y="20957"/>
                          </a:cubicBezTo>
                          <a:cubicBezTo>
                            <a:pt x="16099" y="21052"/>
                            <a:pt x="20861" y="16480"/>
                            <a:pt x="20956" y="10670"/>
                          </a:cubicBezTo>
                          <a:cubicBezTo>
                            <a:pt x="21052" y="4859"/>
                            <a:pt x="16480" y="97"/>
                            <a:pt x="10669" y="1"/>
                          </a:cubicBezTo>
                          <a:cubicBezTo>
                            <a:pt x="4859" y="-94"/>
                            <a:pt x="97" y="4478"/>
                            <a:pt x="1" y="1028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41"/>
                    <p:cNvSpPr/>
                    <p:nvPr/>
                  </p:nvSpPr>
                  <p:spPr>
                    <a:xfrm>
                      <a:off x="4748307" y="2960464"/>
                      <a:ext cx="19621" cy="19431"/>
                    </a:xfrm>
                    <a:custGeom>
                      <a:rect b="b" l="l" r="r" t="t"/>
                      <a:pathLst>
                        <a:path extrusionOk="0" h="19431" w="19621">
                          <a:moveTo>
                            <a:pt x="19622" y="19431"/>
                          </a:moveTo>
                          <a:cubicBezTo>
                            <a:pt x="19622" y="19431"/>
                            <a:pt x="19622" y="571"/>
                            <a:pt x="0"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41"/>
                    <p:cNvSpPr/>
                    <p:nvPr/>
                  </p:nvSpPr>
                  <p:spPr>
                    <a:xfrm>
                      <a:off x="4744212" y="2967322"/>
                      <a:ext cx="17430" cy="16386"/>
                    </a:xfrm>
                    <a:custGeom>
                      <a:rect b="b" l="l" r="r" t="t"/>
                      <a:pathLst>
                        <a:path extrusionOk="0" h="16386" w="17430">
                          <a:moveTo>
                            <a:pt x="17431" y="0"/>
                          </a:moveTo>
                          <a:cubicBezTo>
                            <a:pt x="17431" y="0"/>
                            <a:pt x="13049" y="16669"/>
                            <a:pt x="0" y="1638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41"/>
                    <p:cNvSpPr/>
                    <p:nvPr/>
                  </p:nvSpPr>
                  <p:spPr>
                    <a:xfrm>
                      <a:off x="4574952" y="2786535"/>
                      <a:ext cx="212890" cy="170067"/>
                    </a:xfrm>
                    <a:custGeom>
                      <a:rect b="b" l="l" r="r" t="t"/>
                      <a:pathLst>
                        <a:path extrusionOk="0" h="170067" w="212890">
                          <a:moveTo>
                            <a:pt x="180499" y="158784"/>
                          </a:moveTo>
                          <a:cubicBezTo>
                            <a:pt x="180499" y="158784"/>
                            <a:pt x="168878" y="158213"/>
                            <a:pt x="161258" y="166214"/>
                          </a:cubicBezTo>
                          <a:cubicBezTo>
                            <a:pt x="157829" y="169833"/>
                            <a:pt x="152686" y="171167"/>
                            <a:pt x="148209" y="169071"/>
                          </a:cubicBezTo>
                          <a:lnTo>
                            <a:pt x="147638" y="168785"/>
                          </a:lnTo>
                          <a:cubicBezTo>
                            <a:pt x="143256" y="166690"/>
                            <a:pt x="144971" y="160689"/>
                            <a:pt x="141637" y="157165"/>
                          </a:cubicBezTo>
                          <a:cubicBezTo>
                            <a:pt x="90583" y="101539"/>
                            <a:pt x="74962" y="46961"/>
                            <a:pt x="74962" y="46961"/>
                          </a:cubicBezTo>
                          <a:cubicBezTo>
                            <a:pt x="74962" y="46961"/>
                            <a:pt x="32385" y="79155"/>
                            <a:pt x="0" y="58010"/>
                          </a:cubicBezTo>
                          <a:cubicBezTo>
                            <a:pt x="0" y="58010"/>
                            <a:pt x="93250" y="-54385"/>
                            <a:pt x="186595" y="33721"/>
                          </a:cubicBezTo>
                          <a:cubicBezTo>
                            <a:pt x="249079" y="92681"/>
                            <a:pt x="180594" y="158879"/>
                            <a:pt x="180594" y="158879"/>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41"/>
                    <p:cNvSpPr/>
                    <p:nvPr/>
                  </p:nvSpPr>
                  <p:spPr>
                    <a:xfrm>
                      <a:off x="4602194" y="2957988"/>
                      <a:ext cx="29810" cy="35960"/>
                    </a:xfrm>
                    <a:custGeom>
                      <a:rect b="b" l="l" r="r" t="t"/>
                      <a:pathLst>
                        <a:path extrusionOk="0" h="35960" w="29810">
                          <a:moveTo>
                            <a:pt x="28480" y="0"/>
                          </a:moveTo>
                          <a:cubicBezTo>
                            <a:pt x="14383" y="2476"/>
                            <a:pt x="11240" y="2476"/>
                            <a:pt x="0" y="4191"/>
                          </a:cubicBezTo>
                          <a:cubicBezTo>
                            <a:pt x="0" y="4191"/>
                            <a:pt x="4096" y="37433"/>
                            <a:pt x="19431" y="35909"/>
                          </a:cubicBezTo>
                          <a:cubicBezTo>
                            <a:pt x="34766" y="34385"/>
                            <a:pt x="28575" y="0"/>
                            <a:pt x="28575" y="0"/>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36" name="Google Shape;1336;p41"/>
                  <p:cNvSpPr/>
                  <p:nvPr/>
                </p:nvSpPr>
                <p:spPr>
                  <a:xfrm>
                    <a:off x="4658582" y="2898075"/>
                    <a:ext cx="13430" cy="13906"/>
                  </a:xfrm>
                  <a:custGeom>
                    <a:rect b="b" l="l" r="r" t="t"/>
                    <a:pathLst>
                      <a:path extrusionOk="0" h="13906" w="13430">
                        <a:moveTo>
                          <a:pt x="0" y="0"/>
                        </a:moveTo>
                        <a:cubicBezTo>
                          <a:pt x="0" y="0"/>
                          <a:pt x="13335" y="857"/>
                          <a:pt x="13430" y="1390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7" name="Google Shape;1337;p41"/>
                <p:cNvGrpSpPr/>
                <p:nvPr/>
              </p:nvGrpSpPr>
              <p:grpSpPr>
                <a:xfrm>
                  <a:off x="4301013" y="3081060"/>
                  <a:ext cx="691038" cy="613288"/>
                  <a:chOff x="4301013" y="3081060"/>
                  <a:chExt cx="691038" cy="613288"/>
                </a:xfrm>
              </p:grpSpPr>
              <p:sp>
                <p:nvSpPr>
                  <p:cNvPr id="1338" name="Google Shape;1338;p41"/>
                  <p:cNvSpPr/>
                  <p:nvPr/>
                </p:nvSpPr>
                <p:spPr>
                  <a:xfrm>
                    <a:off x="4301013" y="3081060"/>
                    <a:ext cx="691038" cy="613288"/>
                  </a:xfrm>
                  <a:custGeom>
                    <a:rect b="b" l="l" r="r" t="t"/>
                    <a:pathLst>
                      <a:path extrusionOk="0" h="613288" w="691038">
                        <a:moveTo>
                          <a:pt x="0" y="160772"/>
                        </a:moveTo>
                        <a:cubicBezTo>
                          <a:pt x="0" y="160772"/>
                          <a:pt x="162306" y="-8963"/>
                          <a:pt x="285274" y="371"/>
                        </a:cubicBezTo>
                        <a:cubicBezTo>
                          <a:pt x="285274" y="371"/>
                          <a:pt x="347758" y="41138"/>
                          <a:pt x="413385" y="13516"/>
                        </a:cubicBezTo>
                        <a:cubicBezTo>
                          <a:pt x="413385" y="13516"/>
                          <a:pt x="544830" y="-10773"/>
                          <a:pt x="691039" y="202682"/>
                        </a:cubicBezTo>
                        <a:lnTo>
                          <a:pt x="555498" y="337747"/>
                        </a:lnTo>
                        <a:lnTo>
                          <a:pt x="523589" y="311172"/>
                        </a:lnTo>
                        <a:cubicBezTo>
                          <a:pt x="523589" y="311172"/>
                          <a:pt x="512921" y="452047"/>
                          <a:pt x="527590" y="483860"/>
                        </a:cubicBezTo>
                        <a:cubicBezTo>
                          <a:pt x="542163" y="515769"/>
                          <a:pt x="564833" y="539677"/>
                          <a:pt x="590074" y="549011"/>
                        </a:cubicBezTo>
                        <a:cubicBezTo>
                          <a:pt x="615315" y="558346"/>
                          <a:pt x="582073" y="596827"/>
                          <a:pt x="527590" y="592826"/>
                        </a:cubicBezTo>
                        <a:cubicBezTo>
                          <a:pt x="473107" y="588826"/>
                          <a:pt x="228600" y="599494"/>
                          <a:pt x="164878" y="607399"/>
                        </a:cubicBezTo>
                        <a:cubicBezTo>
                          <a:pt x="101060" y="615400"/>
                          <a:pt x="36004" y="621973"/>
                          <a:pt x="62579" y="579491"/>
                        </a:cubicBezTo>
                        <a:cubicBezTo>
                          <a:pt x="89154" y="537010"/>
                          <a:pt x="122396" y="319078"/>
                          <a:pt x="122396" y="319078"/>
                        </a:cubicBezTo>
                        <a:cubicBezTo>
                          <a:pt x="122396" y="319078"/>
                          <a:pt x="2572" y="235163"/>
                          <a:pt x="0" y="160867"/>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41"/>
                  <p:cNvSpPr/>
                  <p:nvPr/>
                </p:nvSpPr>
                <p:spPr>
                  <a:xfrm>
                    <a:off x="4787709" y="3340511"/>
                    <a:ext cx="45102" cy="116391"/>
                  </a:xfrm>
                  <a:custGeom>
                    <a:rect b="b" l="l" r="r" t="t"/>
                    <a:pathLst>
                      <a:path extrusionOk="0" h="193180" w="72453">
                        <a:moveTo>
                          <a:pt x="704" y="0"/>
                        </a:moveTo>
                        <a:cubicBezTo>
                          <a:pt x="704" y="0"/>
                          <a:pt x="-9107" y="136017"/>
                          <a:pt x="44519" y="184309"/>
                        </a:cubicBezTo>
                        <a:cubicBezTo>
                          <a:pt x="98240" y="232601"/>
                          <a:pt x="57949" y="68009"/>
                          <a:pt x="57949" y="68009"/>
                        </a:cubicBezTo>
                        <a:lnTo>
                          <a:pt x="31089" y="46672"/>
                        </a:lnTo>
                        <a:lnTo>
                          <a:pt x="70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40" name="Google Shape;1340;p41"/>
                <p:cNvSpPr/>
                <p:nvPr/>
              </p:nvSpPr>
              <p:spPr>
                <a:xfrm>
                  <a:off x="4423410" y="3256501"/>
                  <a:ext cx="25717" cy="143636"/>
                </a:xfrm>
                <a:custGeom>
                  <a:rect b="b" l="l" r="r" t="t"/>
                  <a:pathLst>
                    <a:path extrusionOk="0" h="143636" w="25717">
                      <a:moveTo>
                        <a:pt x="25717" y="0"/>
                      </a:moveTo>
                      <a:cubicBezTo>
                        <a:pt x="25717" y="0"/>
                        <a:pt x="8382" y="85820"/>
                        <a:pt x="0" y="143637"/>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41"/>
                <p:cNvSpPr/>
                <p:nvPr/>
              </p:nvSpPr>
              <p:spPr>
                <a:xfrm>
                  <a:off x="4779645" y="3328225"/>
                  <a:ext cx="45053" cy="63912"/>
                </a:xfrm>
                <a:custGeom>
                  <a:rect b="b" l="l" r="r" t="t"/>
                  <a:pathLst>
                    <a:path extrusionOk="0" h="63912" w="45053">
                      <a:moveTo>
                        <a:pt x="0" y="0"/>
                      </a:moveTo>
                      <a:lnTo>
                        <a:pt x="45053" y="63913"/>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342" name="Google Shape;1342;p41"/>
            <p:cNvSpPr/>
            <p:nvPr/>
          </p:nvSpPr>
          <p:spPr>
            <a:xfrm rot="2414040">
              <a:off x="6034325" y="2503526"/>
              <a:ext cx="32149" cy="50024"/>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1343" name="Google Shape;1343;p41"/>
          <p:cNvGrpSpPr/>
          <p:nvPr/>
        </p:nvGrpSpPr>
        <p:grpSpPr>
          <a:xfrm>
            <a:off x="5984671" y="1598188"/>
            <a:ext cx="1402834" cy="3008141"/>
            <a:chOff x="6706696" y="1587088"/>
            <a:chExt cx="1402834" cy="3008141"/>
          </a:xfrm>
        </p:grpSpPr>
        <p:grpSp>
          <p:nvGrpSpPr>
            <p:cNvPr id="1344" name="Google Shape;1344;p41"/>
            <p:cNvGrpSpPr/>
            <p:nvPr/>
          </p:nvGrpSpPr>
          <p:grpSpPr>
            <a:xfrm>
              <a:off x="6706696" y="1587088"/>
              <a:ext cx="1402834" cy="3008141"/>
              <a:chOff x="5282321" y="2078849"/>
              <a:chExt cx="1452660" cy="3114985"/>
            </a:xfrm>
          </p:grpSpPr>
          <p:grpSp>
            <p:nvGrpSpPr>
              <p:cNvPr id="1345" name="Google Shape;1345;p41"/>
              <p:cNvGrpSpPr/>
              <p:nvPr/>
            </p:nvGrpSpPr>
            <p:grpSpPr>
              <a:xfrm>
                <a:off x="5878157" y="2078849"/>
                <a:ext cx="518259" cy="464482"/>
                <a:chOff x="5878157" y="2078849"/>
                <a:chExt cx="518259" cy="464482"/>
              </a:xfrm>
            </p:grpSpPr>
            <p:grpSp>
              <p:nvGrpSpPr>
                <p:cNvPr id="1346" name="Google Shape;1346;p41"/>
                <p:cNvGrpSpPr/>
                <p:nvPr/>
              </p:nvGrpSpPr>
              <p:grpSpPr>
                <a:xfrm>
                  <a:off x="5878157" y="2078849"/>
                  <a:ext cx="349622" cy="464482"/>
                  <a:chOff x="5878157" y="2078849"/>
                  <a:chExt cx="349622" cy="464482"/>
                </a:xfrm>
              </p:grpSpPr>
              <p:sp>
                <p:nvSpPr>
                  <p:cNvPr id="1347" name="Google Shape;1347;p41"/>
                  <p:cNvSpPr/>
                  <p:nvPr/>
                </p:nvSpPr>
                <p:spPr>
                  <a:xfrm rot="-275120">
                    <a:off x="5890071" y="2091373"/>
                    <a:ext cx="325793" cy="311115"/>
                  </a:xfrm>
                  <a:custGeom>
                    <a:rect b="b" l="l" r="r" t="t"/>
                    <a:pathLst>
                      <a:path extrusionOk="0" h="310896" w="325564">
                        <a:moveTo>
                          <a:pt x="325564" y="155448"/>
                        </a:moveTo>
                        <a:cubicBezTo>
                          <a:pt x="325564" y="241300"/>
                          <a:pt x="252684" y="310896"/>
                          <a:pt x="162782" y="310896"/>
                        </a:cubicBezTo>
                        <a:cubicBezTo>
                          <a:pt x="72880" y="310896"/>
                          <a:pt x="0" y="241300"/>
                          <a:pt x="0" y="155448"/>
                        </a:cubicBezTo>
                        <a:cubicBezTo>
                          <a:pt x="0" y="69596"/>
                          <a:pt x="72880" y="0"/>
                          <a:pt x="162782" y="0"/>
                        </a:cubicBezTo>
                        <a:cubicBezTo>
                          <a:pt x="252684" y="0"/>
                          <a:pt x="325564" y="69596"/>
                          <a:pt x="325564" y="155448"/>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41"/>
                  <p:cNvSpPr/>
                  <p:nvPr/>
                </p:nvSpPr>
                <p:spPr>
                  <a:xfrm>
                    <a:off x="5890656" y="2140949"/>
                    <a:ext cx="275737" cy="402382"/>
                  </a:xfrm>
                  <a:custGeom>
                    <a:rect b="b" l="l" r="r" t="t"/>
                    <a:pathLst>
                      <a:path extrusionOk="0" h="402382" w="275737">
                        <a:moveTo>
                          <a:pt x="18178" y="199914"/>
                        </a:moveTo>
                        <a:lnTo>
                          <a:pt x="3795" y="145336"/>
                        </a:lnTo>
                        <a:cubicBezTo>
                          <a:pt x="-4302" y="114570"/>
                          <a:pt x="937" y="83233"/>
                          <a:pt x="15891" y="57515"/>
                        </a:cubicBezTo>
                        <a:cubicBezTo>
                          <a:pt x="30846" y="31798"/>
                          <a:pt x="55611" y="11891"/>
                          <a:pt x="86377" y="3794"/>
                        </a:cubicBezTo>
                        <a:cubicBezTo>
                          <a:pt x="148003" y="-12398"/>
                          <a:pt x="211726" y="24749"/>
                          <a:pt x="227918" y="86376"/>
                        </a:cubicBezTo>
                        <a:lnTo>
                          <a:pt x="232585" y="104188"/>
                        </a:lnTo>
                        <a:cubicBezTo>
                          <a:pt x="232585" y="104188"/>
                          <a:pt x="233347" y="105331"/>
                          <a:pt x="233823" y="107236"/>
                        </a:cubicBezTo>
                        <a:cubicBezTo>
                          <a:pt x="249064" y="102759"/>
                          <a:pt x="265732" y="109903"/>
                          <a:pt x="272686" y="124762"/>
                        </a:cubicBezTo>
                        <a:cubicBezTo>
                          <a:pt x="280306" y="141145"/>
                          <a:pt x="273162" y="160671"/>
                          <a:pt x="256779" y="168291"/>
                        </a:cubicBezTo>
                        <a:cubicBezTo>
                          <a:pt x="253064" y="170006"/>
                          <a:pt x="249159" y="170958"/>
                          <a:pt x="245254" y="171149"/>
                        </a:cubicBezTo>
                        <a:cubicBezTo>
                          <a:pt x="254969" y="233252"/>
                          <a:pt x="266494" y="316024"/>
                          <a:pt x="266494" y="316024"/>
                        </a:cubicBezTo>
                        <a:cubicBezTo>
                          <a:pt x="276115" y="352600"/>
                          <a:pt x="254112" y="390414"/>
                          <a:pt x="217440" y="400130"/>
                        </a:cubicBezTo>
                        <a:cubicBezTo>
                          <a:pt x="180865" y="409750"/>
                          <a:pt x="142955" y="387652"/>
                          <a:pt x="133335" y="351076"/>
                        </a:cubicBezTo>
                        <a:lnTo>
                          <a:pt x="116095" y="285544"/>
                        </a:lnTo>
                        <a:cubicBezTo>
                          <a:pt x="110475" y="284877"/>
                          <a:pt x="104950" y="283734"/>
                          <a:pt x="99521" y="282210"/>
                        </a:cubicBezTo>
                        <a:cubicBezTo>
                          <a:pt x="90663" y="279734"/>
                          <a:pt x="82186" y="276305"/>
                          <a:pt x="74185" y="271828"/>
                        </a:cubicBezTo>
                        <a:cubicBezTo>
                          <a:pt x="55325" y="261446"/>
                          <a:pt x="39323" y="245825"/>
                          <a:pt x="28560" y="226394"/>
                        </a:cubicBezTo>
                        <a:cubicBezTo>
                          <a:pt x="28274" y="225917"/>
                          <a:pt x="27988" y="225441"/>
                          <a:pt x="27798" y="224965"/>
                        </a:cubicBezTo>
                        <a:cubicBezTo>
                          <a:pt x="23607" y="217154"/>
                          <a:pt x="20273" y="208868"/>
                          <a:pt x="17987" y="199914"/>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41"/>
                  <p:cNvSpPr/>
                  <p:nvPr/>
                </p:nvSpPr>
                <p:spPr>
                  <a:xfrm>
                    <a:off x="6008865" y="2278779"/>
                    <a:ext cx="68445" cy="68445"/>
                  </a:xfrm>
                  <a:custGeom>
                    <a:rect b="b" l="l" r="r" t="t"/>
                    <a:pathLst>
                      <a:path extrusionOk="0" h="68445" w="68445">
                        <a:moveTo>
                          <a:pt x="3219" y="48653"/>
                        </a:moveTo>
                        <a:cubicBezTo>
                          <a:pt x="11220" y="65798"/>
                          <a:pt x="31508" y="73228"/>
                          <a:pt x="48653" y="65227"/>
                        </a:cubicBezTo>
                        <a:cubicBezTo>
                          <a:pt x="65798" y="57226"/>
                          <a:pt x="73228" y="36937"/>
                          <a:pt x="65227" y="19793"/>
                        </a:cubicBezTo>
                        <a:cubicBezTo>
                          <a:pt x="57226" y="2648"/>
                          <a:pt x="36938" y="-4782"/>
                          <a:pt x="19792" y="3219"/>
                        </a:cubicBezTo>
                        <a:cubicBezTo>
                          <a:pt x="2648" y="11220"/>
                          <a:pt x="-4782" y="31508"/>
                          <a:pt x="3219" y="48653"/>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41"/>
                  <p:cNvSpPr/>
                  <p:nvPr/>
                </p:nvSpPr>
                <p:spPr>
                  <a:xfrm>
                    <a:off x="5986685" y="2277935"/>
                    <a:ext cx="23556" cy="23556"/>
                  </a:xfrm>
                  <a:custGeom>
                    <a:rect b="b" l="l" r="r" t="t"/>
                    <a:pathLst>
                      <a:path extrusionOk="0" h="23556" w="23556">
                        <a:moveTo>
                          <a:pt x="1110" y="16731"/>
                        </a:moveTo>
                        <a:cubicBezTo>
                          <a:pt x="3872" y="22637"/>
                          <a:pt x="10826" y="25209"/>
                          <a:pt x="16731" y="22446"/>
                        </a:cubicBezTo>
                        <a:cubicBezTo>
                          <a:pt x="22637" y="19684"/>
                          <a:pt x="25209" y="12731"/>
                          <a:pt x="22446" y="6825"/>
                        </a:cubicBezTo>
                        <a:cubicBezTo>
                          <a:pt x="19684" y="920"/>
                          <a:pt x="12731" y="-1652"/>
                          <a:pt x="6825" y="1110"/>
                        </a:cubicBezTo>
                        <a:cubicBezTo>
                          <a:pt x="920" y="3873"/>
                          <a:pt x="-1652" y="10826"/>
                          <a:pt x="1110" y="167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41"/>
                  <p:cNvSpPr/>
                  <p:nvPr/>
                </p:nvSpPr>
                <p:spPr>
                  <a:xfrm>
                    <a:off x="5942479" y="2304668"/>
                    <a:ext cx="16264" cy="36099"/>
                  </a:xfrm>
                  <a:custGeom>
                    <a:rect b="b" l="l" r="r" t="t"/>
                    <a:pathLst>
                      <a:path extrusionOk="0" h="36099" w="16264">
                        <a:moveTo>
                          <a:pt x="9502" y="0"/>
                        </a:moveTo>
                        <a:cubicBezTo>
                          <a:pt x="9502" y="0"/>
                          <a:pt x="1406" y="20764"/>
                          <a:pt x="72" y="27146"/>
                        </a:cubicBezTo>
                        <a:cubicBezTo>
                          <a:pt x="-1261" y="33528"/>
                          <a:pt x="16265" y="36100"/>
                          <a:pt x="16265" y="3610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41"/>
                  <p:cNvSpPr/>
                  <p:nvPr/>
                </p:nvSpPr>
                <p:spPr>
                  <a:xfrm>
                    <a:off x="5971793" y="2332291"/>
                    <a:ext cx="16002" cy="22193"/>
                  </a:xfrm>
                  <a:custGeom>
                    <a:rect b="b" l="l" r="r" t="t"/>
                    <a:pathLst>
                      <a:path extrusionOk="0" h="22193" w="16002">
                        <a:moveTo>
                          <a:pt x="16002" y="0"/>
                        </a:moveTo>
                        <a:cubicBezTo>
                          <a:pt x="16002" y="0"/>
                          <a:pt x="13240" y="15812"/>
                          <a:pt x="0" y="2219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41"/>
                  <p:cNvSpPr/>
                  <p:nvPr/>
                </p:nvSpPr>
                <p:spPr>
                  <a:xfrm>
                    <a:off x="5905246" y="2294414"/>
                    <a:ext cx="23556" cy="23556"/>
                  </a:xfrm>
                  <a:custGeom>
                    <a:rect b="b" l="l" r="r" t="t"/>
                    <a:pathLst>
                      <a:path extrusionOk="0" h="23556" w="23556">
                        <a:moveTo>
                          <a:pt x="1110" y="16731"/>
                        </a:moveTo>
                        <a:cubicBezTo>
                          <a:pt x="3873" y="22637"/>
                          <a:pt x="10826" y="25209"/>
                          <a:pt x="16732" y="22446"/>
                        </a:cubicBezTo>
                        <a:cubicBezTo>
                          <a:pt x="22637" y="19684"/>
                          <a:pt x="25209" y="12731"/>
                          <a:pt x="22446" y="6825"/>
                        </a:cubicBezTo>
                        <a:cubicBezTo>
                          <a:pt x="19684" y="920"/>
                          <a:pt x="12731" y="-1652"/>
                          <a:pt x="6825" y="1110"/>
                        </a:cubicBezTo>
                        <a:cubicBezTo>
                          <a:pt x="920" y="3873"/>
                          <a:pt x="-1652" y="10826"/>
                          <a:pt x="1110" y="167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41"/>
                  <p:cNvSpPr/>
                  <p:nvPr/>
                </p:nvSpPr>
                <p:spPr>
                  <a:xfrm>
                    <a:off x="6124860" y="2264275"/>
                    <a:ext cx="29432" cy="12389"/>
                  </a:xfrm>
                  <a:custGeom>
                    <a:rect b="b" l="l" r="r" t="t"/>
                    <a:pathLst>
                      <a:path extrusionOk="0" h="12389" w="29432">
                        <a:moveTo>
                          <a:pt x="29432" y="12389"/>
                        </a:moveTo>
                        <a:cubicBezTo>
                          <a:pt x="29432" y="12389"/>
                          <a:pt x="20193" y="-6661"/>
                          <a:pt x="0" y="248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41"/>
                  <p:cNvSpPr/>
                  <p:nvPr/>
                </p:nvSpPr>
                <p:spPr>
                  <a:xfrm>
                    <a:off x="6132385" y="2267140"/>
                    <a:ext cx="9938" cy="25145"/>
                  </a:xfrm>
                  <a:custGeom>
                    <a:rect b="b" l="l" r="r" t="t"/>
                    <a:pathLst>
                      <a:path extrusionOk="0" h="25145" w="9938">
                        <a:moveTo>
                          <a:pt x="9430" y="0"/>
                        </a:moveTo>
                        <a:cubicBezTo>
                          <a:pt x="9430" y="0"/>
                          <a:pt x="13240" y="18955"/>
                          <a:pt x="0" y="25146"/>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41"/>
                  <p:cNvSpPr/>
                  <p:nvPr/>
                </p:nvSpPr>
                <p:spPr>
                  <a:xfrm>
                    <a:off x="5906642" y="2113350"/>
                    <a:ext cx="224798" cy="161028"/>
                  </a:xfrm>
                  <a:custGeom>
                    <a:rect b="b" l="l" r="r" t="t"/>
                    <a:pathLst>
                      <a:path extrusionOk="0" h="161028" w="224798">
                        <a:moveTo>
                          <a:pt x="218027" y="134739"/>
                        </a:moveTo>
                        <a:cubicBezTo>
                          <a:pt x="218027" y="134739"/>
                          <a:pt x="206026" y="139978"/>
                          <a:pt x="202311" y="151694"/>
                        </a:cubicBezTo>
                        <a:cubicBezTo>
                          <a:pt x="200596" y="157028"/>
                          <a:pt x="196120" y="160933"/>
                          <a:pt x="190500" y="161028"/>
                        </a:cubicBezTo>
                        <a:lnTo>
                          <a:pt x="189738" y="161028"/>
                        </a:lnTo>
                        <a:cubicBezTo>
                          <a:pt x="184309" y="161028"/>
                          <a:pt x="179451" y="157504"/>
                          <a:pt x="177927" y="152265"/>
                        </a:cubicBezTo>
                        <a:cubicBezTo>
                          <a:pt x="168116" y="118451"/>
                          <a:pt x="124206" y="3294"/>
                          <a:pt x="0" y="85114"/>
                        </a:cubicBezTo>
                        <a:cubicBezTo>
                          <a:pt x="0" y="85114"/>
                          <a:pt x="70961" y="-25757"/>
                          <a:pt x="162211" y="5580"/>
                        </a:cubicBezTo>
                        <a:cubicBezTo>
                          <a:pt x="253460" y="36917"/>
                          <a:pt x="218027" y="134739"/>
                          <a:pt x="218027" y="134739"/>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57" name="Google Shape;1357;p41"/>
                <p:cNvSpPr/>
                <p:nvPr/>
              </p:nvSpPr>
              <p:spPr>
                <a:xfrm>
                  <a:off x="5890736" y="2155488"/>
                  <a:ext cx="193833" cy="121176"/>
                </a:xfrm>
                <a:custGeom>
                  <a:rect b="b" l="l" r="r" t="t"/>
                  <a:pathLst>
                    <a:path extrusionOk="0" h="121176" w="193833">
                      <a:moveTo>
                        <a:pt x="0" y="121176"/>
                      </a:moveTo>
                      <a:cubicBezTo>
                        <a:pt x="0" y="121176"/>
                        <a:pt x="45910" y="76790"/>
                        <a:pt x="51816" y="26879"/>
                      </a:cubicBezTo>
                      <a:cubicBezTo>
                        <a:pt x="51816" y="26879"/>
                        <a:pt x="153733" y="127558"/>
                        <a:pt x="193834" y="110032"/>
                      </a:cubicBezTo>
                      <a:cubicBezTo>
                        <a:pt x="193834" y="110032"/>
                        <a:pt x="158686" y="-7697"/>
                        <a:pt x="96012" y="399"/>
                      </a:cubicBezTo>
                      <a:cubicBezTo>
                        <a:pt x="33338" y="8591"/>
                        <a:pt x="286" y="36213"/>
                        <a:pt x="0" y="121176"/>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41"/>
                <p:cNvSpPr/>
                <p:nvPr/>
              </p:nvSpPr>
              <p:spPr>
                <a:xfrm>
                  <a:off x="6188106" y="2251301"/>
                  <a:ext cx="208310" cy="167120"/>
                </a:xfrm>
                <a:custGeom>
                  <a:rect b="b" l="l" r="r" t="t"/>
                  <a:pathLst>
                    <a:path extrusionOk="0" h="167120" w="208310">
                      <a:moveTo>
                        <a:pt x="7620" y="408"/>
                      </a:moveTo>
                      <a:cubicBezTo>
                        <a:pt x="7620" y="408"/>
                        <a:pt x="50101" y="-5592"/>
                        <a:pt x="71818" y="28412"/>
                      </a:cubicBezTo>
                      <a:cubicBezTo>
                        <a:pt x="93535" y="62416"/>
                        <a:pt x="130588" y="62226"/>
                        <a:pt x="177451" y="66702"/>
                      </a:cubicBezTo>
                      <a:cubicBezTo>
                        <a:pt x="224218" y="71179"/>
                        <a:pt x="218789" y="152808"/>
                        <a:pt x="154591" y="164810"/>
                      </a:cubicBezTo>
                      <a:cubicBezTo>
                        <a:pt x="90392" y="176811"/>
                        <a:pt x="6572" y="141759"/>
                        <a:pt x="0" y="66702"/>
                      </a:cubicBezTo>
                      <a:lnTo>
                        <a:pt x="7620" y="408"/>
                      </a:ln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9" name="Google Shape;1359;p41"/>
              <p:cNvGrpSpPr/>
              <p:nvPr/>
            </p:nvGrpSpPr>
            <p:grpSpPr>
              <a:xfrm>
                <a:off x="5282321" y="3225543"/>
                <a:ext cx="1189596" cy="1968247"/>
                <a:chOff x="5282321" y="3225543"/>
                <a:chExt cx="1189596" cy="1968247"/>
              </a:xfrm>
            </p:grpSpPr>
            <p:grpSp>
              <p:nvGrpSpPr>
                <p:cNvPr id="1360" name="Google Shape;1360;p41"/>
                <p:cNvGrpSpPr/>
                <p:nvPr/>
              </p:nvGrpSpPr>
              <p:grpSpPr>
                <a:xfrm>
                  <a:off x="5282321" y="4647723"/>
                  <a:ext cx="666231" cy="546067"/>
                  <a:chOff x="5282321" y="4647723"/>
                  <a:chExt cx="666231" cy="546067"/>
                </a:xfrm>
              </p:grpSpPr>
              <p:grpSp>
                <p:nvGrpSpPr>
                  <p:cNvPr id="1361" name="Google Shape;1361;p41"/>
                  <p:cNvGrpSpPr/>
                  <p:nvPr/>
                </p:nvGrpSpPr>
                <p:grpSpPr>
                  <a:xfrm>
                    <a:off x="5623369" y="4647723"/>
                    <a:ext cx="325183" cy="487965"/>
                    <a:chOff x="5623369" y="4647723"/>
                    <a:chExt cx="325183" cy="487965"/>
                  </a:xfrm>
                </p:grpSpPr>
                <p:sp>
                  <p:nvSpPr>
                    <p:cNvPr id="1362" name="Google Shape;1362;p41"/>
                    <p:cNvSpPr/>
                    <p:nvPr/>
                  </p:nvSpPr>
                  <p:spPr>
                    <a:xfrm>
                      <a:off x="5623369" y="4647723"/>
                      <a:ext cx="325183" cy="487965"/>
                    </a:xfrm>
                    <a:custGeom>
                      <a:rect b="b" l="l" r="r" t="t"/>
                      <a:pathLst>
                        <a:path extrusionOk="0" h="487965" w="325183">
                          <a:moveTo>
                            <a:pt x="35338" y="0"/>
                          </a:moveTo>
                          <a:lnTo>
                            <a:pt x="325183" y="0"/>
                          </a:lnTo>
                          <a:lnTo>
                            <a:pt x="254413" y="365760"/>
                          </a:lnTo>
                          <a:lnTo>
                            <a:pt x="169640" y="487966"/>
                          </a:lnTo>
                          <a:lnTo>
                            <a:pt x="0" y="400621"/>
                          </a:lnTo>
                          <a:lnTo>
                            <a:pt x="42291" y="295084"/>
                          </a:lnTo>
                          <a:lnTo>
                            <a:pt x="35338"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41"/>
                    <p:cNvSpPr/>
                    <p:nvPr/>
                  </p:nvSpPr>
                  <p:spPr>
                    <a:xfrm rot="281154">
                      <a:off x="5654433" y="4858794"/>
                      <a:ext cx="238960" cy="222946"/>
                    </a:xfrm>
                    <a:custGeom>
                      <a:rect b="b" l="l" r="r" t="t"/>
                      <a:pathLst>
                        <a:path extrusionOk="0" h="222789" w="390429">
                          <a:moveTo>
                            <a:pt x="0" y="0"/>
                          </a:moveTo>
                          <a:lnTo>
                            <a:pt x="390430" y="0"/>
                          </a:lnTo>
                          <a:lnTo>
                            <a:pt x="390430" y="222790"/>
                          </a:lnTo>
                          <a:lnTo>
                            <a:pt x="0" y="22279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4" name="Google Shape;1364;p41"/>
                  <p:cNvGrpSpPr/>
                  <p:nvPr/>
                </p:nvGrpSpPr>
                <p:grpSpPr>
                  <a:xfrm>
                    <a:off x="5282321" y="4942697"/>
                    <a:ext cx="608465" cy="251093"/>
                    <a:chOff x="5282321" y="4942697"/>
                    <a:chExt cx="608465" cy="251093"/>
                  </a:xfrm>
                </p:grpSpPr>
                <p:sp>
                  <p:nvSpPr>
                    <p:cNvPr id="1365" name="Google Shape;1365;p41"/>
                    <p:cNvSpPr/>
                    <p:nvPr/>
                  </p:nvSpPr>
                  <p:spPr>
                    <a:xfrm>
                      <a:off x="5285039" y="4942697"/>
                      <a:ext cx="605747" cy="239759"/>
                    </a:xfrm>
                    <a:custGeom>
                      <a:rect b="b" l="l" r="r" t="t"/>
                      <a:pathLst>
                        <a:path extrusionOk="0" h="239759" w="605747">
                          <a:moveTo>
                            <a:pt x="592743" y="70786"/>
                          </a:moveTo>
                          <a:cubicBezTo>
                            <a:pt x="590361" y="62595"/>
                            <a:pt x="580170" y="59642"/>
                            <a:pt x="573883" y="65452"/>
                          </a:cubicBezTo>
                          <a:cubicBezTo>
                            <a:pt x="555500" y="82407"/>
                            <a:pt x="520543" y="109934"/>
                            <a:pt x="487015" y="109934"/>
                          </a:cubicBezTo>
                          <a:cubicBezTo>
                            <a:pt x="448915" y="109934"/>
                            <a:pt x="408339" y="71929"/>
                            <a:pt x="410815" y="64214"/>
                          </a:cubicBezTo>
                          <a:cubicBezTo>
                            <a:pt x="418149" y="41259"/>
                            <a:pt x="404338" y="3730"/>
                            <a:pt x="380716" y="111"/>
                          </a:cubicBezTo>
                          <a:cubicBezTo>
                            <a:pt x="349379" y="-4557"/>
                            <a:pt x="184597" y="139938"/>
                            <a:pt x="73630" y="164036"/>
                          </a:cubicBezTo>
                          <a:lnTo>
                            <a:pt x="34197" y="177561"/>
                          </a:lnTo>
                          <a:cubicBezTo>
                            <a:pt x="13527" y="184610"/>
                            <a:pt x="-189" y="204136"/>
                            <a:pt x="2" y="225949"/>
                          </a:cubicBezTo>
                          <a:cubicBezTo>
                            <a:pt x="2" y="233664"/>
                            <a:pt x="6574" y="239760"/>
                            <a:pt x="14289" y="239760"/>
                          </a:cubicBezTo>
                          <a:lnTo>
                            <a:pt x="558643" y="239760"/>
                          </a:lnTo>
                          <a:cubicBezTo>
                            <a:pt x="577693" y="239760"/>
                            <a:pt x="594552" y="227091"/>
                            <a:pt x="599410" y="208708"/>
                          </a:cubicBezTo>
                          <a:cubicBezTo>
                            <a:pt x="606649" y="181086"/>
                            <a:pt x="611221" y="134985"/>
                            <a:pt x="592838" y="70786"/>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41"/>
                    <p:cNvSpPr/>
                    <p:nvPr/>
                  </p:nvSpPr>
                  <p:spPr>
                    <a:xfrm>
                      <a:off x="5282321" y="5135593"/>
                      <a:ext cx="606196" cy="58197"/>
                    </a:xfrm>
                    <a:custGeom>
                      <a:rect b="b" l="l" r="r" t="t"/>
                      <a:pathLst>
                        <a:path extrusionOk="0" h="58197" w="606196">
                          <a:moveTo>
                            <a:pt x="2625" y="33052"/>
                          </a:moveTo>
                          <a:cubicBezTo>
                            <a:pt x="2625" y="33052"/>
                            <a:pt x="-3281" y="46767"/>
                            <a:pt x="2625" y="58198"/>
                          </a:cubicBezTo>
                          <a:lnTo>
                            <a:pt x="573267" y="58198"/>
                          </a:lnTo>
                          <a:cubicBezTo>
                            <a:pt x="582888" y="58198"/>
                            <a:pt x="592032" y="53149"/>
                            <a:pt x="596699" y="44672"/>
                          </a:cubicBezTo>
                          <a:cubicBezTo>
                            <a:pt x="602509" y="34099"/>
                            <a:pt x="608415" y="18097"/>
                            <a:pt x="605367" y="0"/>
                          </a:cubicBezTo>
                          <a:cubicBezTo>
                            <a:pt x="605367" y="0"/>
                            <a:pt x="496020" y="39529"/>
                            <a:pt x="2625" y="3305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67" name="Google Shape;1367;p41"/>
                <p:cNvGrpSpPr/>
                <p:nvPr/>
              </p:nvGrpSpPr>
              <p:grpSpPr>
                <a:xfrm>
                  <a:off x="5824103" y="4647723"/>
                  <a:ext cx="608370" cy="546067"/>
                  <a:chOff x="5824103" y="4647723"/>
                  <a:chExt cx="608370" cy="546067"/>
                </a:xfrm>
              </p:grpSpPr>
              <p:grpSp>
                <p:nvGrpSpPr>
                  <p:cNvPr id="1368" name="Google Shape;1368;p41"/>
                  <p:cNvGrpSpPr/>
                  <p:nvPr/>
                </p:nvGrpSpPr>
                <p:grpSpPr>
                  <a:xfrm>
                    <a:off x="6162960" y="4647723"/>
                    <a:ext cx="269462" cy="487965"/>
                    <a:chOff x="6162960" y="4647723"/>
                    <a:chExt cx="269462" cy="487965"/>
                  </a:xfrm>
                </p:grpSpPr>
                <p:sp>
                  <p:nvSpPr>
                    <p:cNvPr id="1369" name="Google Shape;1369;p41"/>
                    <p:cNvSpPr/>
                    <p:nvPr/>
                  </p:nvSpPr>
                  <p:spPr>
                    <a:xfrm>
                      <a:off x="6162960" y="4647723"/>
                      <a:ext cx="269462" cy="487965"/>
                    </a:xfrm>
                    <a:custGeom>
                      <a:rect b="b" l="l" r="r" t="t"/>
                      <a:pathLst>
                        <a:path extrusionOk="0" h="487965" w="269462">
                          <a:moveTo>
                            <a:pt x="0" y="0"/>
                          </a:moveTo>
                          <a:lnTo>
                            <a:pt x="269462" y="0"/>
                          </a:lnTo>
                          <a:lnTo>
                            <a:pt x="256508" y="365760"/>
                          </a:lnTo>
                          <a:lnTo>
                            <a:pt x="171736" y="487966"/>
                          </a:lnTo>
                          <a:lnTo>
                            <a:pt x="2096" y="400621"/>
                          </a:lnTo>
                          <a:lnTo>
                            <a:pt x="44387" y="295084"/>
                          </a:lnTo>
                          <a:lnTo>
                            <a:pt x="0"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41"/>
                    <p:cNvSpPr/>
                    <p:nvPr/>
                  </p:nvSpPr>
                  <p:spPr>
                    <a:xfrm>
                      <a:off x="6196845" y="4859072"/>
                      <a:ext cx="224902" cy="222789"/>
                    </a:xfrm>
                    <a:custGeom>
                      <a:rect b="b" l="l" r="r" t="t"/>
                      <a:pathLst>
                        <a:path extrusionOk="0" h="222789" w="325945">
                          <a:moveTo>
                            <a:pt x="0" y="0"/>
                          </a:moveTo>
                          <a:lnTo>
                            <a:pt x="325946" y="0"/>
                          </a:lnTo>
                          <a:lnTo>
                            <a:pt x="325946" y="222790"/>
                          </a:lnTo>
                          <a:lnTo>
                            <a:pt x="0" y="22279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1" name="Google Shape;1371;p41"/>
                  <p:cNvGrpSpPr/>
                  <p:nvPr/>
                </p:nvGrpSpPr>
                <p:grpSpPr>
                  <a:xfrm>
                    <a:off x="5824103" y="4942697"/>
                    <a:ext cx="608370" cy="251093"/>
                    <a:chOff x="5824103" y="4942697"/>
                    <a:chExt cx="608370" cy="251093"/>
                  </a:xfrm>
                </p:grpSpPr>
                <p:sp>
                  <p:nvSpPr>
                    <p:cNvPr id="1372" name="Google Shape;1372;p41"/>
                    <p:cNvSpPr/>
                    <p:nvPr/>
                  </p:nvSpPr>
                  <p:spPr>
                    <a:xfrm>
                      <a:off x="5826726" y="4942697"/>
                      <a:ext cx="605747" cy="239759"/>
                    </a:xfrm>
                    <a:custGeom>
                      <a:rect b="b" l="l" r="r" t="t"/>
                      <a:pathLst>
                        <a:path extrusionOk="0" h="239759" w="605747">
                          <a:moveTo>
                            <a:pt x="592743" y="70786"/>
                          </a:moveTo>
                          <a:cubicBezTo>
                            <a:pt x="590361" y="62595"/>
                            <a:pt x="580170" y="59642"/>
                            <a:pt x="573883" y="65452"/>
                          </a:cubicBezTo>
                          <a:cubicBezTo>
                            <a:pt x="555500" y="82407"/>
                            <a:pt x="520543" y="109934"/>
                            <a:pt x="487015" y="109934"/>
                          </a:cubicBezTo>
                          <a:cubicBezTo>
                            <a:pt x="448915" y="109934"/>
                            <a:pt x="408339" y="71929"/>
                            <a:pt x="410815" y="64214"/>
                          </a:cubicBezTo>
                          <a:cubicBezTo>
                            <a:pt x="418150" y="41259"/>
                            <a:pt x="404338" y="3730"/>
                            <a:pt x="380716" y="111"/>
                          </a:cubicBezTo>
                          <a:cubicBezTo>
                            <a:pt x="349379" y="-4557"/>
                            <a:pt x="184596" y="139938"/>
                            <a:pt x="73630" y="164036"/>
                          </a:cubicBezTo>
                          <a:lnTo>
                            <a:pt x="34197" y="177561"/>
                          </a:lnTo>
                          <a:cubicBezTo>
                            <a:pt x="13527" y="184610"/>
                            <a:pt x="-188" y="204136"/>
                            <a:pt x="2" y="225949"/>
                          </a:cubicBezTo>
                          <a:cubicBezTo>
                            <a:pt x="2" y="233664"/>
                            <a:pt x="6574" y="239760"/>
                            <a:pt x="14289" y="239760"/>
                          </a:cubicBezTo>
                          <a:lnTo>
                            <a:pt x="558643" y="239760"/>
                          </a:lnTo>
                          <a:cubicBezTo>
                            <a:pt x="577693" y="239760"/>
                            <a:pt x="594552" y="227091"/>
                            <a:pt x="599410" y="208708"/>
                          </a:cubicBezTo>
                          <a:cubicBezTo>
                            <a:pt x="606649" y="181086"/>
                            <a:pt x="611221" y="134985"/>
                            <a:pt x="592838" y="70786"/>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41"/>
                    <p:cNvSpPr/>
                    <p:nvPr/>
                  </p:nvSpPr>
                  <p:spPr>
                    <a:xfrm>
                      <a:off x="5824103" y="5135593"/>
                      <a:ext cx="606196" cy="58197"/>
                    </a:xfrm>
                    <a:custGeom>
                      <a:rect b="b" l="l" r="r" t="t"/>
                      <a:pathLst>
                        <a:path extrusionOk="0" h="58197" w="606196">
                          <a:moveTo>
                            <a:pt x="2625" y="33052"/>
                          </a:moveTo>
                          <a:cubicBezTo>
                            <a:pt x="2625" y="33052"/>
                            <a:pt x="-3281" y="46767"/>
                            <a:pt x="2625" y="58198"/>
                          </a:cubicBezTo>
                          <a:lnTo>
                            <a:pt x="573268" y="58198"/>
                          </a:lnTo>
                          <a:cubicBezTo>
                            <a:pt x="582888" y="58198"/>
                            <a:pt x="592032" y="53149"/>
                            <a:pt x="596699" y="44672"/>
                          </a:cubicBezTo>
                          <a:cubicBezTo>
                            <a:pt x="602509" y="34099"/>
                            <a:pt x="608415" y="18097"/>
                            <a:pt x="605367" y="0"/>
                          </a:cubicBezTo>
                          <a:cubicBezTo>
                            <a:pt x="605367" y="0"/>
                            <a:pt x="496020" y="39529"/>
                            <a:pt x="2625" y="3305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74" name="Google Shape;1374;p41"/>
                <p:cNvGrpSpPr/>
                <p:nvPr/>
              </p:nvGrpSpPr>
              <p:grpSpPr>
                <a:xfrm>
                  <a:off x="5645086" y="3225543"/>
                  <a:ext cx="826831" cy="1456183"/>
                  <a:chOff x="5645086" y="3225543"/>
                  <a:chExt cx="826831" cy="1456183"/>
                </a:xfrm>
              </p:grpSpPr>
              <p:sp>
                <p:nvSpPr>
                  <p:cNvPr id="1375" name="Google Shape;1375;p41"/>
                  <p:cNvSpPr/>
                  <p:nvPr/>
                </p:nvSpPr>
                <p:spPr>
                  <a:xfrm>
                    <a:off x="5645086" y="3225640"/>
                    <a:ext cx="826831" cy="1456086"/>
                  </a:xfrm>
                  <a:custGeom>
                    <a:rect b="b" l="l" r="r" t="t"/>
                    <a:pathLst>
                      <a:path extrusionOk="0" h="1456086" w="826831">
                        <a:moveTo>
                          <a:pt x="220313" y="45815"/>
                        </a:moveTo>
                        <a:lnTo>
                          <a:pt x="52197" y="763714"/>
                        </a:lnTo>
                        <a:lnTo>
                          <a:pt x="0" y="1456087"/>
                        </a:lnTo>
                        <a:lnTo>
                          <a:pt x="308229" y="1456087"/>
                        </a:lnTo>
                        <a:lnTo>
                          <a:pt x="383572" y="802386"/>
                        </a:lnTo>
                        <a:lnTo>
                          <a:pt x="451390" y="456343"/>
                        </a:lnTo>
                        <a:lnTo>
                          <a:pt x="439483" y="826770"/>
                        </a:lnTo>
                        <a:lnTo>
                          <a:pt x="503396" y="1456087"/>
                        </a:lnTo>
                        <a:lnTo>
                          <a:pt x="802005" y="1456087"/>
                        </a:lnTo>
                        <a:lnTo>
                          <a:pt x="774668" y="835057"/>
                        </a:lnTo>
                        <a:cubicBezTo>
                          <a:pt x="774668" y="835057"/>
                          <a:pt x="896303" y="363569"/>
                          <a:pt x="768096" y="0"/>
                        </a:cubicBezTo>
                        <a:lnTo>
                          <a:pt x="220313" y="45815"/>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76" name="Google Shape;1376;p41"/>
                  <p:cNvGrpSpPr/>
                  <p:nvPr/>
                </p:nvGrpSpPr>
                <p:grpSpPr>
                  <a:xfrm>
                    <a:off x="5982341" y="3225543"/>
                    <a:ext cx="460025" cy="1454500"/>
                    <a:chOff x="5982341" y="3225543"/>
                    <a:chExt cx="460025" cy="1454500"/>
                  </a:xfrm>
                </p:grpSpPr>
                <p:sp>
                  <p:nvSpPr>
                    <p:cNvPr id="1377" name="Google Shape;1377;p41"/>
                    <p:cNvSpPr/>
                    <p:nvPr/>
                  </p:nvSpPr>
                  <p:spPr>
                    <a:xfrm>
                      <a:off x="6275489" y="3243738"/>
                      <a:ext cx="166877" cy="295656"/>
                    </a:xfrm>
                    <a:custGeom>
                      <a:rect b="b" l="l" r="r" t="t"/>
                      <a:pathLst>
                        <a:path extrusionOk="0" h="295656" w="166877">
                          <a:moveTo>
                            <a:pt x="0" y="0"/>
                          </a:moveTo>
                          <a:cubicBezTo>
                            <a:pt x="0" y="0"/>
                            <a:pt x="35909" y="293656"/>
                            <a:pt x="166878" y="295656"/>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41"/>
                    <p:cNvSpPr/>
                    <p:nvPr/>
                  </p:nvSpPr>
                  <p:spPr>
                    <a:xfrm>
                      <a:off x="5982341" y="3557301"/>
                      <a:ext cx="114134" cy="864499"/>
                    </a:xfrm>
                    <a:custGeom>
                      <a:rect b="b" l="l" r="r" t="t"/>
                      <a:pathLst>
                        <a:path extrusionOk="0" h="864499" w="114134">
                          <a:moveTo>
                            <a:pt x="103086" y="0"/>
                          </a:moveTo>
                          <a:cubicBezTo>
                            <a:pt x="103086" y="0"/>
                            <a:pt x="-46933" y="409099"/>
                            <a:pt x="14980" y="724376"/>
                          </a:cubicBezTo>
                          <a:cubicBezTo>
                            <a:pt x="76892" y="1039654"/>
                            <a:pt x="14980" y="724376"/>
                            <a:pt x="14980" y="724376"/>
                          </a:cubicBezTo>
                          <a:lnTo>
                            <a:pt x="92132" y="334042"/>
                          </a:lnTo>
                          <a:lnTo>
                            <a:pt x="114135" y="159925"/>
                          </a:lnTo>
                          <a:lnTo>
                            <a:pt x="103181"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41"/>
                    <p:cNvSpPr/>
                    <p:nvPr/>
                  </p:nvSpPr>
                  <p:spPr>
                    <a:xfrm>
                      <a:off x="6359366" y="3225543"/>
                      <a:ext cx="57882" cy="1442631"/>
                    </a:xfrm>
                    <a:custGeom>
                      <a:rect b="b" l="l" r="r" t="t"/>
                      <a:pathLst>
                        <a:path extrusionOk="0" h="1506664" w="57882">
                          <a:moveTo>
                            <a:pt x="0" y="0"/>
                          </a:moveTo>
                          <a:cubicBezTo>
                            <a:pt x="0" y="0"/>
                            <a:pt x="74676" y="179451"/>
                            <a:pt x="54388" y="358616"/>
                          </a:cubicBezTo>
                          <a:cubicBezTo>
                            <a:pt x="34195" y="537781"/>
                            <a:pt x="16859" y="835438"/>
                            <a:pt x="16859" y="835438"/>
                          </a:cubicBezTo>
                          <a:lnTo>
                            <a:pt x="39719" y="1506664"/>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41"/>
                    <p:cNvSpPr/>
                    <p:nvPr/>
                  </p:nvSpPr>
                  <p:spPr>
                    <a:xfrm>
                      <a:off x="6305546" y="3237412"/>
                      <a:ext cx="57882" cy="1442631"/>
                    </a:xfrm>
                    <a:custGeom>
                      <a:rect b="b" l="l" r="r" t="t"/>
                      <a:pathLst>
                        <a:path extrusionOk="0" h="1506664" w="57882">
                          <a:moveTo>
                            <a:pt x="0" y="0"/>
                          </a:moveTo>
                          <a:cubicBezTo>
                            <a:pt x="0" y="0"/>
                            <a:pt x="74676" y="179451"/>
                            <a:pt x="54388" y="358616"/>
                          </a:cubicBezTo>
                          <a:cubicBezTo>
                            <a:pt x="34195" y="537781"/>
                            <a:pt x="16859" y="835438"/>
                            <a:pt x="16859" y="835438"/>
                          </a:cubicBezTo>
                          <a:lnTo>
                            <a:pt x="39719" y="1506664"/>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381" name="Google Shape;1381;p41"/>
              <p:cNvGrpSpPr/>
              <p:nvPr/>
            </p:nvGrpSpPr>
            <p:grpSpPr>
              <a:xfrm>
                <a:off x="5697378" y="2418301"/>
                <a:ext cx="860869" cy="856232"/>
                <a:chOff x="5697378" y="2418301"/>
                <a:chExt cx="860869" cy="856232"/>
              </a:xfrm>
            </p:grpSpPr>
            <p:grpSp>
              <p:nvGrpSpPr>
                <p:cNvPr id="1382" name="Google Shape;1382;p41"/>
                <p:cNvGrpSpPr/>
                <p:nvPr/>
              </p:nvGrpSpPr>
              <p:grpSpPr>
                <a:xfrm>
                  <a:off x="5697378" y="2442419"/>
                  <a:ext cx="860869" cy="832114"/>
                  <a:chOff x="5697378" y="2442419"/>
                  <a:chExt cx="860869" cy="832114"/>
                </a:xfrm>
              </p:grpSpPr>
              <p:sp>
                <p:nvSpPr>
                  <p:cNvPr id="1383" name="Google Shape;1383;p41"/>
                  <p:cNvSpPr/>
                  <p:nvPr/>
                </p:nvSpPr>
                <p:spPr>
                  <a:xfrm>
                    <a:off x="5697378" y="2442419"/>
                    <a:ext cx="860869" cy="832114"/>
                  </a:xfrm>
                  <a:custGeom>
                    <a:rect b="b" l="l" r="r" t="t"/>
                    <a:pathLst>
                      <a:path extrusionOk="0" h="832114" w="860869">
                        <a:moveTo>
                          <a:pt x="326803" y="49510"/>
                        </a:moveTo>
                        <a:lnTo>
                          <a:pt x="362521" y="83991"/>
                        </a:lnTo>
                        <a:cubicBezTo>
                          <a:pt x="371761" y="92944"/>
                          <a:pt x="386810" y="91801"/>
                          <a:pt x="394621" y="81610"/>
                        </a:cubicBezTo>
                        <a:lnTo>
                          <a:pt x="457010" y="266"/>
                        </a:lnTo>
                        <a:cubicBezTo>
                          <a:pt x="457010" y="266"/>
                          <a:pt x="678942" y="-16879"/>
                          <a:pt x="860870" y="224009"/>
                        </a:cubicBezTo>
                        <a:lnTo>
                          <a:pt x="665893" y="415747"/>
                        </a:lnTo>
                        <a:cubicBezTo>
                          <a:pt x="665893" y="415747"/>
                          <a:pt x="721043" y="635298"/>
                          <a:pt x="715899" y="783126"/>
                        </a:cubicBezTo>
                        <a:cubicBezTo>
                          <a:pt x="715899" y="783126"/>
                          <a:pt x="290417" y="846848"/>
                          <a:pt x="168116" y="828941"/>
                        </a:cubicBezTo>
                        <a:cubicBezTo>
                          <a:pt x="168116" y="828941"/>
                          <a:pt x="188119" y="512997"/>
                          <a:pt x="193453" y="439083"/>
                        </a:cubicBezTo>
                        <a:cubicBezTo>
                          <a:pt x="193453" y="439083"/>
                          <a:pt x="50959" y="418700"/>
                          <a:pt x="0" y="385552"/>
                        </a:cubicBezTo>
                        <a:cubicBezTo>
                          <a:pt x="0" y="385552"/>
                          <a:pt x="136398" y="94659"/>
                          <a:pt x="326898" y="49320"/>
                        </a:cubicBezTo>
                        <a:close/>
                      </a:path>
                    </a:pathLst>
                  </a:custGeom>
                  <a:solidFill>
                    <a:srgbClr val="FF7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84" name="Google Shape;1384;p41"/>
                  <p:cNvGrpSpPr/>
                  <p:nvPr/>
                </p:nvGrpSpPr>
                <p:grpSpPr>
                  <a:xfrm>
                    <a:off x="5782437" y="2723578"/>
                    <a:ext cx="660653" cy="355281"/>
                    <a:chOff x="5782437" y="2723578"/>
                    <a:chExt cx="660653" cy="355281"/>
                  </a:xfrm>
                </p:grpSpPr>
                <p:sp>
                  <p:nvSpPr>
                    <p:cNvPr id="1385" name="Google Shape;1385;p41"/>
                    <p:cNvSpPr/>
                    <p:nvPr/>
                  </p:nvSpPr>
                  <p:spPr>
                    <a:xfrm>
                      <a:off x="5888926" y="2753010"/>
                      <a:ext cx="14287" cy="154781"/>
                    </a:xfrm>
                    <a:custGeom>
                      <a:rect b="b" l="l" r="r" t="t"/>
                      <a:pathLst>
                        <a:path extrusionOk="0" h="154781" w="14287">
                          <a:moveTo>
                            <a:pt x="14288" y="0"/>
                          </a:moveTo>
                          <a:cubicBezTo>
                            <a:pt x="14288" y="0"/>
                            <a:pt x="381" y="78772"/>
                            <a:pt x="0" y="154781"/>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41"/>
                    <p:cNvSpPr/>
                    <p:nvPr/>
                  </p:nvSpPr>
                  <p:spPr>
                    <a:xfrm>
                      <a:off x="5782437" y="2773584"/>
                      <a:ext cx="117538" cy="169354"/>
                    </a:xfrm>
                    <a:custGeom>
                      <a:rect b="b" l="l" r="r" t="t"/>
                      <a:pathLst>
                        <a:path extrusionOk="0" h="169354" w="117538">
                          <a:moveTo>
                            <a:pt x="117539" y="0"/>
                          </a:moveTo>
                          <a:cubicBezTo>
                            <a:pt x="117539" y="0"/>
                            <a:pt x="23717" y="94583"/>
                            <a:pt x="0" y="142494"/>
                          </a:cubicBezTo>
                          <a:lnTo>
                            <a:pt x="106490" y="169354"/>
                          </a:lnTo>
                          <a:lnTo>
                            <a:pt x="117539" y="95"/>
                          </a:lnTo>
                          <a:close/>
                        </a:path>
                      </a:pathLst>
                    </a:custGeom>
                    <a:solidFill>
                      <a:srgbClr val="00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41"/>
                    <p:cNvSpPr/>
                    <p:nvPr/>
                  </p:nvSpPr>
                  <p:spPr>
                    <a:xfrm>
                      <a:off x="6268212" y="2723578"/>
                      <a:ext cx="91154" cy="103631"/>
                    </a:xfrm>
                    <a:custGeom>
                      <a:rect b="b" l="l" r="r" t="t"/>
                      <a:pathLst>
                        <a:path extrusionOk="0" h="103631" w="91154">
                          <a:moveTo>
                            <a:pt x="0" y="0"/>
                          </a:moveTo>
                          <a:lnTo>
                            <a:pt x="91154" y="103632"/>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41"/>
                    <p:cNvSpPr/>
                    <p:nvPr/>
                  </p:nvSpPr>
                  <p:spPr>
                    <a:xfrm>
                      <a:off x="6283928" y="2743961"/>
                      <a:ext cx="159162" cy="334898"/>
                    </a:xfrm>
                    <a:custGeom>
                      <a:rect b="b" l="l" r="r" t="t"/>
                      <a:pathLst>
                        <a:path extrusionOk="0" h="334898" w="159162">
                          <a:moveTo>
                            <a:pt x="0" y="0"/>
                          </a:moveTo>
                          <a:cubicBezTo>
                            <a:pt x="0" y="0"/>
                            <a:pt x="12763" y="266129"/>
                            <a:pt x="111157" y="334899"/>
                          </a:cubicBezTo>
                          <a:lnTo>
                            <a:pt x="159163" y="177355"/>
                          </a:lnTo>
                          <a:lnTo>
                            <a:pt x="95"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89" name="Google Shape;1389;p41"/>
                  <p:cNvSpPr/>
                  <p:nvPr/>
                </p:nvSpPr>
                <p:spPr>
                  <a:xfrm>
                    <a:off x="5697378" y="2442419"/>
                    <a:ext cx="860869" cy="832114"/>
                  </a:xfrm>
                  <a:custGeom>
                    <a:rect b="b" l="l" r="r" t="t"/>
                    <a:pathLst>
                      <a:path extrusionOk="0" h="832114" w="860869">
                        <a:moveTo>
                          <a:pt x="326803" y="49510"/>
                        </a:moveTo>
                        <a:lnTo>
                          <a:pt x="362521" y="83991"/>
                        </a:lnTo>
                        <a:cubicBezTo>
                          <a:pt x="371761" y="92944"/>
                          <a:pt x="386810" y="91801"/>
                          <a:pt x="394621" y="81610"/>
                        </a:cubicBezTo>
                        <a:lnTo>
                          <a:pt x="457010" y="266"/>
                        </a:lnTo>
                        <a:cubicBezTo>
                          <a:pt x="457010" y="266"/>
                          <a:pt x="678942" y="-16879"/>
                          <a:pt x="860870" y="224009"/>
                        </a:cubicBezTo>
                        <a:lnTo>
                          <a:pt x="665893" y="415747"/>
                        </a:lnTo>
                        <a:cubicBezTo>
                          <a:pt x="665893" y="415747"/>
                          <a:pt x="721043" y="635298"/>
                          <a:pt x="715899" y="783126"/>
                        </a:cubicBezTo>
                        <a:cubicBezTo>
                          <a:pt x="715899" y="783126"/>
                          <a:pt x="290417" y="846848"/>
                          <a:pt x="168116" y="828941"/>
                        </a:cubicBezTo>
                        <a:cubicBezTo>
                          <a:pt x="168116" y="828941"/>
                          <a:pt x="188119" y="512997"/>
                          <a:pt x="193453" y="439083"/>
                        </a:cubicBezTo>
                        <a:cubicBezTo>
                          <a:pt x="193453" y="439083"/>
                          <a:pt x="50959" y="418700"/>
                          <a:pt x="0" y="385552"/>
                        </a:cubicBezTo>
                        <a:cubicBezTo>
                          <a:pt x="0" y="385552"/>
                          <a:pt x="136398" y="94659"/>
                          <a:pt x="326898" y="49320"/>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0" name="Google Shape;1390;p41"/>
                <p:cNvGrpSpPr/>
                <p:nvPr/>
              </p:nvGrpSpPr>
              <p:grpSpPr>
                <a:xfrm>
                  <a:off x="6135052" y="2709209"/>
                  <a:ext cx="130641" cy="150535"/>
                  <a:chOff x="6135052" y="2709209"/>
                  <a:chExt cx="130641" cy="150535"/>
                </a:xfrm>
              </p:grpSpPr>
              <p:grpSp>
                <p:nvGrpSpPr>
                  <p:cNvPr id="1391" name="Google Shape;1391;p41"/>
                  <p:cNvGrpSpPr/>
                  <p:nvPr/>
                </p:nvGrpSpPr>
                <p:grpSpPr>
                  <a:xfrm>
                    <a:off x="6135052" y="2725836"/>
                    <a:ext cx="130641" cy="133908"/>
                    <a:chOff x="6135052" y="2725836"/>
                    <a:chExt cx="130641" cy="133908"/>
                  </a:xfrm>
                </p:grpSpPr>
                <p:sp>
                  <p:nvSpPr>
                    <p:cNvPr id="1392" name="Google Shape;1392;p41"/>
                    <p:cNvSpPr/>
                    <p:nvPr/>
                  </p:nvSpPr>
                  <p:spPr>
                    <a:xfrm>
                      <a:off x="6135052" y="2729007"/>
                      <a:ext cx="130641" cy="130737"/>
                    </a:xfrm>
                    <a:custGeom>
                      <a:rect b="b" l="l" r="r" t="t"/>
                      <a:pathLst>
                        <a:path extrusionOk="0" h="130737" w="130641">
                          <a:moveTo>
                            <a:pt x="86773" y="128778"/>
                          </a:moveTo>
                          <a:lnTo>
                            <a:pt x="86773" y="128778"/>
                          </a:lnTo>
                          <a:cubicBezTo>
                            <a:pt x="55340" y="137065"/>
                            <a:pt x="23241" y="118300"/>
                            <a:pt x="14954" y="86868"/>
                          </a:cubicBezTo>
                          <a:lnTo>
                            <a:pt x="0" y="30004"/>
                          </a:lnTo>
                          <a:lnTo>
                            <a:pt x="113729" y="0"/>
                          </a:lnTo>
                          <a:lnTo>
                            <a:pt x="128683" y="56864"/>
                          </a:lnTo>
                          <a:cubicBezTo>
                            <a:pt x="136970" y="88297"/>
                            <a:pt x="118205" y="120396"/>
                            <a:pt x="86773" y="128683"/>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93" name="Google Shape;1393;p41"/>
                    <p:cNvGrpSpPr/>
                    <p:nvPr/>
                  </p:nvGrpSpPr>
                  <p:grpSpPr>
                    <a:xfrm>
                      <a:off x="6141652" y="2725836"/>
                      <a:ext cx="123794" cy="130972"/>
                      <a:chOff x="6141652" y="2725836"/>
                      <a:chExt cx="123794" cy="130972"/>
                    </a:xfrm>
                  </p:grpSpPr>
                  <p:sp>
                    <p:nvSpPr>
                      <p:cNvPr id="1394" name="Google Shape;1394;p41"/>
                      <p:cNvSpPr/>
                      <p:nvPr/>
                    </p:nvSpPr>
                    <p:spPr>
                      <a:xfrm rot="693194">
                        <a:off x="6148652" y="2735191"/>
                        <a:ext cx="101620" cy="79355"/>
                      </a:xfrm>
                      <a:custGeom>
                        <a:rect b="b" l="l" r="r" t="t"/>
                        <a:pathLst>
                          <a:path extrusionOk="0" h="79299" w="220024">
                            <a:moveTo>
                              <a:pt x="17763" y="78750"/>
                            </a:moveTo>
                            <a:cubicBezTo>
                              <a:pt x="81771" y="61891"/>
                              <a:pt x="145874" y="45031"/>
                              <a:pt x="209882" y="28077"/>
                            </a:cubicBezTo>
                            <a:cubicBezTo>
                              <a:pt x="227694" y="23410"/>
                              <a:pt x="220074" y="-4213"/>
                              <a:pt x="202262" y="550"/>
                            </a:cubicBezTo>
                            <a:cubicBezTo>
                              <a:pt x="138254" y="17409"/>
                              <a:pt x="74151" y="34268"/>
                              <a:pt x="10143" y="51223"/>
                            </a:cubicBezTo>
                            <a:cubicBezTo>
                              <a:pt x="-7669" y="55890"/>
                              <a:pt x="-49" y="83512"/>
                              <a:pt x="17763" y="78750"/>
                            </a:cubicBezTo>
                            <a:lnTo>
                              <a:pt x="17763" y="787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41"/>
                      <p:cNvSpPr/>
                      <p:nvPr/>
                    </p:nvSpPr>
                    <p:spPr>
                      <a:xfrm rot="695005">
                        <a:off x="6159437" y="2774693"/>
                        <a:ext cx="99676" cy="72857"/>
                      </a:xfrm>
                      <a:custGeom>
                        <a:rect b="b" l="l" r="r" t="t"/>
                        <a:pathLst>
                          <a:path extrusionOk="0" h="85205" w="242598">
                            <a:moveTo>
                              <a:pt x="17762" y="84655"/>
                            </a:moveTo>
                            <a:cubicBezTo>
                              <a:pt x="89295" y="65796"/>
                              <a:pt x="160923" y="46936"/>
                              <a:pt x="232456" y="28077"/>
                            </a:cubicBezTo>
                            <a:cubicBezTo>
                              <a:pt x="250268" y="23410"/>
                              <a:pt x="242648" y="-4213"/>
                              <a:pt x="224836" y="550"/>
                            </a:cubicBezTo>
                            <a:cubicBezTo>
                              <a:pt x="153303" y="19409"/>
                              <a:pt x="81675" y="38269"/>
                              <a:pt x="10143" y="57128"/>
                            </a:cubicBezTo>
                            <a:cubicBezTo>
                              <a:pt x="-7669" y="61795"/>
                              <a:pt x="-49" y="89418"/>
                              <a:pt x="17762" y="84655"/>
                            </a:cubicBezTo>
                            <a:lnTo>
                              <a:pt x="17762" y="8465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6" name="Google Shape;1396;p41"/>
                    <p:cNvSpPr/>
                    <p:nvPr/>
                  </p:nvSpPr>
                  <p:spPr>
                    <a:xfrm>
                      <a:off x="6135052" y="2729007"/>
                      <a:ext cx="130641" cy="130737"/>
                    </a:xfrm>
                    <a:custGeom>
                      <a:rect b="b" l="l" r="r" t="t"/>
                      <a:pathLst>
                        <a:path extrusionOk="0" h="130737" w="130641">
                          <a:moveTo>
                            <a:pt x="86773" y="128778"/>
                          </a:moveTo>
                          <a:lnTo>
                            <a:pt x="86773" y="128778"/>
                          </a:lnTo>
                          <a:cubicBezTo>
                            <a:pt x="55340" y="137065"/>
                            <a:pt x="23241" y="118300"/>
                            <a:pt x="14954" y="86868"/>
                          </a:cubicBezTo>
                          <a:lnTo>
                            <a:pt x="0" y="30004"/>
                          </a:lnTo>
                          <a:lnTo>
                            <a:pt x="113729" y="0"/>
                          </a:lnTo>
                          <a:lnTo>
                            <a:pt x="128683" y="56864"/>
                          </a:lnTo>
                          <a:cubicBezTo>
                            <a:pt x="136970" y="88297"/>
                            <a:pt x="118205" y="120396"/>
                            <a:pt x="86773" y="128683"/>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7" name="Google Shape;1397;p41"/>
                  <p:cNvSpPr/>
                  <p:nvPr/>
                </p:nvSpPr>
                <p:spPr>
                  <a:xfrm>
                    <a:off x="6140972" y="2709209"/>
                    <a:ext cx="25417" cy="45800"/>
                  </a:xfrm>
                  <a:custGeom>
                    <a:rect b="b" l="l" r="r" t="t"/>
                    <a:pathLst>
                      <a:path extrusionOk="0" h="45800" w="25417">
                        <a:moveTo>
                          <a:pt x="25417" y="41610"/>
                        </a:moveTo>
                        <a:lnTo>
                          <a:pt x="9606" y="45801"/>
                        </a:lnTo>
                        <a:lnTo>
                          <a:pt x="271" y="10272"/>
                        </a:lnTo>
                        <a:cubicBezTo>
                          <a:pt x="-872" y="5891"/>
                          <a:pt x="1700" y="1414"/>
                          <a:pt x="6081" y="271"/>
                        </a:cubicBezTo>
                        <a:lnTo>
                          <a:pt x="6081" y="271"/>
                        </a:lnTo>
                        <a:cubicBezTo>
                          <a:pt x="10463" y="-872"/>
                          <a:pt x="14940" y="1700"/>
                          <a:pt x="16083" y="6081"/>
                        </a:cubicBezTo>
                        <a:lnTo>
                          <a:pt x="25417" y="4161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41"/>
                  <p:cNvSpPr/>
                  <p:nvPr/>
                </p:nvSpPr>
                <p:spPr>
                  <a:xfrm>
                    <a:off x="6152673" y="2731198"/>
                    <a:ext cx="11429" cy="43338"/>
                  </a:xfrm>
                  <a:custGeom>
                    <a:rect b="b" l="l" r="r" t="t"/>
                    <a:pathLst>
                      <a:path extrusionOk="0" h="43338" w="11429">
                        <a:moveTo>
                          <a:pt x="0" y="0"/>
                        </a:moveTo>
                        <a:lnTo>
                          <a:pt x="11430" y="43339"/>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9" name="Google Shape;1399;p41"/>
                <p:cNvSpPr/>
                <p:nvPr/>
              </p:nvSpPr>
              <p:spPr>
                <a:xfrm>
                  <a:off x="6010467" y="2418301"/>
                  <a:ext cx="155330" cy="376237"/>
                </a:xfrm>
                <a:custGeom>
                  <a:rect b="b" l="l" r="r" t="t"/>
                  <a:pathLst>
                    <a:path extrusionOk="0" h="376237" w="155330">
                      <a:moveTo>
                        <a:pt x="7618" y="52007"/>
                      </a:moveTo>
                      <a:cubicBezTo>
                        <a:pt x="7618" y="52007"/>
                        <a:pt x="-33434" y="148685"/>
                        <a:pt x="75055" y="376238"/>
                      </a:cubicBezTo>
                      <a:cubicBezTo>
                        <a:pt x="75055" y="376238"/>
                        <a:pt x="194023" y="12478"/>
                        <a:pt x="142302"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00" name="Google Shape;1400;p41"/>
                <p:cNvGrpSpPr/>
                <p:nvPr/>
              </p:nvGrpSpPr>
              <p:grpSpPr>
                <a:xfrm>
                  <a:off x="6046650" y="2760203"/>
                  <a:ext cx="77580" cy="140451"/>
                  <a:chOff x="6046650" y="2760203"/>
                  <a:chExt cx="77580" cy="140451"/>
                </a:xfrm>
              </p:grpSpPr>
              <p:sp>
                <p:nvSpPr>
                  <p:cNvPr id="1401" name="Google Shape;1401;p41"/>
                  <p:cNvSpPr/>
                  <p:nvPr/>
                </p:nvSpPr>
                <p:spPr>
                  <a:xfrm>
                    <a:off x="6046650" y="2760203"/>
                    <a:ext cx="77580" cy="140451"/>
                  </a:xfrm>
                  <a:custGeom>
                    <a:rect b="b" l="l" r="r" t="t"/>
                    <a:pathLst>
                      <a:path extrusionOk="0" h="140451" w="77580">
                        <a:moveTo>
                          <a:pt x="1725" y="48433"/>
                        </a:moveTo>
                        <a:cubicBezTo>
                          <a:pt x="-8372" y="10047"/>
                          <a:pt x="29157" y="1284"/>
                          <a:pt x="29157" y="1284"/>
                        </a:cubicBezTo>
                        <a:cubicBezTo>
                          <a:pt x="49731" y="-4145"/>
                          <a:pt x="70876" y="8142"/>
                          <a:pt x="76305" y="28716"/>
                        </a:cubicBezTo>
                        <a:cubicBezTo>
                          <a:pt x="80877" y="46051"/>
                          <a:pt x="72781" y="63578"/>
                          <a:pt x="57922" y="71959"/>
                        </a:cubicBezTo>
                        <a:lnTo>
                          <a:pt x="45730" y="133015"/>
                        </a:lnTo>
                        <a:cubicBezTo>
                          <a:pt x="45254" y="135396"/>
                          <a:pt x="43444" y="137301"/>
                          <a:pt x="41063" y="137968"/>
                        </a:cubicBezTo>
                        <a:lnTo>
                          <a:pt x="32491" y="140254"/>
                        </a:lnTo>
                        <a:cubicBezTo>
                          <a:pt x="29061" y="141111"/>
                          <a:pt x="25537" y="139111"/>
                          <a:pt x="24680" y="135682"/>
                        </a:cubicBezTo>
                        <a:lnTo>
                          <a:pt x="1629" y="48338"/>
                        </a:lnTo>
                        <a:close/>
                      </a:path>
                    </a:pathLst>
                  </a:custGeom>
                  <a:solidFill>
                    <a:schemeClr val="lt2"/>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41"/>
                  <p:cNvSpPr/>
                  <p:nvPr/>
                </p:nvSpPr>
                <p:spPr>
                  <a:xfrm>
                    <a:off x="6065345" y="2779314"/>
                    <a:ext cx="39021" cy="39021"/>
                  </a:xfrm>
                  <a:custGeom>
                    <a:rect b="b" l="l" r="r" t="t"/>
                    <a:pathLst>
                      <a:path extrusionOk="0" h="39021" w="39021">
                        <a:moveTo>
                          <a:pt x="24464" y="38370"/>
                        </a:moveTo>
                        <a:cubicBezTo>
                          <a:pt x="34846" y="35608"/>
                          <a:pt x="41133" y="24940"/>
                          <a:pt x="38370" y="14558"/>
                        </a:cubicBezTo>
                        <a:cubicBezTo>
                          <a:pt x="35608" y="4175"/>
                          <a:pt x="24940" y="-2111"/>
                          <a:pt x="14558" y="651"/>
                        </a:cubicBezTo>
                        <a:cubicBezTo>
                          <a:pt x="4175" y="3413"/>
                          <a:pt x="-2111" y="14081"/>
                          <a:pt x="651" y="24464"/>
                        </a:cubicBezTo>
                        <a:cubicBezTo>
                          <a:pt x="3414" y="34846"/>
                          <a:pt x="14082" y="41132"/>
                          <a:pt x="24464" y="38370"/>
                        </a:cubicBezTo>
                        <a:close/>
                      </a:path>
                    </a:pathLst>
                  </a:custGeom>
                  <a:solidFill>
                    <a:schemeClr val="accent3"/>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03" name="Google Shape;1403;p41"/>
              <p:cNvSpPr/>
              <p:nvPr/>
            </p:nvSpPr>
            <p:spPr>
              <a:xfrm>
                <a:off x="6074473" y="3447859"/>
                <a:ext cx="22002" cy="234029"/>
              </a:xfrm>
              <a:custGeom>
                <a:rect b="b" l="l" r="r" t="t"/>
                <a:pathLst>
                  <a:path extrusionOk="0" h="234029" w="22002">
                    <a:moveTo>
                      <a:pt x="0" y="0"/>
                    </a:moveTo>
                    <a:lnTo>
                      <a:pt x="22003" y="234029"/>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04" name="Google Shape;1404;p41"/>
              <p:cNvGrpSpPr/>
              <p:nvPr/>
            </p:nvGrpSpPr>
            <p:grpSpPr>
              <a:xfrm>
                <a:off x="5383911" y="3177814"/>
                <a:ext cx="1351070" cy="2016020"/>
                <a:chOff x="5383911" y="3177814"/>
                <a:chExt cx="1351070" cy="2016020"/>
              </a:xfrm>
            </p:grpSpPr>
            <p:sp>
              <p:nvSpPr>
                <p:cNvPr id="1405" name="Google Shape;1405;p41"/>
                <p:cNvSpPr/>
                <p:nvPr/>
              </p:nvSpPr>
              <p:spPr>
                <a:xfrm>
                  <a:off x="6126183" y="3177814"/>
                  <a:ext cx="236432" cy="156327"/>
                </a:xfrm>
                <a:custGeom>
                  <a:rect b="b" l="l" r="r" t="t"/>
                  <a:pathLst>
                    <a:path extrusionOk="0" h="156327" w="236432">
                      <a:moveTo>
                        <a:pt x="233278" y="144600"/>
                      </a:moveTo>
                      <a:lnTo>
                        <a:pt x="233278" y="144600"/>
                      </a:lnTo>
                      <a:cubicBezTo>
                        <a:pt x="226801" y="155840"/>
                        <a:pt x="212514" y="159650"/>
                        <a:pt x="201274" y="153173"/>
                      </a:cubicBezTo>
                      <a:lnTo>
                        <a:pt x="11727" y="43731"/>
                      </a:lnTo>
                      <a:cubicBezTo>
                        <a:pt x="487" y="37254"/>
                        <a:pt x="-3323" y="22966"/>
                        <a:pt x="3154" y="11727"/>
                      </a:cubicBezTo>
                      <a:lnTo>
                        <a:pt x="3154" y="11727"/>
                      </a:lnTo>
                      <a:cubicBezTo>
                        <a:pt x="9631" y="487"/>
                        <a:pt x="23919" y="-3323"/>
                        <a:pt x="35158" y="3154"/>
                      </a:cubicBezTo>
                      <a:lnTo>
                        <a:pt x="224706" y="112597"/>
                      </a:lnTo>
                      <a:cubicBezTo>
                        <a:pt x="235945" y="119074"/>
                        <a:pt x="239755" y="133361"/>
                        <a:pt x="233278" y="144600"/>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41"/>
                <p:cNvSpPr/>
                <p:nvPr/>
              </p:nvSpPr>
              <p:spPr>
                <a:xfrm>
                  <a:off x="5383911" y="3187211"/>
                  <a:ext cx="1351070" cy="2006623"/>
                </a:xfrm>
                <a:custGeom>
                  <a:rect b="b" l="l" r="r" t="t"/>
                  <a:pathLst>
                    <a:path extrusionOk="0" h="2006623" w="1351070">
                      <a:moveTo>
                        <a:pt x="745426" y="2329"/>
                      </a:moveTo>
                      <a:cubicBezTo>
                        <a:pt x="745426" y="2329"/>
                        <a:pt x="672370" y="-25960"/>
                        <a:pt x="655510" y="114629"/>
                      </a:cubicBezTo>
                      <a:cubicBezTo>
                        <a:pt x="638556" y="255218"/>
                        <a:pt x="1000506" y="908443"/>
                        <a:pt x="1236154" y="1252200"/>
                      </a:cubicBezTo>
                      <a:cubicBezTo>
                        <a:pt x="1471803" y="1595957"/>
                        <a:pt x="1357217" y="2011533"/>
                        <a:pt x="779050" y="2006580"/>
                      </a:cubicBezTo>
                      <a:lnTo>
                        <a:pt x="0" y="200658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7" name="Google Shape;1407;p41"/>
              <p:cNvGrpSpPr/>
              <p:nvPr/>
            </p:nvGrpSpPr>
            <p:grpSpPr>
              <a:xfrm>
                <a:off x="5640896" y="2639410"/>
                <a:ext cx="1020963" cy="694644"/>
                <a:chOff x="5640896" y="2639410"/>
                <a:chExt cx="1020963" cy="694644"/>
              </a:xfrm>
            </p:grpSpPr>
            <p:grpSp>
              <p:nvGrpSpPr>
                <p:cNvPr id="1408" name="Google Shape;1408;p41"/>
                <p:cNvGrpSpPr/>
                <p:nvPr/>
              </p:nvGrpSpPr>
              <p:grpSpPr>
                <a:xfrm>
                  <a:off x="5640896" y="2827210"/>
                  <a:ext cx="540944" cy="316983"/>
                  <a:chOff x="5640896" y="2827210"/>
                  <a:chExt cx="540944" cy="316983"/>
                </a:xfrm>
              </p:grpSpPr>
              <p:grpSp>
                <p:nvGrpSpPr>
                  <p:cNvPr id="1409" name="Google Shape;1409;p41"/>
                  <p:cNvGrpSpPr/>
                  <p:nvPr/>
                </p:nvGrpSpPr>
                <p:grpSpPr>
                  <a:xfrm>
                    <a:off x="5640896" y="2827210"/>
                    <a:ext cx="540944" cy="316983"/>
                    <a:chOff x="5640896" y="2827210"/>
                    <a:chExt cx="540944" cy="316983"/>
                  </a:xfrm>
                </p:grpSpPr>
                <p:sp>
                  <p:nvSpPr>
                    <p:cNvPr id="1410" name="Google Shape;1410;p41"/>
                    <p:cNvSpPr/>
                    <p:nvPr/>
                  </p:nvSpPr>
                  <p:spPr>
                    <a:xfrm>
                      <a:off x="5640896" y="2827210"/>
                      <a:ext cx="540944" cy="316983"/>
                    </a:xfrm>
                    <a:custGeom>
                      <a:rect b="b" l="l" r="r" t="t"/>
                      <a:pathLst>
                        <a:path extrusionOk="0" h="316983" w="540944">
                          <a:moveTo>
                            <a:pt x="64007" y="0"/>
                          </a:moveTo>
                          <a:lnTo>
                            <a:pt x="249840" y="54388"/>
                          </a:lnTo>
                          <a:lnTo>
                            <a:pt x="226598" y="129730"/>
                          </a:lnTo>
                          <a:lnTo>
                            <a:pt x="361282" y="110966"/>
                          </a:lnTo>
                          <a:cubicBezTo>
                            <a:pt x="361282" y="110966"/>
                            <a:pt x="413003" y="89059"/>
                            <a:pt x="438435" y="90106"/>
                          </a:cubicBezTo>
                          <a:cubicBezTo>
                            <a:pt x="463866" y="91154"/>
                            <a:pt x="508348" y="74200"/>
                            <a:pt x="511206" y="87154"/>
                          </a:cubicBezTo>
                          <a:cubicBezTo>
                            <a:pt x="513968" y="100013"/>
                            <a:pt x="477868" y="132778"/>
                            <a:pt x="477868" y="132778"/>
                          </a:cubicBezTo>
                          <a:cubicBezTo>
                            <a:pt x="477868" y="132778"/>
                            <a:pt x="539209" y="158782"/>
                            <a:pt x="540828" y="169640"/>
                          </a:cubicBezTo>
                          <a:cubicBezTo>
                            <a:pt x="542448" y="180499"/>
                            <a:pt x="526636" y="183547"/>
                            <a:pt x="526636" y="183547"/>
                          </a:cubicBezTo>
                          <a:cubicBezTo>
                            <a:pt x="526636" y="183547"/>
                            <a:pt x="527969" y="205454"/>
                            <a:pt x="508538" y="204883"/>
                          </a:cubicBezTo>
                          <a:cubicBezTo>
                            <a:pt x="508538" y="204883"/>
                            <a:pt x="514920" y="227933"/>
                            <a:pt x="493299" y="228505"/>
                          </a:cubicBezTo>
                          <a:cubicBezTo>
                            <a:pt x="493299" y="228505"/>
                            <a:pt x="497299" y="245459"/>
                            <a:pt x="478725" y="242602"/>
                          </a:cubicBezTo>
                          <a:cubicBezTo>
                            <a:pt x="478725" y="242602"/>
                            <a:pt x="414146" y="242792"/>
                            <a:pt x="381475" y="233363"/>
                          </a:cubicBezTo>
                          <a:lnTo>
                            <a:pt x="168591" y="309372"/>
                          </a:lnTo>
                          <a:cubicBezTo>
                            <a:pt x="67340" y="345567"/>
                            <a:pt x="-29815" y="246316"/>
                            <a:pt x="8571" y="145828"/>
                          </a:cubicBezTo>
                          <a:lnTo>
                            <a:pt x="64197"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41"/>
                    <p:cNvSpPr/>
                    <p:nvPr/>
                  </p:nvSpPr>
                  <p:spPr>
                    <a:xfrm>
                      <a:off x="5640896" y="2827210"/>
                      <a:ext cx="540944" cy="316983"/>
                    </a:xfrm>
                    <a:custGeom>
                      <a:rect b="b" l="l" r="r" t="t"/>
                      <a:pathLst>
                        <a:path extrusionOk="0" h="316983" w="540944">
                          <a:moveTo>
                            <a:pt x="64007" y="0"/>
                          </a:moveTo>
                          <a:lnTo>
                            <a:pt x="249840" y="54388"/>
                          </a:lnTo>
                          <a:lnTo>
                            <a:pt x="226598" y="129730"/>
                          </a:lnTo>
                          <a:lnTo>
                            <a:pt x="361282" y="110966"/>
                          </a:lnTo>
                          <a:cubicBezTo>
                            <a:pt x="361282" y="110966"/>
                            <a:pt x="413003" y="89059"/>
                            <a:pt x="438435" y="90106"/>
                          </a:cubicBezTo>
                          <a:cubicBezTo>
                            <a:pt x="463866" y="91154"/>
                            <a:pt x="508348" y="74200"/>
                            <a:pt x="511206" y="87154"/>
                          </a:cubicBezTo>
                          <a:cubicBezTo>
                            <a:pt x="513968" y="100013"/>
                            <a:pt x="477868" y="132778"/>
                            <a:pt x="477868" y="132778"/>
                          </a:cubicBezTo>
                          <a:cubicBezTo>
                            <a:pt x="477868" y="132778"/>
                            <a:pt x="539209" y="158782"/>
                            <a:pt x="540828" y="169640"/>
                          </a:cubicBezTo>
                          <a:cubicBezTo>
                            <a:pt x="542448" y="180499"/>
                            <a:pt x="526636" y="183547"/>
                            <a:pt x="526636" y="183547"/>
                          </a:cubicBezTo>
                          <a:cubicBezTo>
                            <a:pt x="526636" y="183547"/>
                            <a:pt x="527969" y="205454"/>
                            <a:pt x="508538" y="204883"/>
                          </a:cubicBezTo>
                          <a:cubicBezTo>
                            <a:pt x="508538" y="204883"/>
                            <a:pt x="514920" y="227933"/>
                            <a:pt x="493299" y="228505"/>
                          </a:cubicBezTo>
                          <a:cubicBezTo>
                            <a:pt x="493299" y="228505"/>
                            <a:pt x="497299" y="245459"/>
                            <a:pt x="478725" y="242602"/>
                          </a:cubicBezTo>
                          <a:cubicBezTo>
                            <a:pt x="478725" y="242602"/>
                            <a:pt x="414146" y="242792"/>
                            <a:pt x="381475" y="233363"/>
                          </a:cubicBezTo>
                          <a:lnTo>
                            <a:pt x="168591" y="309372"/>
                          </a:lnTo>
                          <a:cubicBezTo>
                            <a:pt x="67340" y="345567"/>
                            <a:pt x="-29815" y="246316"/>
                            <a:pt x="8571" y="145828"/>
                          </a:cubicBezTo>
                          <a:lnTo>
                            <a:pt x="64197" y="0"/>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2" name="Google Shape;1412;p41"/>
                  <p:cNvSpPr/>
                  <p:nvPr/>
                </p:nvSpPr>
                <p:spPr>
                  <a:xfrm>
                    <a:off x="5808821" y="2956940"/>
                    <a:ext cx="58673" cy="8381"/>
                  </a:xfrm>
                  <a:custGeom>
                    <a:rect b="b" l="l" r="r" t="t"/>
                    <a:pathLst>
                      <a:path extrusionOk="0" h="8381" w="58673">
                        <a:moveTo>
                          <a:pt x="0" y="8382"/>
                        </a:moveTo>
                        <a:lnTo>
                          <a:pt x="58674"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3" name="Google Shape;1413;p41"/>
                <p:cNvGrpSpPr/>
                <p:nvPr/>
              </p:nvGrpSpPr>
              <p:grpSpPr>
                <a:xfrm>
                  <a:off x="6136225" y="2666428"/>
                  <a:ext cx="525634" cy="667626"/>
                  <a:chOff x="6136225" y="2666428"/>
                  <a:chExt cx="525634" cy="667626"/>
                </a:xfrm>
              </p:grpSpPr>
              <p:grpSp>
                <p:nvGrpSpPr>
                  <p:cNvPr id="1414" name="Google Shape;1414;p41"/>
                  <p:cNvGrpSpPr/>
                  <p:nvPr/>
                </p:nvGrpSpPr>
                <p:grpSpPr>
                  <a:xfrm>
                    <a:off x="6136225" y="2666428"/>
                    <a:ext cx="525634" cy="667626"/>
                    <a:chOff x="6136225" y="2666428"/>
                    <a:chExt cx="525634" cy="667626"/>
                  </a:xfrm>
                </p:grpSpPr>
                <p:sp>
                  <p:nvSpPr>
                    <p:cNvPr id="1415" name="Google Shape;1415;p41"/>
                    <p:cNvSpPr/>
                    <p:nvPr/>
                  </p:nvSpPr>
                  <p:spPr>
                    <a:xfrm>
                      <a:off x="6136225" y="2666428"/>
                      <a:ext cx="525634" cy="667626"/>
                    </a:xfrm>
                    <a:custGeom>
                      <a:rect b="b" l="l" r="r" t="t"/>
                      <a:pathLst>
                        <a:path extrusionOk="0" h="667626" w="525634">
                          <a:moveTo>
                            <a:pt x="213425" y="591503"/>
                          </a:moveTo>
                          <a:lnTo>
                            <a:pt x="446312" y="398431"/>
                          </a:lnTo>
                          <a:cubicBezTo>
                            <a:pt x="530608" y="328517"/>
                            <a:pt x="550420" y="207169"/>
                            <a:pt x="492699" y="114109"/>
                          </a:cubicBezTo>
                          <a:lnTo>
                            <a:pt x="421928" y="0"/>
                          </a:lnTo>
                          <a:lnTo>
                            <a:pt x="238857" y="192024"/>
                          </a:lnTo>
                          <a:lnTo>
                            <a:pt x="323630" y="283559"/>
                          </a:lnTo>
                          <a:lnTo>
                            <a:pt x="115032" y="495110"/>
                          </a:lnTo>
                          <a:cubicBezTo>
                            <a:pt x="115032" y="495110"/>
                            <a:pt x="84076" y="499205"/>
                            <a:pt x="55787" y="503301"/>
                          </a:cubicBezTo>
                          <a:cubicBezTo>
                            <a:pt x="27402" y="507397"/>
                            <a:pt x="7400" y="492919"/>
                            <a:pt x="256" y="512921"/>
                          </a:cubicBezTo>
                          <a:cubicBezTo>
                            <a:pt x="-4697" y="526923"/>
                            <a:pt x="63883" y="546449"/>
                            <a:pt x="63883" y="546449"/>
                          </a:cubicBezTo>
                          <a:cubicBezTo>
                            <a:pt x="63883" y="546449"/>
                            <a:pt x="12638" y="590074"/>
                            <a:pt x="23402" y="608076"/>
                          </a:cubicBezTo>
                          <a:cubicBezTo>
                            <a:pt x="34165" y="626078"/>
                            <a:pt x="58454" y="613886"/>
                            <a:pt x="58454" y="613886"/>
                          </a:cubicBezTo>
                          <a:cubicBezTo>
                            <a:pt x="58454" y="613886"/>
                            <a:pt x="59883" y="646843"/>
                            <a:pt x="89315" y="635318"/>
                          </a:cubicBezTo>
                          <a:cubicBezTo>
                            <a:pt x="89315" y="635318"/>
                            <a:pt x="96458" y="660273"/>
                            <a:pt x="118271" y="651320"/>
                          </a:cubicBezTo>
                          <a:cubicBezTo>
                            <a:pt x="118271" y="651320"/>
                            <a:pt x="128939" y="674465"/>
                            <a:pt x="146750" y="665607"/>
                          </a:cubicBezTo>
                          <a:cubicBezTo>
                            <a:pt x="146750" y="665607"/>
                            <a:pt x="194661" y="622745"/>
                            <a:pt x="213425" y="591407"/>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41"/>
                    <p:cNvSpPr/>
                    <p:nvPr/>
                  </p:nvSpPr>
                  <p:spPr>
                    <a:xfrm>
                      <a:off x="6136225" y="2666428"/>
                      <a:ext cx="525634" cy="667626"/>
                    </a:xfrm>
                    <a:custGeom>
                      <a:rect b="b" l="l" r="r" t="t"/>
                      <a:pathLst>
                        <a:path extrusionOk="0" h="667626" w="525634">
                          <a:moveTo>
                            <a:pt x="213425" y="591503"/>
                          </a:moveTo>
                          <a:lnTo>
                            <a:pt x="446312" y="398431"/>
                          </a:lnTo>
                          <a:cubicBezTo>
                            <a:pt x="530608" y="328517"/>
                            <a:pt x="550420" y="207169"/>
                            <a:pt x="492699" y="114109"/>
                          </a:cubicBezTo>
                          <a:lnTo>
                            <a:pt x="421928" y="0"/>
                          </a:lnTo>
                          <a:lnTo>
                            <a:pt x="238857" y="192024"/>
                          </a:lnTo>
                          <a:lnTo>
                            <a:pt x="323630" y="283559"/>
                          </a:lnTo>
                          <a:lnTo>
                            <a:pt x="115032" y="495110"/>
                          </a:lnTo>
                          <a:cubicBezTo>
                            <a:pt x="115032" y="495110"/>
                            <a:pt x="84076" y="499205"/>
                            <a:pt x="55787" y="503301"/>
                          </a:cubicBezTo>
                          <a:cubicBezTo>
                            <a:pt x="27402" y="507397"/>
                            <a:pt x="7400" y="492919"/>
                            <a:pt x="256" y="512921"/>
                          </a:cubicBezTo>
                          <a:cubicBezTo>
                            <a:pt x="-4697" y="526923"/>
                            <a:pt x="63883" y="546449"/>
                            <a:pt x="63883" y="546449"/>
                          </a:cubicBezTo>
                          <a:cubicBezTo>
                            <a:pt x="63883" y="546449"/>
                            <a:pt x="12638" y="590074"/>
                            <a:pt x="23402" y="608076"/>
                          </a:cubicBezTo>
                          <a:cubicBezTo>
                            <a:pt x="34165" y="626078"/>
                            <a:pt x="58454" y="613886"/>
                            <a:pt x="58454" y="613886"/>
                          </a:cubicBezTo>
                          <a:cubicBezTo>
                            <a:pt x="58454" y="613886"/>
                            <a:pt x="59883" y="646843"/>
                            <a:pt x="89315" y="635318"/>
                          </a:cubicBezTo>
                          <a:cubicBezTo>
                            <a:pt x="89315" y="635318"/>
                            <a:pt x="96458" y="660273"/>
                            <a:pt x="118271" y="651320"/>
                          </a:cubicBezTo>
                          <a:cubicBezTo>
                            <a:pt x="118271" y="651320"/>
                            <a:pt x="128939" y="674465"/>
                            <a:pt x="146750" y="665607"/>
                          </a:cubicBezTo>
                          <a:cubicBezTo>
                            <a:pt x="146750" y="665607"/>
                            <a:pt x="194661" y="622745"/>
                            <a:pt x="213425" y="591407"/>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7" name="Google Shape;1417;p41"/>
                  <p:cNvSpPr/>
                  <p:nvPr/>
                </p:nvSpPr>
                <p:spPr>
                  <a:xfrm>
                    <a:off x="6459855" y="2916078"/>
                    <a:ext cx="43719" cy="33909"/>
                  </a:xfrm>
                  <a:custGeom>
                    <a:rect b="b" l="l" r="r" t="t"/>
                    <a:pathLst>
                      <a:path extrusionOk="0" h="33909" w="43719">
                        <a:moveTo>
                          <a:pt x="0" y="33909"/>
                        </a:moveTo>
                        <a:lnTo>
                          <a:pt x="4372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8" name="Google Shape;1418;p41"/>
                <p:cNvSpPr/>
                <p:nvPr/>
              </p:nvSpPr>
              <p:spPr>
                <a:xfrm>
                  <a:off x="6328794" y="2639410"/>
                  <a:ext cx="245945" cy="237798"/>
                </a:xfrm>
                <a:custGeom>
                  <a:rect b="b" l="l" r="r" t="t"/>
                  <a:pathLst>
                    <a:path extrusionOk="0" h="237798" w="245945">
                      <a:moveTo>
                        <a:pt x="2949" y="191991"/>
                      </a:moveTo>
                      <a:lnTo>
                        <a:pt x="39811" y="233806"/>
                      </a:lnTo>
                      <a:cubicBezTo>
                        <a:pt x="44383" y="238949"/>
                        <a:pt x="52289" y="239140"/>
                        <a:pt x="57147" y="234282"/>
                      </a:cubicBezTo>
                      <a:lnTo>
                        <a:pt x="242503" y="47592"/>
                      </a:lnTo>
                      <a:cubicBezTo>
                        <a:pt x="246599" y="43496"/>
                        <a:pt x="247075" y="37019"/>
                        <a:pt x="243741" y="32352"/>
                      </a:cubicBezTo>
                      <a:lnTo>
                        <a:pt x="224025" y="4920"/>
                      </a:lnTo>
                      <a:cubicBezTo>
                        <a:pt x="220024" y="-700"/>
                        <a:pt x="212023" y="-1652"/>
                        <a:pt x="206689" y="2824"/>
                      </a:cubicBezTo>
                      <a:lnTo>
                        <a:pt x="4188" y="175132"/>
                      </a:lnTo>
                      <a:cubicBezTo>
                        <a:pt x="-860" y="179418"/>
                        <a:pt x="-1432" y="187038"/>
                        <a:pt x="2949" y="191991"/>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41"/>
                <p:cNvSpPr/>
                <p:nvPr/>
              </p:nvSpPr>
              <p:spPr>
                <a:xfrm>
                  <a:off x="5680138" y="2801737"/>
                  <a:ext cx="215646" cy="106148"/>
                </a:xfrm>
                <a:custGeom>
                  <a:rect b="b" l="l" r="r" t="t"/>
                  <a:pathLst>
                    <a:path extrusionOk="0" h="106148" w="215646">
                      <a:moveTo>
                        <a:pt x="215646" y="65572"/>
                      </a:moveTo>
                      <a:lnTo>
                        <a:pt x="208693" y="106149"/>
                      </a:lnTo>
                      <a:cubicBezTo>
                        <a:pt x="208693" y="106149"/>
                        <a:pt x="55054" y="84146"/>
                        <a:pt x="2572" y="36140"/>
                      </a:cubicBezTo>
                      <a:cubicBezTo>
                        <a:pt x="-286" y="33473"/>
                        <a:pt x="-762" y="29092"/>
                        <a:pt x="1143" y="25758"/>
                      </a:cubicBezTo>
                      <a:lnTo>
                        <a:pt x="13430" y="4327"/>
                      </a:lnTo>
                      <a:cubicBezTo>
                        <a:pt x="15526" y="707"/>
                        <a:pt x="19812" y="-912"/>
                        <a:pt x="23717" y="517"/>
                      </a:cubicBezTo>
                      <a:lnTo>
                        <a:pt x="215551" y="65668"/>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0" name="Google Shape;1420;p41"/>
              <p:cNvGrpSpPr/>
              <p:nvPr/>
            </p:nvGrpSpPr>
            <p:grpSpPr>
              <a:xfrm>
                <a:off x="5289807" y="2915221"/>
                <a:ext cx="900775" cy="2191987"/>
                <a:chOff x="5289807" y="2915221"/>
                <a:chExt cx="900775" cy="2191987"/>
              </a:xfrm>
            </p:grpSpPr>
            <p:sp>
              <p:nvSpPr>
                <p:cNvPr id="1421" name="Google Shape;1421;p41"/>
                <p:cNvSpPr/>
                <p:nvPr/>
              </p:nvSpPr>
              <p:spPr>
                <a:xfrm>
                  <a:off x="5988938" y="2915221"/>
                  <a:ext cx="201644" cy="201644"/>
                </a:xfrm>
                <a:custGeom>
                  <a:rect b="b" l="l" r="r" t="t"/>
                  <a:pathLst>
                    <a:path extrusionOk="0" h="201644" w="201644">
                      <a:moveTo>
                        <a:pt x="194786" y="6858"/>
                      </a:moveTo>
                      <a:lnTo>
                        <a:pt x="194786" y="6858"/>
                      </a:lnTo>
                      <a:cubicBezTo>
                        <a:pt x="203930" y="16002"/>
                        <a:pt x="203930" y="30861"/>
                        <a:pt x="194786" y="40005"/>
                      </a:cubicBezTo>
                      <a:lnTo>
                        <a:pt x="40005" y="194786"/>
                      </a:lnTo>
                      <a:cubicBezTo>
                        <a:pt x="30861" y="203930"/>
                        <a:pt x="16002" y="203930"/>
                        <a:pt x="6858" y="194786"/>
                      </a:cubicBezTo>
                      <a:lnTo>
                        <a:pt x="6858" y="194786"/>
                      </a:lnTo>
                      <a:cubicBezTo>
                        <a:pt x="-2286" y="185642"/>
                        <a:pt x="-2286" y="170783"/>
                        <a:pt x="6858" y="161639"/>
                      </a:cubicBezTo>
                      <a:lnTo>
                        <a:pt x="161639" y="6858"/>
                      </a:lnTo>
                      <a:cubicBezTo>
                        <a:pt x="170783" y="-2286"/>
                        <a:pt x="185642" y="-2286"/>
                        <a:pt x="194786" y="6858"/>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41"/>
                <p:cNvSpPr/>
                <p:nvPr/>
              </p:nvSpPr>
              <p:spPr>
                <a:xfrm>
                  <a:off x="5289807" y="3114769"/>
                  <a:ext cx="725325" cy="1992439"/>
                </a:xfrm>
                <a:custGeom>
                  <a:rect b="b" l="l" r="r" t="t"/>
                  <a:pathLst>
                    <a:path extrusionOk="0" h="1992439" w="725325">
                      <a:moveTo>
                        <a:pt x="67339" y="1992439"/>
                      </a:moveTo>
                      <a:cubicBezTo>
                        <a:pt x="8855" y="1780699"/>
                        <a:pt x="-101063" y="1226058"/>
                        <a:pt x="211738" y="838867"/>
                      </a:cubicBezTo>
                      <a:cubicBezTo>
                        <a:pt x="605596" y="351377"/>
                        <a:pt x="725326" y="0"/>
                        <a:pt x="725326"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23" name="Google Shape;1423;p41"/>
            <p:cNvSpPr/>
            <p:nvPr/>
          </p:nvSpPr>
          <p:spPr>
            <a:xfrm rot="968104">
              <a:off x="7406574" y="1905226"/>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1424" name="Google Shape;1424;p41"/>
          <p:cNvGrpSpPr/>
          <p:nvPr/>
        </p:nvGrpSpPr>
        <p:grpSpPr>
          <a:xfrm flipH="1">
            <a:off x="7218667" y="2341618"/>
            <a:ext cx="1667956" cy="2253536"/>
            <a:chOff x="5344892" y="2350468"/>
            <a:chExt cx="1667956" cy="2253536"/>
          </a:xfrm>
        </p:grpSpPr>
        <p:grpSp>
          <p:nvGrpSpPr>
            <p:cNvPr id="1425" name="Google Shape;1425;p41"/>
            <p:cNvGrpSpPr/>
            <p:nvPr/>
          </p:nvGrpSpPr>
          <p:grpSpPr>
            <a:xfrm flipH="1">
              <a:off x="5344892" y="2350468"/>
              <a:ext cx="1667956" cy="2253536"/>
              <a:chOff x="6592506" y="2860308"/>
              <a:chExt cx="1727199" cy="2333578"/>
            </a:xfrm>
          </p:grpSpPr>
          <p:grpSp>
            <p:nvGrpSpPr>
              <p:cNvPr id="1426" name="Google Shape;1426;p41"/>
              <p:cNvGrpSpPr/>
              <p:nvPr/>
            </p:nvGrpSpPr>
            <p:grpSpPr>
              <a:xfrm>
                <a:off x="7281447" y="2860308"/>
                <a:ext cx="407671" cy="439063"/>
                <a:chOff x="7281447" y="2860308"/>
                <a:chExt cx="407671" cy="439063"/>
              </a:xfrm>
            </p:grpSpPr>
            <p:grpSp>
              <p:nvGrpSpPr>
                <p:cNvPr id="1427" name="Google Shape;1427;p41"/>
                <p:cNvGrpSpPr/>
                <p:nvPr/>
              </p:nvGrpSpPr>
              <p:grpSpPr>
                <a:xfrm>
                  <a:off x="7281447" y="2860308"/>
                  <a:ext cx="364707" cy="439063"/>
                  <a:chOff x="7281447" y="2860308"/>
                  <a:chExt cx="364707" cy="439063"/>
                </a:xfrm>
              </p:grpSpPr>
              <p:sp>
                <p:nvSpPr>
                  <p:cNvPr id="1428" name="Google Shape;1428;p41"/>
                  <p:cNvSpPr/>
                  <p:nvPr/>
                </p:nvSpPr>
                <p:spPr>
                  <a:xfrm rot="-4253141">
                    <a:off x="7325288" y="2893672"/>
                    <a:ext cx="277026" cy="289982"/>
                  </a:xfrm>
                  <a:custGeom>
                    <a:rect b="b" l="l" r="r" t="t"/>
                    <a:pathLst>
                      <a:path extrusionOk="0" h="289941" w="276987">
                        <a:moveTo>
                          <a:pt x="276987" y="144971"/>
                        </a:moveTo>
                        <a:cubicBezTo>
                          <a:pt x="276987" y="225035"/>
                          <a:pt x="214982" y="289941"/>
                          <a:pt x="138494" y="289941"/>
                        </a:cubicBezTo>
                        <a:cubicBezTo>
                          <a:pt x="62006" y="289941"/>
                          <a:pt x="0" y="225035"/>
                          <a:pt x="0" y="144971"/>
                        </a:cubicBezTo>
                        <a:cubicBezTo>
                          <a:pt x="0" y="64905"/>
                          <a:pt x="62006" y="0"/>
                          <a:pt x="138494" y="0"/>
                        </a:cubicBezTo>
                        <a:cubicBezTo>
                          <a:pt x="214981" y="0"/>
                          <a:pt x="276987" y="64905"/>
                          <a:pt x="276987" y="144971"/>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9" name="Google Shape;1429;p41"/>
                  <p:cNvGrpSpPr/>
                  <p:nvPr/>
                </p:nvGrpSpPr>
                <p:grpSpPr>
                  <a:xfrm>
                    <a:off x="7311202" y="2927171"/>
                    <a:ext cx="235840" cy="372200"/>
                    <a:chOff x="7311202" y="2927171"/>
                    <a:chExt cx="235840" cy="372200"/>
                  </a:xfrm>
                </p:grpSpPr>
                <p:sp>
                  <p:nvSpPr>
                    <p:cNvPr id="1430" name="Google Shape;1430;p41"/>
                    <p:cNvSpPr/>
                    <p:nvPr/>
                  </p:nvSpPr>
                  <p:spPr>
                    <a:xfrm>
                      <a:off x="7311202" y="2927171"/>
                      <a:ext cx="235840" cy="372200"/>
                    </a:xfrm>
                    <a:custGeom>
                      <a:rect b="b" l="l" r="r" t="t"/>
                      <a:pathLst>
                        <a:path extrusionOk="0" h="372200" w="235840">
                          <a:moveTo>
                            <a:pt x="1235" y="136544"/>
                          </a:moveTo>
                          <a:lnTo>
                            <a:pt x="9141" y="86919"/>
                          </a:lnTo>
                          <a:cubicBezTo>
                            <a:pt x="13618" y="58915"/>
                            <a:pt x="29143" y="35293"/>
                            <a:pt x="50575" y="19768"/>
                          </a:cubicBezTo>
                          <a:cubicBezTo>
                            <a:pt x="72006" y="4242"/>
                            <a:pt x="99343" y="-3188"/>
                            <a:pt x="127346" y="1289"/>
                          </a:cubicBezTo>
                          <a:cubicBezTo>
                            <a:pt x="183353" y="10243"/>
                            <a:pt x="221929" y="63392"/>
                            <a:pt x="213071" y="119494"/>
                          </a:cubicBezTo>
                          <a:lnTo>
                            <a:pt x="210499" y="135687"/>
                          </a:lnTo>
                          <a:cubicBezTo>
                            <a:pt x="210499" y="135687"/>
                            <a:pt x="210690" y="136925"/>
                            <a:pt x="210499" y="138639"/>
                          </a:cubicBezTo>
                          <a:cubicBezTo>
                            <a:pt x="224596" y="140545"/>
                            <a:pt x="235550" y="152260"/>
                            <a:pt x="235836" y="166929"/>
                          </a:cubicBezTo>
                          <a:cubicBezTo>
                            <a:pt x="236121" y="183026"/>
                            <a:pt x="223358" y="196361"/>
                            <a:pt x="207261" y="196742"/>
                          </a:cubicBezTo>
                          <a:cubicBezTo>
                            <a:pt x="203546" y="196742"/>
                            <a:pt x="200117" y="196171"/>
                            <a:pt x="196783" y="194932"/>
                          </a:cubicBezTo>
                          <a:cubicBezTo>
                            <a:pt x="182401" y="249034"/>
                            <a:pt x="162017" y="320567"/>
                            <a:pt x="162017" y="320567"/>
                          </a:cubicBezTo>
                          <a:cubicBezTo>
                            <a:pt x="156683" y="353809"/>
                            <a:pt x="125155" y="376764"/>
                            <a:pt x="91818" y="371431"/>
                          </a:cubicBezTo>
                          <a:cubicBezTo>
                            <a:pt x="58576" y="366097"/>
                            <a:pt x="35620" y="334569"/>
                            <a:pt x="40954" y="301231"/>
                          </a:cubicBezTo>
                          <a:lnTo>
                            <a:pt x="50479" y="241700"/>
                          </a:lnTo>
                          <a:cubicBezTo>
                            <a:pt x="46193" y="239128"/>
                            <a:pt x="42097" y="236271"/>
                            <a:pt x="38192" y="233032"/>
                          </a:cubicBezTo>
                          <a:cubicBezTo>
                            <a:pt x="31905" y="227889"/>
                            <a:pt x="26190" y="221983"/>
                            <a:pt x="21237" y="215506"/>
                          </a:cubicBezTo>
                          <a:cubicBezTo>
                            <a:pt x="9617" y="200266"/>
                            <a:pt x="2187" y="181788"/>
                            <a:pt x="378" y="162166"/>
                          </a:cubicBezTo>
                          <a:cubicBezTo>
                            <a:pt x="378" y="161690"/>
                            <a:pt x="378" y="161214"/>
                            <a:pt x="282" y="160738"/>
                          </a:cubicBezTo>
                          <a:cubicBezTo>
                            <a:pt x="-289" y="152927"/>
                            <a:pt x="-3" y="144926"/>
                            <a:pt x="1235" y="136830"/>
                          </a:cubicBez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41"/>
                    <p:cNvSpPr/>
                    <p:nvPr/>
                  </p:nvSpPr>
                  <p:spPr>
                    <a:xfrm>
                      <a:off x="7311202" y="2927171"/>
                      <a:ext cx="235840" cy="372200"/>
                    </a:xfrm>
                    <a:custGeom>
                      <a:rect b="b" l="l" r="r" t="t"/>
                      <a:pathLst>
                        <a:path extrusionOk="0" h="372200" w="235840">
                          <a:moveTo>
                            <a:pt x="1235" y="136544"/>
                          </a:moveTo>
                          <a:lnTo>
                            <a:pt x="9141" y="86919"/>
                          </a:lnTo>
                          <a:cubicBezTo>
                            <a:pt x="13618" y="58915"/>
                            <a:pt x="29143" y="35293"/>
                            <a:pt x="50575" y="19768"/>
                          </a:cubicBezTo>
                          <a:cubicBezTo>
                            <a:pt x="72006" y="4242"/>
                            <a:pt x="99343" y="-3188"/>
                            <a:pt x="127346" y="1289"/>
                          </a:cubicBezTo>
                          <a:cubicBezTo>
                            <a:pt x="183353" y="10243"/>
                            <a:pt x="221929" y="63392"/>
                            <a:pt x="213071" y="119494"/>
                          </a:cubicBezTo>
                          <a:lnTo>
                            <a:pt x="210499" y="135687"/>
                          </a:lnTo>
                          <a:cubicBezTo>
                            <a:pt x="210499" y="135687"/>
                            <a:pt x="210690" y="136925"/>
                            <a:pt x="210499" y="138639"/>
                          </a:cubicBezTo>
                          <a:cubicBezTo>
                            <a:pt x="224596" y="140545"/>
                            <a:pt x="235550" y="152260"/>
                            <a:pt x="235836" y="166929"/>
                          </a:cubicBezTo>
                          <a:cubicBezTo>
                            <a:pt x="236121" y="183026"/>
                            <a:pt x="223358" y="196361"/>
                            <a:pt x="207261" y="196742"/>
                          </a:cubicBezTo>
                          <a:cubicBezTo>
                            <a:pt x="203546" y="196742"/>
                            <a:pt x="200117" y="196171"/>
                            <a:pt x="196783" y="194932"/>
                          </a:cubicBezTo>
                          <a:cubicBezTo>
                            <a:pt x="182401" y="249034"/>
                            <a:pt x="162017" y="320567"/>
                            <a:pt x="162017" y="320567"/>
                          </a:cubicBezTo>
                          <a:cubicBezTo>
                            <a:pt x="156683" y="353809"/>
                            <a:pt x="125155" y="376764"/>
                            <a:pt x="91818" y="371431"/>
                          </a:cubicBezTo>
                          <a:cubicBezTo>
                            <a:pt x="58576" y="366097"/>
                            <a:pt x="35620" y="334569"/>
                            <a:pt x="40954" y="301231"/>
                          </a:cubicBezTo>
                          <a:lnTo>
                            <a:pt x="50479" y="241700"/>
                          </a:lnTo>
                          <a:cubicBezTo>
                            <a:pt x="46193" y="239128"/>
                            <a:pt x="42097" y="236271"/>
                            <a:pt x="38192" y="233032"/>
                          </a:cubicBezTo>
                          <a:cubicBezTo>
                            <a:pt x="31905" y="227889"/>
                            <a:pt x="26190" y="221983"/>
                            <a:pt x="21237" y="215506"/>
                          </a:cubicBezTo>
                          <a:cubicBezTo>
                            <a:pt x="9617" y="200266"/>
                            <a:pt x="2187" y="181788"/>
                            <a:pt x="378" y="162166"/>
                          </a:cubicBezTo>
                          <a:cubicBezTo>
                            <a:pt x="378" y="161690"/>
                            <a:pt x="378" y="161214"/>
                            <a:pt x="282" y="160738"/>
                          </a:cubicBezTo>
                          <a:cubicBezTo>
                            <a:pt x="-289" y="152927"/>
                            <a:pt x="-3" y="144926"/>
                            <a:pt x="1235" y="136830"/>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32" name="Google Shape;1432;p41"/>
                  <p:cNvSpPr/>
                  <p:nvPr/>
                </p:nvSpPr>
                <p:spPr>
                  <a:xfrm>
                    <a:off x="7408822" y="3061802"/>
                    <a:ext cx="60880" cy="60880"/>
                  </a:xfrm>
                  <a:custGeom>
                    <a:rect b="b" l="l" r="r" t="t"/>
                    <a:pathLst>
                      <a:path extrusionOk="0" h="60880" w="60880">
                        <a:moveTo>
                          <a:pt x="8" y="31059"/>
                        </a:moveTo>
                        <a:cubicBezTo>
                          <a:pt x="389" y="47823"/>
                          <a:pt x="14200" y="61254"/>
                          <a:pt x="31059" y="60873"/>
                        </a:cubicBezTo>
                        <a:cubicBezTo>
                          <a:pt x="47824" y="60491"/>
                          <a:pt x="61254" y="46680"/>
                          <a:pt x="60873" y="29821"/>
                        </a:cubicBezTo>
                        <a:cubicBezTo>
                          <a:pt x="60492" y="13057"/>
                          <a:pt x="46681" y="-373"/>
                          <a:pt x="29821" y="8"/>
                        </a:cubicBezTo>
                        <a:cubicBezTo>
                          <a:pt x="13057" y="389"/>
                          <a:pt x="-373" y="14200"/>
                          <a:pt x="8" y="31059"/>
                        </a:cubicBezTo>
                        <a:close/>
                      </a:path>
                    </a:pathLst>
                  </a:custGeom>
                  <a:solidFill>
                    <a:srgbClr val="9E4E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41"/>
                  <p:cNvSpPr/>
                  <p:nvPr/>
                </p:nvSpPr>
                <p:spPr>
                  <a:xfrm>
                    <a:off x="7404828" y="3041425"/>
                    <a:ext cx="20957" cy="20958"/>
                  </a:xfrm>
                  <a:custGeom>
                    <a:rect b="b" l="l" r="r" t="t"/>
                    <a:pathLst>
                      <a:path extrusionOk="0" h="20958" w="20957">
                        <a:moveTo>
                          <a:pt x="1" y="10669"/>
                        </a:moveTo>
                        <a:cubicBezTo>
                          <a:pt x="97" y="16480"/>
                          <a:pt x="4859" y="21052"/>
                          <a:pt x="10669" y="20957"/>
                        </a:cubicBezTo>
                        <a:cubicBezTo>
                          <a:pt x="16480" y="20861"/>
                          <a:pt x="21052" y="16099"/>
                          <a:pt x="20956" y="10289"/>
                        </a:cubicBezTo>
                        <a:cubicBezTo>
                          <a:pt x="20861" y="4478"/>
                          <a:pt x="16099" y="-94"/>
                          <a:pt x="10288" y="1"/>
                        </a:cubicBezTo>
                        <a:cubicBezTo>
                          <a:pt x="4478" y="97"/>
                          <a:pt x="-94" y="4859"/>
                          <a:pt x="1" y="1066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41"/>
                  <p:cNvSpPr/>
                  <p:nvPr/>
                </p:nvSpPr>
                <p:spPr>
                  <a:xfrm>
                    <a:off x="7363884" y="3045808"/>
                    <a:ext cx="17990" cy="31718"/>
                  </a:xfrm>
                  <a:custGeom>
                    <a:rect b="b" l="l" r="r" t="t"/>
                    <a:pathLst>
                      <a:path extrusionOk="0" h="31718" w="17990">
                        <a:moveTo>
                          <a:pt x="17991" y="0"/>
                        </a:moveTo>
                        <a:cubicBezTo>
                          <a:pt x="17991" y="0"/>
                          <a:pt x="3989" y="14002"/>
                          <a:pt x="560" y="18669"/>
                        </a:cubicBezTo>
                        <a:cubicBezTo>
                          <a:pt x="-2869" y="23336"/>
                          <a:pt x="10561" y="31718"/>
                          <a:pt x="10561" y="3171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41"/>
                  <p:cNvSpPr/>
                  <p:nvPr/>
                </p:nvSpPr>
                <p:spPr>
                  <a:xfrm>
                    <a:off x="7332534" y="3025614"/>
                    <a:ext cx="20957" cy="20958"/>
                  </a:xfrm>
                  <a:custGeom>
                    <a:rect b="b" l="l" r="r" t="t"/>
                    <a:pathLst>
                      <a:path extrusionOk="0" h="20958" w="20957">
                        <a:moveTo>
                          <a:pt x="1" y="10670"/>
                        </a:moveTo>
                        <a:cubicBezTo>
                          <a:pt x="97" y="16480"/>
                          <a:pt x="4859" y="21052"/>
                          <a:pt x="10669" y="20957"/>
                        </a:cubicBezTo>
                        <a:cubicBezTo>
                          <a:pt x="16480" y="20861"/>
                          <a:pt x="21052" y="16099"/>
                          <a:pt x="20956" y="10288"/>
                        </a:cubicBezTo>
                        <a:cubicBezTo>
                          <a:pt x="20861" y="4478"/>
                          <a:pt x="16099" y="-94"/>
                          <a:pt x="10288" y="1"/>
                        </a:cubicBezTo>
                        <a:cubicBezTo>
                          <a:pt x="4478" y="97"/>
                          <a:pt x="-94" y="4859"/>
                          <a:pt x="1" y="106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41"/>
                  <p:cNvSpPr/>
                  <p:nvPr/>
                </p:nvSpPr>
                <p:spPr>
                  <a:xfrm>
                    <a:off x="7515129" y="3081049"/>
                    <a:ext cx="20383" cy="18670"/>
                  </a:xfrm>
                  <a:custGeom>
                    <a:rect b="b" l="l" r="r" t="t"/>
                    <a:pathLst>
                      <a:path extrusionOk="0" h="18670" w="20383">
                        <a:moveTo>
                          <a:pt x="20384" y="18670"/>
                        </a:moveTo>
                        <a:cubicBezTo>
                          <a:pt x="20384" y="18670"/>
                          <a:pt x="19717" y="-189"/>
                          <a:pt x="0" y="1"/>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41"/>
                  <p:cNvSpPr/>
                  <p:nvPr/>
                </p:nvSpPr>
                <p:spPr>
                  <a:xfrm>
                    <a:off x="7511986" y="3087337"/>
                    <a:ext cx="16764" cy="17144"/>
                  </a:xfrm>
                  <a:custGeom>
                    <a:rect b="b" l="l" r="r" t="t"/>
                    <a:pathLst>
                      <a:path extrusionOk="0" h="17144" w="16764">
                        <a:moveTo>
                          <a:pt x="16764" y="0"/>
                        </a:moveTo>
                        <a:cubicBezTo>
                          <a:pt x="16764" y="0"/>
                          <a:pt x="13049" y="16859"/>
                          <a:pt x="0" y="17145"/>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41"/>
                  <p:cNvSpPr/>
                  <p:nvPr/>
                </p:nvSpPr>
                <p:spPr>
                  <a:xfrm>
                    <a:off x="7337107" y="2909681"/>
                    <a:ext cx="214035" cy="168424"/>
                  </a:xfrm>
                  <a:custGeom>
                    <a:rect b="b" l="l" r="r" t="t"/>
                    <a:pathLst>
                      <a:path extrusionOk="0" h="168424" w="214035">
                        <a:moveTo>
                          <a:pt x="184500" y="156035"/>
                        </a:moveTo>
                        <a:cubicBezTo>
                          <a:pt x="184500" y="156035"/>
                          <a:pt x="172879" y="156035"/>
                          <a:pt x="165545" y="164226"/>
                        </a:cubicBezTo>
                        <a:cubicBezTo>
                          <a:pt x="162211" y="167941"/>
                          <a:pt x="157163" y="169560"/>
                          <a:pt x="152591" y="167560"/>
                        </a:cubicBezTo>
                        <a:lnTo>
                          <a:pt x="152019" y="167274"/>
                        </a:lnTo>
                        <a:cubicBezTo>
                          <a:pt x="147542" y="165369"/>
                          <a:pt x="149066" y="159273"/>
                          <a:pt x="145542" y="155844"/>
                        </a:cubicBezTo>
                        <a:cubicBezTo>
                          <a:pt x="118586" y="130127"/>
                          <a:pt x="134779" y="93075"/>
                          <a:pt x="134779" y="93075"/>
                        </a:cubicBezTo>
                        <a:cubicBezTo>
                          <a:pt x="134779" y="93075"/>
                          <a:pt x="33242" y="82311"/>
                          <a:pt x="0" y="62499"/>
                        </a:cubicBezTo>
                        <a:cubicBezTo>
                          <a:pt x="0" y="62499"/>
                          <a:pt x="88678" y="-53610"/>
                          <a:pt x="185452" y="30686"/>
                        </a:cubicBezTo>
                        <a:cubicBezTo>
                          <a:pt x="250317" y="87074"/>
                          <a:pt x="184500" y="155940"/>
                          <a:pt x="184500" y="155940"/>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41"/>
                  <p:cNvSpPr/>
                  <p:nvPr/>
                </p:nvSpPr>
                <p:spPr>
                  <a:xfrm>
                    <a:off x="7370540" y="3085718"/>
                    <a:ext cx="29698" cy="26341"/>
                  </a:xfrm>
                  <a:custGeom>
                    <a:rect b="b" l="l" r="r" t="t"/>
                    <a:pathLst>
                      <a:path extrusionOk="0" h="26341" w="29698">
                        <a:moveTo>
                          <a:pt x="28289" y="95"/>
                        </a:moveTo>
                        <a:lnTo>
                          <a:pt x="0" y="5429"/>
                        </a:lnTo>
                        <a:cubicBezTo>
                          <a:pt x="0" y="5429"/>
                          <a:pt x="4381" y="28385"/>
                          <a:pt x="19621" y="26194"/>
                        </a:cubicBezTo>
                        <a:cubicBezTo>
                          <a:pt x="34862" y="24098"/>
                          <a:pt x="28289" y="0"/>
                          <a:pt x="28289" y="0"/>
                        </a:cubicBezTo>
                        <a:close/>
                      </a:path>
                    </a:pathLst>
                  </a:custGeom>
                  <a:solidFill>
                    <a:srgbClr val="FF887C"/>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40" name="Google Shape;1440;p41"/>
                <p:cNvSpPr/>
                <p:nvPr/>
              </p:nvSpPr>
              <p:spPr>
                <a:xfrm>
                  <a:off x="7569545" y="2964418"/>
                  <a:ext cx="119573" cy="270080"/>
                </a:xfrm>
                <a:custGeom>
                  <a:rect b="b" l="l" r="r" t="t"/>
                  <a:pathLst>
                    <a:path extrusionOk="0" h="270080" w="119573">
                      <a:moveTo>
                        <a:pt x="20355" y="4809"/>
                      </a:moveTo>
                      <a:cubicBezTo>
                        <a:pt x="20355" y="4809"/>
                        <a:pt x="49216" y="-10240"/>
                        <a:pt x="71600" y="12906"/>
                      </a:cubicBezTo>
                      <a:cubicBezTo>
                        <a:pt x="89126" y="31003"/>
                        <a:pt x="86078" y="78818"/>
                        <a:pt x="86840" y="101583"/>
                      </a:cubicBezTo>
                      <a:cubicBezTo>
                        <a:pt x="87411" y="119014"/>
                        <a:pt x="82649" y="141969"/>
                        <a:pt x="88745" y="158352"/>
                      </a:cubicBezTo>
                      <a:cubicBezTo>
                        <a:pt x="94269" y="173116"/>
                        <a:pt x="110271" y="181022"/>
                        <a:pt x="116558" y="195500"/>
                      </a:cubicBezTo>
                      <a:cubicBezTo>
                        <a:pt x="120653" y="204929"/>
                        <a:pt x="119891" y="215788"/>
                        <a:pt x="118272" y="225885"/>
                      </a:cubicBezTo>
                      <a:cubicBezTo>
                        <a:pt x="116082" y="238934"/>
                        <a:pt x="111795" y="252554"/>
                        <a:pt x="101508" y="260746"/>
                      </a:cubicBezTo>
                      <a:cubicBezTo>
                        <a:pt x="92174" y="268271"/>
                        <a:pt x="79505" y="269985"/>
                        <a:pt x="67599" y="270080"/>
                      </a:cubicBezTo>
                      <a:cubicBezTo>
                        <a:pt x="55312" y="270080"/>
                        <a:pt x="42453" y="268557"/>
                        <a:pt x="32357" y="261508"/>
                      </a:cubicBezTo>
                      <a:cubicBezTo>
                        <a:pt x="18641" y="251888"/>
                        <a:pt x="13211" y="234457"/>
                        <a:pt x="9687" y="218074"/>
                      </a:cubicBezTo>
                      <a:cubicBezTo>
                        <a:pt x="3877" y="191118"/>
                        <a:pt x="5401" y="166449"/>
                        <a:pt x="3591" y="139588"/>
                      </a:cubicBezTo>
                      <a:cubicBezTo>
                        <a:pt x="2639" y="125396"/>
                        <a:pt x="-2029" y="106060"/>
                        <a:pt x="1019" y="91963"/>
                      </a:cubicBezTo>
                      <a:cubicBezTo>
                        <a:pt x="1019" y="91868"/>
                        <a:pt x="20260" y="4714"/>
                        <a:pt x="20260" y="4714"/>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41" name="Google Shape;1441;p41"/>
              <p:cNvSpPr/>
              <p:nvPr/>
            </p:nvSpPr>
            <p:spPr>
              <a:xfrm>
                <a:off x="6592506" y="3301650"/>
                <a:ext cx="1727199" cy="1892236"/>
              </a:xfrm>
              <a:custGeom>
                <a:rect b="b" l="l" r="r" t="t"/>
                <a:pathLst>
                  <a:path extrusionOk="0" h="1892236" w="1727199">
                    <a:moveTo>
                      <a:pt x="61849" y="0"/>
                    </a:moveTo>
                    <a:cubicBezTo>
                      <a:pt x="61849" y="0"/>
                      <a:pt x="-77311" y="56864"/>
                      <a:pt x="61849" y="287369"/>
                    </a:cubicBezTo>
                    <a:cubicBezTo>
                      <a:pt x="201009" y="517970"/>
                      <a:pt x="337121" y="1084993"/>
                      <a:pt x="282638" y="1356741"/>
                    </a:cubicBezTo>
                    <a:cubicBezTo>
                      <a:pt x="228155" y="1628489"/>
                      <a:pt x="294259" y="1892237"/>
                      <a:pt x="835565" y="1892237"/>
                    </a:cubicBezTo>
                    <a:cubicBezTo>
                      <a:pt x="1376870" y="1892237"/>
                      <a:pt x="1501077" y="1650302"/>
                      <a:pt x="1515174" y="1405319"/>
                    </a:cubicBezTo>
                    <a:cubicBezTo>
                      <a:pt x="1529270" y="1160336"/>
                      <a:pt x="1496600" y="742855"/>
                      <a:pt x="1632712" y="513397"/>
                    </a:cubicBezTo>
                    <a:cubicBezTo>
                      <a:pt x="1768824" y="283940"/>
                      <a:pt x="1742916" y="10192"/>
                      <a:pt x="1649381" y="3571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42" name="Google Shape;1442;p41"/>
              <p:cNvGrpSpPr/>
              <p:nvPr/>
            </p:nvGrpSpPr>
            <p:grpSpPr>
              <a:xfrm>
                <a:off x="6651967" y="3293928"/>
                <a:ext cx="596176" cy="295122"/>
                <a:chOff x="6651967" y="3293928"/>
                <a:chExt cx="596176" cy="295122"/>
              </a:xfrm>
            </p:grpSpPr>
            <p:sp>
              <p:nvSpPr>
                <p:cNvPr id="1443" name="Google Shape;1443;p41"/>
                <p:cNvSpPr/>
                <p:nvPr/>
              </p:nvSpPr>
              <p:spPr>
                <a:xfrm>
                  <a:off x="6702677" y="3321652"/>
                  <a:ext cx="545466" cy="267398"/>
                </a:xfrm>
                <a:custGeom>
                  <a:rect b="b" l="l" r="r" t="t"/>
                  <a:pathLst>
                    <a:path extrusionOk="0" h="267398" w="545466">
                      <a:moveTo>
                        <a:pt x="344775" y="106585"/>
                      </a:moveTo>
                      <a:lnTo>
                        <a:pt x="449264" y="49054"/>
                      </a:lnTo>
                      <a:lnTo>
                        <a:pt x="545466" y="213455"/>
                      </a:lnTo>
                      <a:lnTo>
                        <a:pt x="426404" y="257270"/>
                      </a:lnTo>
                      <a:cubicBezTo>
                        <a:pt x="367444" y="278987"/>
                        <a:pt x="301150" y="265176"/>
                        <a:pt x="255811" y="221647"/>
                      </a:cubicBezTo>
                      <a:lnTo>
                        <a:pt x="108745" y="91154"/>
                      </a:lnTo>
                      <a:cubicBezTo>
                        <a:pt x="108745" y="91154"/>
                        <a:pt x="21115" y="94583"/>
                        <a:pt x="5113" y="56483"/>
                      </a:cubicBezTo>
                      <a:cubicBezTo>
                        <a:pt x="-10889" y="18383"/>
                        <a:pt x="15781" y="14192"/>
                        <a:pt x="15781" y="14192"/>
                      </a:cubicBezTo>
                      <a:lnTo>
                        <a:pt x="77313" y="0"/>
                      </a:lnTo>
                      <a:lnTo>
                        <a:pt x="344775" y="106585"/>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41"/>
                <p:cNvSpPr/>
                <p:nvPr/>
              </p:nvSpPr>
              <p:spPr>
                <a:xfrm>
                  <a:off x="6651967" y="3293928"/>
                  <a:ext cx="161081" cy="111170"/>
                </a:xfrm>
                <a:custGeom>
                  <a:rect b="b" l="l" r="r" t="t"/>
                  <a:pathLst>
                    <a:path extrusionOk="0" h="111170" w="161081">
                      <a:moveTo>
                        <a:pt x="2388" y="7722"/>
                      </a:moveTo>
                      <a:lnTo>
                        <a:pt x="2388" y="7722"/>
                      </a:lnTo>
                      <a:cubicBezTo>
                        <a:pt x="7055" y="102"/>
                        <a:pt x="16961" y="-2279"/>
                        <a:pt x="24581" y="2388"/>
                      </a:cubicBezTo>
                      <a:lnTo>
                        <a:pt x="153359" y="81255"/>
                      </a:lnTo>
                      <a:cubicBezTo>
                        <a:pt x="160979" y="85922"/>
                        <a:pt x="163361" y="95828"/>
                        <a:pt x="158693" y="103448"/>
                      </a:cubicBezTo>
                      <a:lnTo>
                        <a:pt x="158693" y="103448"/>
                      </a:lnTo>
                      <a:cubicBezTo>
                        <a:pt x="154026" y="111069"/>
                        <a:pt x="144120" y="113450"/>
                        <a:pt x="136500" y="108782"/>
                      </a:cubicBezTo>
                      <a:lnTo>
                        <a:pt x="7722" y="29915"/>
                      </a:lnTo>
                      <a:cubicBezTo>
                        <a:pt x="102" y="25248"/>
                        <a:pt x="-2279" y="15342"/>
                        <a:pt x="2388" y="7722"/>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41"/>
                <p:cNvSpPr/>
                <p:nvPr/>
              </p:nvSpPr>
              <p:spPr>
                <a:xfrm>
                  <a:off x="6695485" y="3321417"/>
                  <a:ext cx="89281" cy="85470"/>
                </a:xfrm>
                <a:custGeom>
                  <a:rect b="b" l="l" r="r" t="t"/>
                  <a:pathLst>
                    <a:path extrusionOk="0" h="85470" w="89281">
                      <a:moveTo>
                        <a:pt x="1256" y="26238"/>
                      </a:moveTo>
                      <a:cubicBezTo>
                        <a:pt x="2113" y="22238"/>
                        <a:pt x="4495" y="18809"/>
                        <a:pt x="7733" y="16332"/>
                      </a:cubicBezTo>
                      <a:cubicBezTo>
                        <a:pt x="17639" y="8903"/>
                        <a:pt x="39165" y="-5671"/>
                        <a:pt x="47167" y="2331"/>
                      </a:cubicBezTo>
                      <a:cubicBezTo>
                        <a:pt x="57644" y="12808"/>
                        <a:pt x="18496" y="35954"/>
                        <a:pt x="18496" y="35954"/>
                      </a:cubicBezTo>
                      <a:cubicBezTo>
                        <a:pt x="18496" y="35954"/>
                        <a:pt x="54215" y="10046"/>
                        <a:pt x="62406" y="17952"/>
                      </a:cubicBezTo>
                      <a:cubicBezTo>
                        <a:pt x="70598" y="25857"/>
                        <a:pt x="38594" y="55004"/>
                        <a:pt x="38594" y="55004"/>
                      </a:cubicBezTo>
                      <a:cubicBezTo>
                        <a:pt x="38594" y="55004"/>
                        <a:pt x="70979" y="24905"/>
                        <a:pt x="78599" y="31382"/>
                      </a:cubicBezTo>
                      <a:cubicBezTo>
                        <a:pt x="86219" y="37859"/>
                        <a:pt x="57358" y="71768"/>
                        <a:pt x="57358" y="71768"/>
                      </a:cubicBezTo>
                      <a:cubicBezTo>
                        <a:pt x="57358" y="71768"/>
                        <a:pt x="79837" y="42621"/>
                        <a:pt x="87648" y="47479"/>
                      </a:cubicBezTo>
                      <a:cubicBezTo>
                        <a:pt x="92791" y="50622"/>
                        <a:pt x="84695" y="66339"/>
                        <a:pt x="78504" y="76626"/>
                      </a:cubicBezTo>
                      <a:cubicBezTo>
                        <a:pt x="74884" y="82626"/>
                        <a:pt x="68217" y="86055"/>
                        <a:pt x="61263" y="85389"/>
                      </a:cubicBezTo>
                      <a:cubicBezTo>
                        <a:pt x="38785" y="83103"/>
                        <a:pt x="-8269" y="72816"/>
                        <a:pt x="1256" y="26238"/>
                      </a:cubicBezTo>
                      <a:close/>
                    </a:path>
                  </a:pathLst>
                </a:custGeom>
                <a:solidFill>
                  <a:srgbClr val="C2724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41"/>
                <p:cNvSpPr/>
                <p:nvPr/>
              </p:nvSpPr>
              <p:spPr>
                <a:xfrm>
                  <a:off x="6692641" y="3312158"/>
                  <a:ext cx="116019" cy="51446"/>
                </a:xfrm>
                <a:custGeom>
                  <a:rect b="b" l="l" r="r" t="t"/>
                  <a:pathLst>
                    <a:path extrusionOk="0" h="51446" w="116019">
                      <a:moveTo>
                        <a:pt x="87349" y="9494"/>
                      </a:moveTo>
                      <a:cubicBezTo>
                        <a:pt x="87349" y="9494"/>
                        <a:pt x="54583" y="5684"/>
                        <a:pt x="40867" y="5398"/>
                      </a:cubicBezTo>
                      <a:cubicBezTo>
                        <a:pt x="27151" y="5112"/>
                        <a:pt x="6101" y="-5460"/>
                        <a:pt x="291" y="3779"/>
                      </a:cubicBezTo>
                      <a:cubicBezTo>
                        <a:pt x="-3615" y="9970"/>
                        <a:pt x="32771" y="30068"/>
                        <a:pt x="53345" y="32544"/>
                      </a:cubicBezTo>
                      <a:cubicBezTo>
                        <a:pt x="53345" y="32544"/>
                        <a:pt x="82110" y="55119"/>
                        <a:pt x="116019" y="50928"/>
                      </a:cubicBezTo>
                    </a:path>
                  </a:pathLst>
                </a:custGeom>
                <a:solidFill>
                  <a:srgbClr val="C2724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7" name="Google Shape;1447;p41"/>
              <p:cNvGrpSpPr/>
              <p:nvPr/>
            </p:nvGrpSpPr>
            <p:grpSpPr>
              <a:xfrm>
                <a:off x="7635811" y="3328734"/>
                <a:ext cx="608138" cy="271909"/>
                <a:chOff x="7635811" y="3328734"/>
                <a:chExt cx="608138" cy="271909"/>
              </a:xfrm>
            </p:grpSpPr>
            <p:sp>
              <p:nvSpPr>
                <p:cNvPr id="1448" name="Google Shape;1448;p41"/>
                <p:cNvSpPr/>
                <p:nvPr/>
              </p:nvSpPr>
              <p:spPr>
                <a:xfrm>
                  <a:off x="7635811" y="3350132"/>
                  <a:ext cx="554847" cy="250511"/>
                </a:xfrm>
                <a:custGeom>
                  <a:rect b="b" l="l" r="r" t="t"/>
                  <a:pathLst>
                    <a:path extrusionOk="0" h="250511" w="554847">
                      <a:moveTo>
                        <a:pt x="206502" y="91059"/>
                      </a:moveTo>
                      <a:lnTo>
                        <a:pt x="105442" y="27622"/>
                      </a:lnTo>
                      <a:lnTo>
                        <a:pt x="0" y="186309"/>
                      </a:lnTo>
                      <a:lnTo>
                        <a:pt x="116300" y="236887"/>
                      </a:lnTo>
                      <a:cubicBezTo>
                        <a:pt x="173927" y="261938"/>
                        <a:pt x="240887" y="251936"/>
                        <a:pt x="288703" y="211074"/>
                      </a:cubicBezTo>
                      <a:lnTo>
                        <a:pt x="443008" y="89249"/>
                      </a:lnTo>
                      <a:cubicBezTo>
                        <a:pt x="443008" y="89249"/>
                        <a:pt x="530257" y="97727"/>
                        <a:pt x="548449" y="60484"/>
                      </a:cubicBezTo>
                      <a:cubicBezTo>
                        <a:pt x="566642" y="23241"/>
                        <a:pt x="540258" y="17716"/>
                        <a:pt x="540258" y="17716"/>
                      </a:cubicBezTo>
                      <a:lnTo>
                        <a:pt x="479584" y="0"/>
                      </a:lnTo>
                      <a:lnTo>
                        <a:pt x="206502" y="91154"/>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41"/>
                <p:cNvSpPr/>
                <p:nvPr/>
              </p:nvSpPr>
              <p:spPr>
                <a:xfrm>
                  <a:off x="8078471" y="3328734"/>
                  <a:ext cx="165478" cy="103851"/>
                </a:xfrm>
                <a:custGeom>
                  <a:rect b="b" l="l" r="r" t="t"/>
                  <a:pathLst>
                    <a:path extrusionOk="0" h="103851" w="165478">
                      <a:moveTo>
                        <a:pt x="163511" y="8540"/>
                      </a:moveTo>
                      <a:lnTo>
                        <a:pt x="163511" y="8540"/>
                      </a:lnTo>
                      <a:cubicBezTo>
                        <a:pt x="159320" y="634"/>
                        <a:pt x="149509" y="-2319"/>
                        <a:pt x="141604" y="1967"/>
                      </a:cubicBezTo>
                      <a:lnTo>
                        <a:pt x="8540" y="73405"/>
                      </a:lnTo>
                      <a:cubicBezTo>
                        <a:pt x="634" y="77596"/>
                        <a:pt x="-2319" y="87407"/>
                        <a:pt x="1967" y="95312"/>
                      </a:cubicBezTo>
                      <a:lnTo>
                        <a:pt x="1967" y="95312"/>
                      </a:lnTo>
                      <a:cubicBezTo>
                        <a:pt x="6158" y="103218"/>
                        <a:pt x="15969" y="106171"/>
                        <a:pt x="23875" y="101885"/>
                      </a:cubicBezTo>
                      <a:lnTo>
                        <a:pt x="156939" y="30447"/>
                      </a:lnTo>
                      <a:cubicBezTo>
                        <a:pt x="164845" y="26256"/>
                        <a:pt x="167798" y="16445"/>
                        <a:pt x="163511" y="8540"/>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41"/>
                <p:cNvSpPr/>
                <p:nvPr/>
              </p:nvSpPr>
              <p:spPr>
                <a:xfrm>
                  <a:off x="8107718" y="3352155"/>
                  <a:ext cx="89975" cy="84193"/>
                </a:xfrm>
                <a:custGeom>
                  <a:rect b="b" l="l" r="r" t="t"/>
                  <a:pathLst>
                    <a:path extrusionOk="0" h="84193" w="89975">
                      <a:moveTo>
                        <a:pt x="89306" y="28552"/>
                      </a:moveTo>
                      <a:cubicBezTo>
                        <a:pt x="88735" y="24552"/>
                        <a:pt x="86449" y="20932"/>
                        <a:pt x="83401" y="18265"/>
                      </a:cubicBezTo>
                      <a:cubicBezTo>
                        <a:pt x="73971" y="10264"/>
                        <a:pt x="53206" y="-5547"/>
                        <a:pt x="44824" y="1978"/>
                      </a:cubicBezTo>
                      <a:cubicBezTo>
                        <a:pt x="33775" y="11883"/>
                        <a:pt x="71590" y="37220"/>
                        <a:pt x="71590" y="37220"/>
                      </a:cubicBezTo>
                      <a:cubicBezTo>
                        <a:pt x="71590" y="37220"/>
                        <a:pt x="37395" y="9312"/>
                        <a:pt x="28822" y="16741"/>
                      </a:cubicBezTo>
                      <a:cubicBezTo>
                        <a:pt x="20250" y="24171"/>
                        <a:pt x="50444" y="55127"/>
                        <a:pt x="50444" y="55127"/>
                      </a:cubicBezTo>
                      <a:cubicBezTo>
                        <a:pt x="50444" y="55127"/>
                        <a:pt x="19869" y="23218"/>
                        <a:pt x="11868" y="29314"/>
                      </a:cubicBezTo>
                      <a:cubicBezTo>
                        <a:pt x="3867" y="35410"/>
                        <a:pt x="30727" y="70843"/>
                        <a:pt x="30727" y="70843"/>
                      </a:cubicBezTo>
                      <a:cubicBezTo>
                        <a:pt x="30727" y="70843"/>
                        <a:pt x="9963" y="40458"/>
                        <a:pt x="1867" y="44840"/>
                      </a:cubicBezTo>
                      <a:cubicBezTo>
                        <a:pt x="-3467" y="47697"/>
                        <a:pt x="3772" y="63795"/>
                        <a:pt x="9296" y="74463"/>
                      </a:cubicBezTo>
                      <a:cubicBezTo>
                        <a:pt x="12535" y="80654"/>
                        <a:pt x="19012" y="84464"/>
                        <a:pt x="26060" y="84178"/>
                      </a:cubicBezTo>
                      <a:cubicBezTo>
                        <a:pt x="48634" y="83226"/>
                        <a:pt x="96164" y="75606"/>
                        <a:pt x="89306" y="28552"/>
                      </a:cubicBezTo>
                      <a:close/>
                    </a:path>
                  </a:pathLst>
                </a:custGeom>
                <a:solidFill>
                  <a:srgbClr val="C2724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41"/>
                <p:cNvSpPr/>
                <p:nvPr/>
              </p:nvSpPr>
              <p:spPr>
                <a:xfrm>
                  <a:off x="8084343" y="3345000"/>
                  <a:ext cx="118532" cy="45995"/>
                </a:xfrm>
                <a:custGeom>
                  <a:rect b="b" l="l" r="r" t="t"/>
                  <a:pathLst>
                    <a:path extrusionOk="0" h="45995" w="118532">
                      <a:moveTo>
                        <a:pt x="31052" y="5037"/>
                      </a:moveTo>
                      <a:cubicBezTo>
                        <a:pt x="31052" y="5037"/>
                        <a:pt x="64008" y="3036"/>
                        <a:pt x="77724" y="3608"/>
                      </a:cubicBezTo>
                      <a:cubicBezTo>
                        <a:pt x="91440" y="4084"/>
                        <a:pt x="113062" y="-5250"/>
                        <a:pt x="118301" y="4370"/>
                      </a:cubicBezTo>
                      <a:cubicBezTo>
                        <a:pt x="121825" y="10847"/>
                        <a:pt x="84296" y="28754"/>
                        <a:pt x="63627" y="30087"/>
                      </a:cubicBezTo>
                      <a:cubicBezTo>
                        <a:pt x="63627" y="30087"/>
                        <a:pt x="33623" y="51043"/>
                        <a:pt x="0" y="44851"/>
                      </a:cubicBezTo>
                    </a:path>
                  </a:pathLst>
                </a:custGeom>
                <a:solidFill>
                  <a:srgbClr val="C2724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52" name="Google Shape;1452;p41"/>
              <p:cNvGrpSpPr/>
              <p:nvPr/>
            </p:nvGrpSpPr>
            <p:grpSpPr>
              <a:xfrm>
                <a:off x="6712828" y="3816762"/>
                <a:ext cx="1356527" cy="1377124"/>
                <a:chOff x="6712828" y="3816762"/>
                <a:chExt cx="1356527" cy="1377124"/>
              </a:xfrm>
            </p:grpSpPr>
            <p:grpSp>
              <p:nvGrpSpPr>
                <p:cNvPr id="1453" name="Google Shape;1453;p41"/>
                <p:cNvGrpSpPr/>
                <p:nvPr/>
              </p:nvGrpSpPr>
              <p:grpSpPr>
                <a:xfrm>
                  <a:off x="6712828" y="4095178"/>
                  <a:ext cx="720386" cy="1098707"/>
                  <a:chOff x="6712828" y="4095178"/>
                  <a:chExt cx="720386" cy="1098707"/>
                </a:xfrm>
              </p:grpSpPr>
              <p:grpSp>
                <p:nvGrpSpPr>
                  <p:cNvPr id="1454" name="Google Shape;1454;p41"/>
                  <p:cNvGrpSpPr/>
                  <p:nvPr/>
                </p:nvGrpSpPr>
                <p:grpSpPr>
                  <a:xfrm>
                    <a:off x="7033641" y="4095178"/>
                    <a:ext cx="399573" cy="1038510"/>
                    <a:chOff x="7033641" y="4095178"/>
                    <a:chExt cx="399573" cy="1038510"/>
                  </a:xfrm>
                </p:grpSpPr>
                <p:sp>
                  <p:nvSpPr>
                    <p:cNvPr id="1455" name="Google Shape;1455;p41"/>
                    <p:cNvSpPr/>
                    <p:nvPr/>
                  </p:nvSpPr>
                  <p:spPr>
                    <a:xfrm>
                      <a:off x="7033641" y="4095178"/>
                      <a:ext cx="399573" cy="1038510"/>
                    </a:xfrm>
                    <a:custGeom>
                      <a:rect b="b" l="l" r="r" t="t"/>
                      <a:pathLst>
                        <a:path extrusionOk="0" h="1038510" w="399573">
                          <a:moveTo>
                            <a:pt x="0" y="888587"/>
                          </a:moveTo>
                          <a:lnTo>
                            <a:pt x="80105" y="199072"/>
                          </a:lnTo>
                          <a:lnTo>
                            <a:pt x="114586" y="0"/>
                          </a:lnTo>
                          <a:lnTo>
                            <a:pt x="399574" y="0"/>
                          </a:lnTo>
                          <a:lnTo>
                            <a:pt x="353282" y="216313"/>
                          </a:lnTo>
                          <a:lnTo>
                            <a:pt x="177546" y="947738"/>
                          </a:lnTo>
                          <a:lnTo>
                            <a:pt x="77533" y="1038511"/>
                          </a:lnTo>
                          <a:lnTo>
                            <a:pt x="0" y="988790"/>
                          </a:lnTo>
                          <a:lnTo>
                            <a:pt x="0" y="888587"/>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41"/>
                    <p:cNvSpPr/>
                    <p:nvPr/>
                  </p:nvSpPr>
                  <p:spPr>
                    <a:xfrm>
                      <a:off x="7033641" y="4095178"/>
                      <a:ext cx="399573" cy="1038510"/>
                    </a:xfrm>
                    <a:custGeom>
                      <a:rect b="b" l="l" r="r" t="t"/>
                      <a:pathLst>
                        <a:path extrusionOk="0" h="1038510" w="399573">
                          <a:moveTo>
                            <a:pt x="0" y="888587"/>
                          </a:moveTo>
                          <a:lnTo>
                            <a:pt x="80105" y="199072"/>
                          </a:lnTo>
                          <a:lnTo>
                            <a:pt x="114586" y="0"/>
                          </a:lnTo>
                          <a:lnTo>
                            <a:pt x="399574" y="0"/>
                          </a:lnTo>
                          <a:lnTo>
                            <a:pt x="353282" y="216313"/>
                          </a:lnTo>
                          <a:lnTo>
                            <a:pt x="177546" y="947738"/>
                          </a:lnTo>
                          <a:lnTo>
                            <a:pt x="77533" y="1038511"/>
                          </a:lnTo>
                          <a:lnTo>
                            <a:pt x="0" y="988790"/>
                          </a:lnTo>
                          <a:lnTo>
                            <a:pt x="0" y="888587"/>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57" name="Google Shape;1457;p41"/>
                  <p:cNvSpPr/>
                  <p:nvPr/>
                </p:nvSpPr>
                <p:spPr>
                  <a:xfrm>
                    <a:off x="7033641" y="4828031"/>
                    <a:ext cx="229171" cy="305657"/>
                  </a:xfrm>
                  <a:custGeom>
                    <a:rect b="b" l="l" r="r" t="t"/>
                    <a:pathLst>
                      <a:path extrusionOk="0" h="305657" w="229171">
                        <a:moveTo>
                          <a:pt x="18097" y="0"/>
                        </a:moveTo>
                        <a:lnTo>
                          <a:pt x="0" y="155734"/>
                        </a:lnTo>
                        <a:lnTo>
                          <a:pt x="0" y="255937"/>
                        </a:lnTo>
                        <a:lnTo>
                          <a:pt x="77533" y="305657"/>
                        </a:lnTo>
                        <a:lnTo>
                          <a:pt x="177546" y="214884"/>
                        </a:lnTo>
                        <a:lnTo>
                          <a:pt x="229171" y="0"/>
                        </a:lnTo>
                        <a:lnTo>
                          <a:pt x="18097"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58" name="Google Shape;1458;p41"/>
                  <p:cNvGrpSpPr/>
                  <p:nvPr/>
                </p:nvGrpSpPr>
                <p:grpSpPr>
                  <a:xfrm>
                    <a:off x="6712828" y="4983672"/>
                    <a:ext cx="509110" cy="210213"/>
                    <a:chOff x="6712828" y="4983672"/>
                    <a:chExt cx="509110" cy="210213"/>
                  </a:xfrm>
                </p:grpSpPr>
                <p:sp>
                  <p:nvSpPr>
                    <p:cNvPr id="1459" name="Google Shape;1459;p41"/>
                    <p:cNvSpPr/>
                    <p:nvPr/>
                  </p:nvSpPr>
                  <p:spPr>
                    <a:xfrm>
                      <a:off x="6714836" y="4983672"/>
                      <a:ext cx="507102" cy="200688"/>
                    </a:xfrm>
                    <a:custGeom>
                      <a:rect b="b" l="l" r="r" t="t"/>
                      <a:pathLst>
                        <a:path extrusionOk="0" h="200688" w="507102">
                          <a:moveTo>
                            <a:pt x="496350" y="59243"/>
                          </a:moveTo>
                          <a:cubicBezTo>
                            <a:pt x="494350" y="52385"/>
                            <a:pt x="485777" y="49908"/>
                            <a:pt x="480539" y="54766"/>
                          </a:cubicBezTo>
                          <a:cubicBezTo>
                            <a:pt x="465203" y="68958"/>
                            <a:pt x="435866" y="92009"/>
                            <a:pt x="407768" y="92009"/>
                          </a:cubicBezTo>
                          <a:cubicBezTo>
                            <a:pt x="375859" y="92009"/>
                            <a:pt x="341950" y="60195"/>
                            <a:pt x="343950" y="53718"/>
                          </a:cubicBezTo>
                          <a:cubicBezTo>
                            <a:pt x="350046" y="34573"/>
                            <a:pt x="338521" y="3045"/>
                            <a:pt x="318709" y="92"/>
                          </a:cubicBezTo>
                          <a:cubicBezTo>
                            <a:pt x="292515" y="-3813"/>
                            <a:pt x="154593" y="117155"/>
                            <a:pt x="61629" y="137348"/>
                          </a:cubicBezTo>
                          <a:lnTo>
                            <a:pt x="28673" y="148682"/>
                          </a:lnTo>
                          <a:cubicBezTo>
                            <a:pt x="11432" y="154588"/>
                            <a:pt x="-188" y="170876"/>
                            <a:pt x="2" y="189164"/>
                          </a:cubicBezTo>
                          <a:cubicBezTo>
                            <a:pt x="2" y="195641"/>
                            <a:pt x="5527" y="200689"/>
                            <a:pt x="12004" y="200689"/>
                          </a:cubicBezTo>
                          <a:lnTo>
                            <a:pt x="467680" y="200689"/>
                          </a:lnTo>
                          <a:cubicBezTo>
                            <a:pt x="483586" y="200689"/>
                            <a:pt x="497684" y="190116"/>
                            <a:pt x="501779" y="174686"/>
                          </a:cubicBezTo>
                          <a:cubicBezTo>
                            <a:pt x="507875" y="151540"/>
                            <a:pt x="511685" y="112964"/>
                            <a:pt x="496255" y="59243"/>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41"/>
                    <p:cNvSpPr/>
                    <p:nvPr/>
                  </p:nvSpPr>
                  <p:spPr>
                    <a:xfrm>
                      <a:off x="6712828" y="5145213"/>
                      <a:ext cx="507443" cy="48672"/>
                    </a:xfrm>
                    <a:custGeom>
                      <a:rect b="b" l="l" r="r" t="t"/>
                      <a:pathLst>
                        <a:path extrusionOk="0" h="48672" w="507443">
                          <a:moveTo>
                            <a:pt x="2201" y="27622"/>
                          </a:moveTo>
                          <a:cubicBezTo>
                            <a:pt x="2201" y="27622"/>
                            <a:pt x="-2752" y="39053"/>
                            <a:pt x="2201" y="48673"/>
                          </a:cubicBezTo>
                          <a:lnTo>
                            <a:pt x="479880" y="48673"/>
                          </a:lnTo>
                          <a:cubicBezTo>
                            <a:pt x="487976" y="48673"/>
                            <a:pt x="495596" y="44387"/>
                            <a:pt x="499502" y="37338"/>
                          </a:cubicBezTo>
                          <a:cubicBezTo>
                            <a:pt x="504359" y="28480"/>
                            <a:pt x="509313" y="15145"/>
                            <a:pt x="506741" y="0"/>
                          </a:cubicBezTo>
                          <a:cubicBezTo>
                            <a:pt x="506741" y="0"/>
                            <a:pt x="415205" y="33052"/>
                            <a:pt x="2201" y="27622"/>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61" name="Google Shape;1461;p41"/>
                <p:cNvGrpSpPr/>
                <p:nvPr/>
              </p:nvGrpSpPr>
              <p:grpSpPr>
                <a:xfrm>
                  <a:off x="7352252" y="4151661"/>
                  <a:ext cx="717103" cy="1042225"/>
                  <a:chOff x="7352252" y="4151661"/>
                  <a:chExt cx="717103" cy="1042225"/>
                </a:xfrm>
              </p:grpSpPr>
              <p:grpSp>
                <p:nvGrpSpPr>
                  <p:cNvPr id="1462" name="Google Shape;1462;p41"/>
                  <p:cNvGrpSpPr/>
                  <p:nvPr/>
                </p:nvGrpSpPr>
                <p:grpSpPr>
                  <a:xfrm>
                    <a:off x="7352252" y="4151661"/>
                    <a:ext cx="622839" cy="748379"/>
                    <a:chOff x="7352252" y="4151661"/>
                    <a:chExt cx="622839" cy="748379"/>
                  </a:xfrm>
                </p:grpSpPr>
                <p:sp>
                  <p:nvSpPr>
                    <p:cNvPr id="1463" name="Google Shape;1463;p41"/>
                    <p:cNvSpPr/>
                    <p:nvPr/>
                  </p:nvSpPr>
                  <p:spPr>
                    <a:xfrm>
                      <a:off x="7352252" y="4151661"/>
                      <a:ext cx="622839" cy="748379"/>
                    </a:xfrm>
                    <a:custGeom>
                      <a:rect b="b" l="l" r="r" t="t"/>
                      <a:pathLst>
                        <a:path extrusionOk="0" h="748379" w="622839">
                          <a:moveTo>
                            <a:pt x="451009" y="673322"/>
                          </a:moveTo>
                          <a:lnTo>
                            <a:pt x="77343" y="222599"/>
                          </a:lnTo>
                          <a:cubicBezTo>
                            <a:pt x="55340" y="196025"/>
                            <a:pt x="39719" y="164783"/>
                            <a:pt x="31623" y="131254"/>
                          </a:cubicBezTo>
                          <a:lnTo>
                            <a:pt x="0" y="0"/>
                          </a:lnTo>
                          <a:lnTo>
                            <a:pt x="300038" y="6287"/>
                          </a:lnTo>
                          <a:lnTo>
                            <a:pt x="309467" y="136684"/>
                          </a:lnTo>
                          <a:lnTo>
                            <a:pt x="622840" y="599504"/>
                          </a:lnTo>
                          <a:lnTo>
                            <a:pt x="608552" y="733806"/>
                          </a:lnTo>
                          <a:lnTo>
                            <a:pt x="517588" y="748379"/>
                          </a:lnTo>
                          <a:lnTo>
                            <a:pt x="450913" y="673513"/>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41"/>
                    <p:cNvSpPr/>
                    <p:nvPr/>
                  </p:nvSpPr>
                  <p:spPr>
                    <a:xfrm>
                      <a:off x="7352252" y="4151661"/>
                      <a:ext cx="622839" cy="748379"/>
                    </a:xfrm>
                    <a:custGeom>
                      <a:rect b="b" l="l" r="r" t="t"/>
                      <a:pathLst>
                        <a:path extrusionOk="0" h="748379" w="622839">
                          <a:moveTo>
                            <a:pt x="451009" y="673322"/>
                          </a:moveTo>
                          <a:lnTo>
                            <a:pt x="77343" y="222599"/>
                          </a:lnTo>
                          <a:cubicBezTo>
                            <a:pt x="55340" y="196025"/>
                            <a:pt x="39719" y="164783"/>
                            <a:pt x="31623" y="131254"/>
                          </a:cubicBezTo>
                          <a:lnTo>
                            <a:pt x="0" y="0"/>
                          </a:lnTo>
                          <a:lnTo>
                            <a:pt x="300038" y="6287"/>
                          </a:lnTo>
                          <a:lnTo>
                            <a:pt x="309467" y="136684"/>
                          </a:lnTo>
                          <a:lnTo>
                            <a:pt x="622840" y="599504"/>
                          </a:lnTo>
                          <a:lnTo>
                            <a:pt x="608552" y="733806"/>
                          </a:lnTo>
                          <a:lnTo>
                            <a:pt x="517588" y="748379"/>
                          </a:lnTo>
                          <a:lnTo>
                            <a:pt x="450913" y="673513"/>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65" name="Google Shape;1465;p41"/>
                  <p:cNvSpPr/>
                  <p:nvPr/>
                </p:nvSpPr>
                <p:spPr>
                  <a:xfrm>
                    <a:off x="7707915" y="4572380"/>
                    <a:ext cx="267271" cy="327469"/>
                  </a:xfrm>
                  <a:custGeom>
                    <a:rect b="b" l="l" r="r" t="t"/>
                    <a:pathLst>
                      <a:path extrusionOk="0" h="327469" w="267271">
                        <a:moveTo>
                          <a:pt x="0" y="137636"/>
                        </a:moveTo>
                        <a:lnTo>
                          <a:pt x="95345" y="252603"/>
                        </a:lnTo>
                        <a:lnTo>
                          <a:pt x="162115" y="327470"/>
                        </a:lnTo>
                        <a:lnTo>
                          <a:pt x="252984" y="312896"/>
                        </a:lnTo>
                        <a:lnTo>
                          <a:pt x="267271" y="178689"/>
                        </a:lnTo>
                        <a:lnTo>
                          <a:pt x="145732" y="0"/>
                        </a:lnTo>
                        <a:lnTo>
                          <a:pt x="0" y="137636"/>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66" name="Google Shape;1466;p41"/>
                  <p:cNvGrpSpPr/>
                  <p:nvPr/>
                </p:nvGrpSpPr>
                <p:grpSpPr>
                  <a:xfrm>
                    <a:off x="7680292" y="4749565"/>
                    <a:ext cx="389063" cy="444321"/>
                    <a:chOff x="7680292" y="4749565"/>
                    <a:chExt cx="389063" cy="444321"/>
                  </a:xfrm>
                </p:grpSpPr>
                <p:sp>
                  <p:nvSpPr>
                    <p:cNvPr id="1467" name="Google Shape;1467;p41"/>
                    <p:cNvSpPr/>
                    <p:nvPr/>
                  </p:nvSpPr>
                  <p:spPr>
                    <a:xfrm>
                      <a:off x="7680292" y="4749565"/>
                      <a:ext cx="379700" cy="432434"/>
                    </a:xfrm>
                    <a:custGeom>
                      <a:rect b="b" l="l" r="r" t="t"/>
                      <a:pathLst>
                        <a:path extrusionOk="0" h="432434" w="379700">
                          <a:moveTo>
                            <a:pt x="294895" y="1504"/>
                          </a:moveTo>
                          <a:cubicBezTo>
                            <a:pt x="288894" y="-2306"/>
                            <a:pt x="280798" y="1504"/>
                            <a:pt x="280131" y="8648"/>
                          </a:cubicBezTo>
                          <a:cubicBezTo>
                            <a:pt x="278131" y="29507"/>
                            <a:pt x="271559" y="66179"/>
                            <a:pt x="250604" y="84848"/>
                          </a:cubicBezTo>
                          <a:cubicBezTo>
                            <a:pt x="226791" y="106089"/>
                            <a:pt x="180309" y="104946"/>
                            <a:pt x="177547" y="98754"/>
                          </a:cubicBezTo>
                          <a:cubicBezTo>
                            <a:pt x="169355" y="80371"/>
                            <a:pt x="139828" y="64560"/>
                            <a:pt x="123064" y="75513"/>
                          </a:cubicBezTo>
                          <a:cubicBezTo>
                            <a:pt x="100871" y="89991"/>
                            <a:pt x="78487" y="272109"/>
                            <a:pt x="22480" y="348976"/>
                          </a:cubicBezTo>
                          <a:lnTo>
                            <a:pt x="5430" y="379361"/>
                          </a:lnTo>
                          <a:cubicBezTo>
                            <a:pt x="-3523" y="395268"/>
                            <a:pt x="-1237" y="415175"/>
                            <a:pt x="11050" y="428700"/>
                          </a:cubicBezTo>
                          <a:cubicBezTo>
                            <a:pt x="15336" y="433463"/>
                            <a:pt x="22861" y="433653"/>
                            <a:pt x="27624" y="429367"/>
                          </a:cubicBezTo>
                          <a:lnTo>
                            <a:pt x="367761" y="126186"/>
                          </a:lnTo>
                          <a:cubicBezTo>
                            <a:pt x="379668" y="115614"/>
                            <a:pt x="383192" y="98278"/>
                            <a:pt x="375953" y="84086"/>
                          </a:cubicBezTo>
                          <a:cubicBezTo>
                            <a:pt x="365094" y="62750"/>
                            <a:pt x="342234" y="31413"/>
                            <a:pt x="294990" y="1599"/>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41"/>
                    <p:cNvSpPr/>
                    <p:nvPr/>
                  </p:nvSpPr>
                  <p:spPr>
                    <a:xfrm>
                      <a:off x="7691151" y="4821745"/>
                      <a:ext cx="378204" cy="372141"/>
                    </a:xfrm>
                    <a:custGeom>
                      <a:rect b="b" l="l" r="r" t="t"/>
                      <a:pathLst>
                        <a:path extrusionOk="0" h="372141" w="378204">
                          <a:moveTo>
                            <a:pt x="95" y="356426"/>
                          </a:moveTo>
                          <a:cubicBezTo>
                            <a:pt x="95" y="356426"/>
                            <a:pt x="4096" y="368237"/>
                            <a:pt x="14097" y="372142"/>
                          </a:cubicBezTo>
                          <a:lnTo>
                            <a:pt x="370618" y="54293"/>
                          </a:lnTo>
                          <a:cubicBezTo>
                            <a:pt x="376619" y="48863"/>
                            <a:pt x="379476" y="40672"/>
                            <a:pt x="377666" y="32766"/>
                          </a:cubicBezTo>
                          <a:cubicBezTo>
                            <a:pt x="375380" y="22860"/>
                            <a:pt x="370141" y="9620"/>
                            <a:pt x="358235" y="0"/>
                          </a:cubicBezTo>
                          <a:cubicBezTo>
                            <a:pt x="358235" y="0"/>
                            <a:pt x="311944" y="85630"/>
                            <a:pt x="0" y="356330"/>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69" name="Google Shape;1469;p41"/>
                <p:cNvGrpSpPr/>
                <p:nvPr/>
              </p:nvGrpSpPr>
              <p:grpSpPr>
                <a:xfrm>
                  <a:off x="7113555" y="3829049"/>
                  <a:ext cx="376428" cy="378047"/>
                  <a:chOff x="7113555" y="3829049"/>
                  <a:chExt cx="376428" cy="378047"/>
                </a:xfrm>
              </p:grpSpPr>
              <p:sp>
                <p:nvSpPr>
                  <p:cNvPr id="1470" name="Google Shape;1470;p41"/>
                  <p:cNvSpPr/>
                  <p:nvPr/>
                </p:nvSpPr>
                <p:spPr>
                  <a:xfrm>
                    <a:off x="7113555" y="3829049"/>
                    <a:ext cx="376428" cy="378047"/>
                  </a:xfrm>
                  <a:custGeom>
                    <a:rect b="b" l="l" r="r" t="t"/>
                    <a:pathLst>
                      <a:path extrusionOk="0" h="378047" w="376428">
                        <a:moveTo>
                          <a:pt x="88106" y="0"/>
                        </a:moveTo>
                        <a:lnTo>
                          <a:pt x="0" y="378047"/>
                        </a:lnTo>
                        <a:lnTo>
                          <a:pt x="312134" y="378047"/>
                        </a:lnTo>
                        <a:lnTo>
                          <a:pt x="376428" y="47435"/>
                        </a:lnTo>
                        <a:lnTo>
                          <a:pt x="88106" y="0"/>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41"/>
                  <p:cNvSpPr/>
                  <p:nvPr/>
                </p:nvSpPr>
                <p:spPr>
                  <a:xfrm>
                    <a:off x="7265319" y="3982040"/>
                    <a:ext cx="105229" cy="225051"/>
                  </a:xfrm>
                  <a:custGeom>
                    <a:rect b="b" l="l" r="r" t="t"/>
                    <a:pathLst>
                      <a:path extrusionOk="0" h="320357" w="149792">
                        <a:moveTo>
                          <a:pt x="100644" y="0"/>
                        </a:moveTo>
                        <a:cubicBezTo>
                          <a:pt x="96167" y="2191"/>
                          <a:pt x="3584" y="170021"/>
                          <a:pt x="60" y="274130"/>
                        </a:cubicBezTo>
                        <a:cubicBezTo>
                          <a:pt x="-3464" y="378142"/>
                          <a:pt x="149793" y="274130"/>
                          <a:pt x="149793" y="274130"/>
                        </a:cubicBezTo>
                        <a:lnTo>
                          <a:pt x="100549"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72" name="Google Shape;1472;p41"/>
                <p:cNvGrpSpPr/>
                <p:nvPr/>
              </p:nvGrpSpPr>
              <p:grpSpPr>
                <a:xfrm>
                  <a:off x="7322819" y="3816762"/>
                  <a:ext cx="364616" cy="390334"/>
                  <a:chOff x="7322819" y="3816762"/>
                  <a:chExt cx="364616" cy="390334"/>
                </a:xfrm>
              </p:grpSpPr>
              <p:sp>
                <p:nvSpPr>
                  <p:cNvPr id="1473" name="Google Shape;1473;p41"/>
                  <p:cNvSpPr/>
                  <p:nvPr/>
                </p:nvSpPr>
                <p:spPr>
                  <a:xfrm>
                    <a:off x="7322819" y="3829049"/>
                    <a:ext cx="364616" cy="378047"/>
                  </a:xfrm>
                  <a:custGeom>
                    <a:rect b="b" l="l" r="r" t="t"/>
                    <a:pathLst>
                      <a:path extrusionOk="0" h="378047" w="364616">
                        <a:moveTo>
                          <a:pt x="10859" y="137731"/>
                        </a:moveTo>
                        <a:lnTo>
                          <a:pt x="0" y="378047"/>
                        </a:lnTo>
                        <a:lnTo>
                          <a:pt x="364617" y="378047"/>
                        </a:lnTo>
                        <a:cubicBezTo>
                          <a:pt x="364617" y="378047"/>
                          <a:pt x="305658" y="194120"/>
                          <a:pt x="312992" y="118586"/>
                        </a:cubicBezTo>
                        <a:cubicBezTo>
                          <a:pt x="320326" y="43053"/>
                          <a:pt x="298609" y="0"/>
                          <a:pt x="298609" y="0"/>
                        </a:cubicBezTo>
                        <a:lnTo>
                          <a:pt x="20288" y="0"/>
                        </a:lnTo>
                      </a:path>
                    </a:pathLst>
                  </a:custGeom>
                  <a:solidFill>
                    <a:schemeClr val="accen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41"/>
                  <p:cNvSpPr/>
                  <p:nvPr/>
                </p:nvSpPr>
                <p:spPr>
                  <a:xfrm>
                    <a:off x="7590977" y="3816762"/>
                    <a:ext cx="19973" cy="367474"/>
                  </a:xfrm>
                  <a:custGeom>
                    <a:rect b="b" l="l" r="r" t="t"/>
                    <a:pathLst>
                      <a:path extrusionOk="0" h="367474" w="19973">
                        <a:moveTo>
                          <a:pt x="8925" y="0"/>
                        </a:moveTo>
                        <a:cubicBezTo>
                          <a:pt x="8925" y="0"/>
                          <a:pt x="19116" y="109157"/>
                          <a:pt x="6353" y="159925"/>
                        </a:cubicBezTo>
                        <a:cubicBezTo>
                          <a:pt x="-13650" y="239744"/>
                          <a:pt x="19974" y="367475"/>
                          <a:pt x="19974" y="367475"/>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75" name="Google Shape;1475;p41"/>
              <p:cNvGrpSpPr/>
              <p:nvPr/>
            </p:nvGrpSpPr>
            <p:grpSpPr>
              <a:xfrm>
                <a:off x="7080337" y="3221354"/>
                <a:ext cx="709778" cy="658473"/>
                <a:chOff x="7080337" y="3221354"/>
                <a:chExt cx="709778" cy="658473"/>
              </a:xfrm>
            </p:grpSpPr>
            <p:sp>
              <p:nvSpPr>
                <p:cNvPr id="1476" name="Google Shape;1476;p41"/>
                <p:cNvSpPr/>
                <p:nvPr/>
              </p:nvSpPr>
              <p:spPr>
                <a:xfrm>
                  <a:off x="7085552" y="3221354"/>
                  <a:ext cx="704563" cy="658473"/>
                </a:xfrm>
                <a:custGeom>
                  <a:rect b="b" l="l" r="r" t="t"/>
                  <a:pathLst>
                    <a:path extrusionOk="0" h="658473" w="704563">
                      <a:moveTo>
                        <a:pt x="265938" y="0"/>
                      </a:moveTo>
                      <a:cubicBezTo>
                        <a:pt x="265938" y="0"/>
                        <a:pt x="309372" y="52197"/>
                        <a:pt x="395288" y="11335"/>
                      </a:cubicBezTo>
                      <a:cubicBezTo>
                        <a:pt x="395288" y="11335"/>
                        <a:pt x="495586" y="-16383"/>
                        <a:pt x="704564" y="187071"/>
                      </a:cubicBezTo>
                      <a:cubicBezTo>
                        <a:pt x="704564" y="187071"/>
                        <a:pt x="640556" y="305276"/>
                        <a:pt x="561403" y="328803"/>
                      </a:cubicBezTo>
                      <a:lnTo>
                        <a:pt x="511969" y="295275"/>
                      </a:lnTo>
                      <a:cubicBezTo>
                        <a:pt x="511969" y="295275"/>
                        <a:pt x="548926" y="486918"/>
                        <a:pt x="561403" y="633031"/>
                      </a:cubicBezTo>
                      <a:cubicBezTo>
                        <a:pt x="561403" y="633031"/>
                        <a:pt x="324707" y="690277"/>
                        <a:pt x="89916" y="633031"/>
                      </a:cubicBezTo>
                      <a:lnTo>
                        <a:pt x="138589" y="337661"/>
                      </a:lnTo>
                      <a:lnTo>
                        <a:pt x="82963" y="356806"/>
                      </a:lnTo>
                      <a:lnTo>
                        <a:pt x="0" y="172402"/>
                      </a:lnTo>
                      <a:cubicBezTo>
                        <a:pt x="0" y="172402"/>
                        <a:pt x="89916" y="57436"/>
                        <a:pt x="266033" y="95"/>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77" name="Google Shape;1477;p41"/>
                <p:cNvGrpSpPr/>
                <p:nvPr/>
              </p:nvGrpSpPr>
              <p:grpSpPr>
                <a:xfrm>
                  <a:off x="7080337" y="3363602"/>
                  <a:ext cx="709586" cy="258901"/>
                  <a:chOff x="7080337" y="3363602"/>
                  <a:chExt cx="709586" cy="258901"/>
                </a:xfrm>
              </p:grpSpPr>
              <p:sp>
                <p:nvSpPr>
                  <p:cNvPr id="1478" name="Google Shape;1478;p41"/>
                  <p:cNvSpPr/>
                  <p:nvPr/>
                </p:nvSpPr>
                <p:spPr>
                  <a:xfrm>
                    <a:off x="7080337" y="3363602"/>
                    <a:ext cx="115171" cy="225394"/>
                  </a:xfrm>
                  <a:custGeom>
                    <a:rect b="b" l="l" r="r" t="t"/>
                    <a:pathLst>
                      <a:path extrusionOk="0" h="254682" w="121552">
                        <a:moveTo>
                          <a:pt x="1379" y="21833"/>
                        </a:moveTo>
                        <a:cubicBezTo>
                          <a:pt x="33859" y="95271"/>
                          <a:pt x="71197" y="167089"/>
                          <a:pt x="93390" y="244623"/>
                        </a:cubicBezTo>
                        <a:cubicBezTo>
                          <a:pt x="98438" y="262244"/>
                          <a:pt x="126061" y="254814"/>
                          <a:pt x="120917" y="237003"/>
                        </a:cubicBezTo>
                        <a:cubicBezTo>
                          <a:pt x="98057" y="157088"/>
                          <a:pt x="59576" y="83079"/>
                          <a:pt x="26048" y="7450"/>
                        </a:cubicBezTo>
                        <a:cubicBezTo>
                          <a:pt x="18619" y="-9314"/>
                          <a:pt x="-6051" y="5164"/>
                          <a:pt x="1379" y="21833"/>
                        </a:cubicBezTo>
                        <a:lnTo>
                          <a:pt x="1379" y="2183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41"/>
                  <p:cNvSpPr/>
                  <p:nvPr/>
                </p:nvSpPr>
                <p:spPr>
                  <a:xfrm>
                    <a:off x="7552067" y="3472151"/>
                    <a:ext cx="73278" cy="150352"/>
                  </a:xfrm>
                  <a:custGeom>
                    <a:rect b="b" l="l" r="r" t="t"/>
                    <a:pathLst>
                      <a:path extrusionOk="0" h="171831" w="83746">
                        <a:moveTo>
                          <a:pt x="2879" y="0"/>
                        </a:moveTo>
                        <a:cubicBezTo>
                          <a:pt x="2879" y="0"/>
                          <a:pt x="-23029" y="135255"/>
                          <a:pt x="80603" y="171831"/>
                        </a:cubicBezTo>
                        <a:lnTo>
                          <a:pt x="83746" y="70199"/>
                        </a:lnTo>
                        <a:lnTo>
                          <a:pt x="44503" y="42767"/>
                        </a:lnTo>
                        <a:lnTo>
                          <a:pt x="2879"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41"/>
                  <p:cNvSpPr/>
                  <p:nvPr/>
                </p:nvSpPr>
                <p:spPr>
                  <a:xfrm>
                    <a:off x="7610574" y="3390992"/>
                    <a:ext cx="179349" cy="172659"/>
                  </a:xfrm>
                  <a:custGeom>
                    <a:rect b="b" l="l" r="r" t="t"/>
                    <a:pathLst>
                      <a:path extrusionOk="0" h="198459" w="212247">
                        <a:moveTo>
                          <a:pt x="21710" y="196918"/>
                        </a:moveTo>
                        <a:cubicBezTo>
                          <a:pt x="61810" y="177868"/>
                          <a:pt x="99910" y="155293"/>
                          <a:pt x="131342" y="123575"/>
                        </a:cubicBezTo>
                        <a:cubicBezTo>
                          <a:pt x="162775" y="91857"/>
                          <a:pt x="185921" y="56709"/>
                          <a:pt x="209829" y="20895"/>
                        </a:cubicBezTo>
                        <a:cubicBezTo>
                          <a:pt x="220020" y="5560"/>
                          <a:pt x="195350" y="-8727"/>
                          <a:pt x="185159" y="6513"/>
                        </a:cubicBezTo>
                        <a:cubicBezTo>
                          <a:pt x="162584" y="40326"/>
                          <a:pt x="139915" y="74331"/>
                          <a:pt x="111150" y="103382"/>
                        </a:cubicBezTo>
                        <a:cubicBezTo>
                          <a:pt x="82384" y="132433"/>
                          <a:pt x="45237" y="154245"/>
                          <a:pt x="7327" y="172248"/>
                        </a:cubicBezTo>
                        <a:cubicBezTo>
                          <a:pt x="-9246" y="180153"/>
                          <a:pt x="5232" y="204823"/>
                          <a:pt x="21710" y="196918"/>
                        </a:cubicBezTo>
                        <a:lnTo>
                          <a:pt x="21710" y="19691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81" name="Google Shape;1481;p41"/>
              <p:cNvSpPr/>
              <p:nvPr/>
            </p:nvSpPr>
            <p:spPr>
              <a:xfrm>
                <a:off x="7557325" y="3467194"/>
                <a:ext cx="40100" cy="49339"/>
              </a:xfrm>
              <a:custGeom>
                <a:rect b="b" l="l" r="r" t="t"/>
                <a:pathLst>
                  <a:path extrusionOk="0" h="49339" w="40100">
                    <a:moveTo>
                      <a:pt x="0" y="0"/>
                    </a:moveTo>
                    <a:lnTo>
                      <a:pt x="40100" y="4934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41"/>
              <p:cNvSpPr/>
              <p:nvPr/>
            </p:nvSpPr>
            <p:spPr>
              <a:xfrm>
                <a:off x="7224045" y="3451573"/>
                <a:ext cx="17716" cy="107346"/>
              </a:xfrm>
              <a:custGeom>
                <a:rect b="b" l="l" r="r" t="t"/>
                <a:pathLst>
                  <a:path extrusionOk="0" h="107346" w="17716">
                    <a:moveTo>
                      <a:pt x="17717" y="0"/>
                    </a:moveTo>
                    <a:lnTo>
                      <a:pt x="0" y="107347"/>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83" name="Google Shape;1483;p41"/>
            <p:cNvSpPr/>
            <p:nvPr/>
          </p:nvSpPr>
          <p:spPr>
            <a:xfrm flipH="1" rot="-2530501">
              <a:off x="6243150" y="2638375"/>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1484" name="Google Shape;1484;p41"/>
          <p:cNvGrpSpPr/>
          <p:nvPr/>
        </p:nvGrpSpPr>
        <p:grpSpPr>
          <a:xfrm>
            <a:off x="787237" y="2925445"/>
            <a:ext cx="375421" cy="353610"/>
            <a:chOff x="2870687" y="3796508"/>
            <a:chExt cx="375421" cy="353610"/>
          </a:xfrm>
        </p:grpSpPr>
        <p:sp>
          <p:nvSpPr>
            <p:cNvPr id="1485" name="Google Shape;1485;p41"/>
            <p:cNvSpPr/>
            <p:nvPr/>
          </p:nvSpPr>
          <p:spPr>
            <a:xfrm>
              <a:off x="2884169" y="3802104"/>
              <a:ext cx="342522" cy="342418"/>
            </a:xfrm>
            <a:custGeom>
              <a:rect b="b" l="l" r="r" t="t"/>
              <a:pathLst>
                <a:path extrusionOk="0" h="13156" w="1316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1"/>
            <p:cNvSpPr/>
            <p:nvPr/>
          </p:nvSpPr>
          <p:spPr>
            <a:xfrm>
              <a:off x="3033072" y="3802104"/>
              <a:ext cx="199657" cy="342522"/>
            </a:xfrm>
            <a:custGeom>
              <a:rect b="b" l="l" r="r" t="t"/>
              <a:pathLst>
                <a:path extrusionOk="0" h="13160" w="7671">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191919">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1"/>
            <p:cNvSpPr/>
            <p:nvPr/>
          </p:nvSpPr>
          <p:spPr>
            <a:xfrm>
              <a:off x="2943772" y="3876569"/>
              <a:ext cx="186123" cy="267953"/>
            </a:xfrm>
            <a:custGeom>
              <a:rect b="b" l="l" r="r" t="t"/>
              <a:pathLst>
                <a:path extrusionOk="0" h="10295" w="7151">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1"/>
            <p:cNvSpPr/>
            <p:nvPr/>
          </p:nvSpPr>
          <p:spPr>
            <a:xfrm>
              <a:off x="2870687" y="3796508"/>
              <a:ext cx="375421" cy="353610"/>
            </a:xfrm>
            <a:custGeom>
              <a:rect b="b" l="l" r="r" t="t"/>
              <a:pathLst>
                <a:path extrusionOk="0" h="13586" w="14424">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41"/>
          <p:cNvGrpSpPr/>
          <p:nvPr/>
        </p:nvGrpSpPr>
        <p:grpSpPr>
          <a:xfrm>
            <a:off x="1333556" y="2925472"/>
            <a:ext cx="372844" cy="353610"/>
            <a:chOff x="3302118" y="3796534"/>
            <a:chExt cx="372844" cy="353610"/>
          </a:xfrm>
        </p:grpSpPr>
        <p:sp>
          <p:nvSpPr>
            <p:cNvPr id="1490" name="Google Shape;1490;p41"/>
            <p:cNvSpPr/>
            <p:nvPr/>
          </p:nvSpPr>
          <p:spPr>
            <a:xfrm>
              <a:off x="3326480" y="3802104"/>
              <a:ext cx="342418" cy="342418"/>
            </a:xfrm>
            <a:custGeom>
              <a:rect b="b" l="l" r="r" t="t"/>
              <a:pathLst>
                <a:path extrusionOk="0" h="13156" w="13156">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1"/>
            <p:cNvSpPr/>
            <p:nvPr/>
          </p:nvSpPr>
          <p:spPr>
            <a:xfrm>
              <a:off x="3475384" y="3802104"/>
              <a:ext cx="199579" cy="342522"/>
            </a:xfrm>
            <a:custGeom>
              <a:rect b="b" l="l" r="r" t="t"/>
              <a:pathLst>
                <a:path extrusionOk="0" h="13160" w="7668">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rgbClr val="191919">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1"/>
            <p:cNvSpPr/>
            <p:nvPr/>
          </p:nvSpPr>
          <p:spPr>
            <a:xfrm>
              <a:off x="3387931" y="3863555"/>
              <a:ext cx="219620" cy="219620"/>
            </a:xfrm>
            <a:custGeom>
              <a:rect b="b" l="l" r="r" t="t"/>
              <a:pathLst>
                <a:path extrusionOk="0" h="8438" w="8438">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1"/>
            <p:cNvSpPr/>
            <p:nvPr/>
          </p:nvSpPr>
          <p:spPr>
            <a:xfrm>
              <a:off x="3542326" y="3891378"/>
              <a:ext cx="29775" cy="29880"/>
            </a:xfrm>
            <a:custGeom>
              <a:rect b="b" l="l" r="r" t="t"/>
              <a:pathLst>
                <a:path extrusionOk="0" h="1148" w="1144">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1"/>
            <p:cNvSpPr/>
            <p:nvPr/>
          </p:nvSpPr>
          <p:spPr>
            <a:xfrm>
              <a:off x="3302118" y="3796534"/>
              <a:ext cx="372558" cy="353610"/>
            </a:xfrm>
            <a:custGeom>
              <a:rect b="b" l="l" r="r" t="t"/>
              <a:pathLst>
                <a:path extrusionOk="0" h="13586" w="14314">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1"/>
            <p:cNvSpPr/>
            <p:nvPr/>
          </p:nvSpPr>
          <p:spPr>
            <a:xfrm>
              <a:off x="3387931" y="3863555"/>
              <a:ext cx="219620" cy="219620"/>
            </a:xfrm>
            <a:custGeom>
              <a:rect b="b" l="l" r="r" t="t"/>
              <a:pathLst>
                <a:path extrusionOk="0" h="8438" w="8438">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1"/>
            <p:cNvSpPr/>
            <p:nvPr/>
          </p:nvSpPr>
          <p:spPr>
            <a:xfrm>
              <a:off x="3434546" y="3915506"/>
              <a:ext cx="127665" cy="115562"/>
            </a:xfrm>
            <a:custGeom>
              <a:rect b="b" l="l" r="r" t="t"/>
              <a:pathLst>
                <a:path extrusionOk="0" h="4440" w="4905">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1"/>
            <p:cNvSpPr/>
            <p:nvPr/>
          </p:nvSpPr>
          <p:spPr>
            <a:xfrm>
              <a:off x="3542326" y="3891378"/>
              <a:ext cx="29775" cy="29880"/>
            </a:xfrm>
            <a:custGeom>
              <a:rect b="b" l="l" r="r" t="t"/>
              <a:pathLst>
                <a:path extrusionOk="0" h="1148" w="1144">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41"/>
          <p:cNvGrpSpPr/>
          <p:nvPr/>
        </p:nvGrpSpPr>
        <p:grpSpPr>
          <a:xfrm>
            <a:off x="1877299" y="2925472"/>
            <a:ext cx="372740" cy="353610"/>
            <a:chOff x="3744430" y="3796534"/>
            <a:chExt cx="372740" cy="353610"/>
          </a:xfrm>
        </p:grpSpPr>
        <p:sp>
          <p:nvSpPr>
            <p:cNvPr id="1499" name="Google Shape;1499;p41"/>
            <p:cNvSpPr/>
            <p:nvPr/>
          </p:nvSpPr>
          <p:spPr>
            <a:xfrm>
              <a:off x="3768713" y="3802104"/>
              <a:ext cx="342522" cy="342418"/>
            </a:xfrm>
            <a:custGeom>
              <a:rect b="b" l="l" r="r" t="t"/>
              <a:pathLst>
                <a:path extrusionOk="0" h="13156" w="1316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1"/>
            <p:cNvSpPr/>
            <p:nvPr/>
          </p:nvSpPr>
          <p:spPr>
            <a:xfrm>
              <a:off x="3917617" y="3802104"/>
              <a:ext cx="199553" cy="342522"/>
            </a:xfrm>
            <a:custGeom>
              <a:rect b="b" l="l" r="r" t="t"/>
              <a:pathLst>
                <a:path extrusionOk="0" h="13160" w="7667">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191919">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1"/>
            <p:cNvSpPr/>
            <p:nvPr/>
          </p:nvSpPr>
          <p:spPr>
            <a:xfrm>
              <a:off x="3850206" y="3943225"/>
              <a:ext cx="38026" cy="112387"/>
            </a:xfrm>
            <a:custGeom>
              <a:rect b="b" l="l" r="r" t="t"/>
              <a:pathLst>
                <a:path extrusionOk="0" h="4318" w="1461">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1"/>
            <p:cNvSpPr/>
            <p:nvPr/>
          </p:nvSpPr>
          <p:spPr>
            <a:xfrm>
              <a:off x="3835188" y="3876126"/>
              <a:ext cx="53044" cy="45522"/>
            </a:xfrm>
            <a:custGeom>
              <a:rect b="b" l="l" r="r" t="t"/>
              <a:pathLst>
                <a:path extrusionOk="0" h="1749" w="2038">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1"/>
            <p:cNvSpPr/>
            <p:nvPr/>
          </p:nvSpPr>
          <p:spPr>
            <a:xfrm>
              <a:off x="3924670" y="3943121"/>
              <a:ext cx="119805" cy="112491"/>
            </a:xfrm>
            <a:custGeom>
              <a:rect b="b" l="l" r="r" t="t"/>
              <a:pathLst>
                <a:path extrusionOk="0" h="4322" w="4603">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1"/>
            <p:cNvSpPr/>
            <p:nvPr/>
          </p:nvSpPr>
          <p:spPr>
            <a:xfrm>
              <a:off x="3744430" y="3796534"/>
              <a:ext cx="372480" cy="353610"/>
            </a:xfrm>
            <a:custGeom>
              <a:rect b="b" l="l" r="r" t="t"/>
              <a:pathLst>
                <a:path extrusionOk="0" h="13586" w="14311">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1"/>
            <p:cNvSpPr/>
            <p:nvPr/>
          </p:nvSpPr>
          <p:spPr>
            <a:xfrm>
              <a:off x="3844974" y="3937993"/>
              <a:ext cx="48489" cy="122850"/>
            </a:xfrm>
            <a:custGeom>
              <a:rect b="b" l="l" r="r" t="t"/>
              <a:pathLst>
                <a:path extrusionOk="0" h="4720" w="1863">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1"/>
            <p:cNvSpPr/>
            <p:nvPr/>
          </p:nvSpPr>
          <p:spPr>
            <a:xfrm>
              <a:off x="3828134" y="3870973"/>
              <a:ext cx="65329" cy="55881"/>
            </a:xfrm>
            <a:custGeom>
              <a:rect b="b" l="l" r="r" t="t"/>
              <a:pathLst>
                <a:path extrusionOk="0" h="2147" w="251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1"/>
            <p:cNvSpPr/>
            <p:nvPr/>
          </p:nvSpPr>
          <p:spPr>
            <a:xfrm>
              <a:off x="3919439" y="3937993"/>
              <a:ext cx="130346" cy="122850"/>
            </a:xfrm>
            <a:custGeom>
              <a:rect b="b" l="l" r="r" t="t"/>
              <a:pathLst>
                <a:path extrusionOk="0" h="4720" w="5008">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41"/>
          <p:cNvGrpSpPr/>
          <p:nvPr/>
        </p:nvGrpSpPr>
        <p:grpSpPr>
          <a:xfrm>
            <a:off x="2420937" y="2928530"/>
            <a:ext cx="347434" cy="347434"/>
            <a:chOff x="2775123" y="1408261"/>
            <a:chExt cx="3847554" cy="3847554"/>
          </a:xfrm>
        </p:grpSpPr>
        <p:sp>
          <p:nvSpPr>
            <p:cNvPr id="1509" name="Google Shape;1509;p41"/>
            <p:cNvSpPr/>
            <p:nvPr/>
          </p:nvSpPr>
          <p:spPr>
            <a:xfrm>
              <a:off x="2775123" y="1408261"/>
              <a:ext cx="3847554" cy="3847554"/>
            </a:xfrm>
            <a:custGeom>
              <a:rect b="b" l="l" r="r" t="t"/>
              <a:pathLst>
                <a:path extrusionOk="0" h="208483" w="208483">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1"/>
            <p:cNvSpPr/>
            <p:nvPr/>
          </p:nvSpPr>
          <p:spPr>
            <a:xfrm>
              <a:off x="2887575" y="1520575"/>
              <a:ext cx="3622913" cy="3622913"/>
            </a:xfrm>
            <a:custGeom>
              <a:rect b="b" l="l" r="r" t="t"/>
              <a:pathLst>
                <a:path extrusionOk="0" h="208483" w="208483">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1" name="Google Shape;1511;p41"/>
            <p:cNvGrpSpPr/>
            <p:nvPr/>
          </p:nvGrpSpPr>
          <p:grpSpPr>
            <a:xfrm>
              <a:off x="3503656" y="1972170"/>
              <a:ext cx="2391038" cy="2719924"/>
              <a:chOff x="1512725" y="258500"/>
              <a:chExt cx="4570900" cy="5199625"/>
            </a:xfrm>
          </p:grpSpPr>
          <p:sp>
            <p:nvSpPr>
              <p:cNvPr id="1512" name="Google Shape;1512;p41"/>
              <p:cNvSpPr/>
              <p:nvPr/>
            </p:nvSpPr>
            <p:spPr>
              <a:xfrm>
                <a:off x="1616300" y="358975"/>
                <a:ext cx="4365375" cy="4995600"/>
              </a:xfrm>
              <a:custGeom>
                <a:rect b="b" l="l" r="r" t="t"/>
                <a:pathLst>
                  <a:path extrusionOk="0" h="199824" w="174615">
                    <a:moveTo>
                      <a:pt x="119585" y="1"/>
                    </a:moveTo>
                    <a:cubicBezTo>
                      <a:pt x="114366" y="1"/>
                      <a:pt x="106537" y="59"/>
                      <a:pt x="106537" y="59"/>
                    </a:cubicBezTo>
                    <a:lnTo>
                      <a:pt x="91858" y="59"/>
                    </a:lnTo>
                    <a:lnTo>
                      <a:pt x="91858" y="89209"/>
                    </a:lnTo>
                    <a:lnTo>
                      <a:pt x="91793" y="138041"/>
                    </a:lnTo>
                    <a:cubicBezTo>
                      <a:pt x="91793" y="151089"/>
                      <a:pt x="83279" y="162180"/>
                      <a:pt x="71438" y="166061"/>
                    </a:cubicBezTo>
                    <a:cubicBezTo>
                      <a:pt x="68466" y="167014"/>
                      <a:pt x="65290" y="167557"/>
                      <a:pt x="61932" y="167557"/>
                    </a:cubicBezTo>
                    <a:cubicBezTo>
                      <a:pt x="61494" y="167557"/>
                      <a:pt x="61053" y="167548"/>
                      <a:pt x="60608" y="167529"/>
                    </a:cubicBezTo>
                    <a:cubicBezTo>
                      <a:pt x="45114" y="166746"/>
                      <a:pt x="32620" y="154025"/>
                      <a:pt x="32425" y="138498"/>
                    </a:cubicBezTo>
                    <a:cubicBezTo>
                      <a:pt x="32196" y="121992"/>
                      <a:pt x="45571" y="108520"/>
                      <a:pt x="62109" y="108520"/>
                    </a:cubicBezTo>
                    <a:cubicBezTo>
                      <a:pt x="65371" y="108520"/>
                      <a:pt x="68502" y="109042"/>
                      <a:pt x="71438" y="110021"/>
                    </a:cubicBezTo>
                    <a:lnTo>
                      <a:pt x="71438" y="77009"/>
                    </a:lnTo>
                    <a:cubicBezTo>
                      <a:pt x="68404" y="76553"/>
                      <a:pt x="65273" y="76324"/>
                      <a:pt x="62109" y="76324"/>
                    </a:cubicBezTo>
                    <a:cubicBezTo>
                      <a:pt x="47952" y="76324"/>
                      <a:pt x="34545" y="80956"/>
                      <a:pt x="23650" y="89568"/>
                    </a:cubicBezTo>
                    <a:cubicBezTo>
                      <a:pt x="21758" y="91068"/>
                      <a:pt x="19899" y="92667"/>
                      <a:pt x="18202" y="94428"/>
                    </a:cubicBezTo>
                    <a:cubicBezTo>
                      <a:pt x="6590" y="105943"/>
                      <a:pt x="1" y="121731"/>
                      <a:pt x="66" y="138074"/>
                    </a:cubicBezTo>
                    <a:cubicBezTo>
                      <a:pt x="66" y="154547"/>
                      <a:pt x="6525" y="170041"/>
                      <a:pt x="18235" y="181719"/>
                    </a:cubicBezTo>
                    <a:cubicBezTo>
                      <a:pt x="29978" y="193364"/>
                      <a:pt x="45571" y="199823"/>
                      <a:pt x="62174" y="199823"/>
                    </a:cubicBezTo>
                    <a:cubicBezTo>
                      <a:pt x="65306" y="199823"/>
                      <a:pt x="68437" y="199562"/>
                      <a:pt x="71503" y="199138"/>
                    </a:cubicBezTo>
                    <a:cubicBezTo>
                      <a:pt x="84551" y="197181"/>
                      <a:pt x="96588" y="191179"/>
                      <a:pt x="106080" y="181719"/>
                    </a:cubicBezTo>
                    <a:cubicBezTo>
                      <a:pt x="117726" y="170106"/>
                      <a:pt x="124184" y="154710"/>
                      <a:pt x="124250" y="138335"/>
                    </a:cubicBezTo>
                    <a:lnTo>
                      <a:pt x="124054" y="65233"/>
                    </a:lnTo>
                    <a:lnTo>
                      <a:pt x="124054" y="65233"/>
                    </a:lnTo>
                    <a:cubicBezTo>
                      <a:pt x="129697" y="69539"/>
                      <a:pt x="135797" y="73127"/>
                      <a:pt x="142354" y="75900"/>
                    </a:cubicBezTo>
                    <a:cubicBezTo>
                      <a:pt x="152596" y="80239"/>
                      <a:pt x="161762" y="82424"/>
                      <a:pt x="172951" y="82424"/>
                    </a:cubicBezTo>
                    <a:lnTo>
                      <a:pt x="174615" y="81576"/>
                    </a:lnTo>
                    <a:cubicBezTo>
                      <a:pt x="174615" y="81576"/>
                      <a:pt x="174549" y="50000"/>
                      <a:pt x="174484" y="50000"/>
                    </a:cubicBezTo>
                    <a:cubicBezTo>
                      <a:pt x="146790" y="50000"/>
                      <a:pt x="124380" y="27721"/>
                      <a:pt x="124152" y="59"/>
                    </a:cubicBezTo>
                    <a:cubicBezTo>
                      <a:pt x="124152" y="15"/>
                      <a:pt x="122195" y="1"/>
                      <a:pt x="119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1"/>
              <p:cNvSpPr/>
              <p:nvPr/>
            </p:nvSpPr>
            <p:spPr>
              <a:xfrm>
                <a:off x="2197750" y="2419075"/>
                <a:ext cx="229175" cy="204450"/>
              </a:xfrm>
              <a:custGeom>
                <a:rect b="b" l="l" r="r" t="t"/>
                <a:pathLst>
                  <a:path extrusionOk="0" h="8178" w="9167">
                    <a:moveTo>
                      <a:pt x="4579" y="0"/>
                    </a:moveTo>
                    <a:cubicBezTo>
                      <a:pt x="3823" y="0"/>
                      <a:pt x="3059" y="217"/>
                      <a:pt x="2382" y="673"/>
                    </a:cubicBezTo>
                    <a:cubicBezTo>
                      <a:pt x="2317" y="673"/>
                      <a:pt x="2317" y="705"/>
                      <a:pt x="2284" y="705"/>
                    </a:cubicBezTo>
                    <a:cubicBezTo>
                      <a:pt x="490" y="1912"/>
                      <a:pt x="1" y="4293"/>
                      <a:pt x="1142" y="6087"/>
                    </a:cubicBezTo>
                    <a:cubicBezTo>
                      <a:pt x="1175" y="6153"/>
                      <a:pt x="1240" y="6218"/>
                      <a:pt x="1273" y="6316"/>
                    </a:cubicBezTo>
                    <a:cubicBezTo>
                      <a:pt x="2026" y="7508"/>
                      <a:pt x="3315" y="8177"/>
                      <a:pt x="4642" y="8177"/>
                    </a:cubicBezTo>
                    <a:cubicBezTo>
                      <a:pt x="5385" y="8177"/>
                      <a:pt x="6139" y="7967"/>
                      <a:pt x="6818" y="7523"/>
                    </a:cubicBezTo>
                    <a:cubicBezTo>
                      <a:pt x="6851" y="7523"/>
                      <a:pt x="6851" y="7490"/>
                      <a:pt x="6883" y="7490"/>
                    </a:cubicBezTo>
                    <a:cubicBezTo>
                      <a:pt x="8612" y="6348"/>
                      <a:pt x="9167" y="4032"/>
                      <a:pt x="8123" y="2173"/>
                    </a:cubicBezTo>
                    <a:cubicBezTo>
                      <a:pt x="8090" y="2108"/>
                      <a:pt x="8025" y="2075"/>
                      <a:pt x="7992" y="1977"/>
                    </a:cubicBezTo>
                    <a:cubicBezTo>
                      <a:pt x="7259" y="700"/>
                      <a:pt x="5934" y="0"/>
                      <a:pt x="45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1"/>
              <p:cNvSpPr/>
              <p:nvPr/>
            </p:nvSpPr>
            <p:spPr>
              <a:xfrm>
                <a:off x="1512725" y="2700900"/>
                <a:ext cx="2654475" cy="2757225"/>
              </a:xfrm>
              <a:custGeom>
                <a:rect b="b" l="l" r="r" t="t"/>
                <a:pathLst>
                  <a:path extrusionOk="0" h="110289" w="106179">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1"/>
              <p:cNvSpPr/>
              <p:nvPr/>
            </p:nvSpPr>
            <p:spPr>
              <a:xfrm>
                <a:off x="4254425" y="4678500"/>
                <a:ext cx="238150" cy="212225"/>
              </a:xfrm>
              <a:custGeom>
                <a:rect b="b" l="l" r="r" t="t"/>
                <a:pathLst>
                  <a:path extrusionOk="0" h="8489" w="9526">
                    <a:moveTo>
                      <a:pt x="4871" y="1"/>
                    </a:moveTo>
                    <a:cubicBezTo>
                      <a:pt x="3710" y="1"/>
                      <a:pt x="2556" y="505"/>
                      <a:pt x="1762" y="1468"/>
                    </a:cubicBezTo>
                    <a:cubicBezTo>
                      <a:pt x="1632" y="1599"/>
                      <a:pt x="1567" y="1729"/>
                      <a:pt x="1436" y="1892"/>
                    </a:cubicBezTo>
                    <a:cubicBezTo>
                      <a:pt x="1" y="3588"/>
                      <a:pt x="294" y="6165"/>
                      <a:pt x="2056" y="7535"/>
                    </a:cubicBezTo>
                    <a:cubicBezTo>
                      <a:pt x="2089" y="7601"/>
                      <a:pt x="2121" y="7633"/>
                      <a:pt x="2186" y="7633"/>
                    </a:cubicBezTo>
                    <a:cubicBezTo>
                      <a:pt x="2903" y="8212"/>
                      <a:pt x="3766" y="8488"/>
                      <a:pt x="4627" y="8488"/>
                    </a:cubicBezTo>
                    <a:cubicBezTo>
                      <a:pt x="5802" y="8488"/>
                      <a:pt x="6974" y="7974"/>
                      <a:pt x="7764" y="7013"/>
                    </a:cubicBezTo>
                    <a:cubicBezTo>
                      <a:pt x="7895" y="6883"/>
                      <a:pt x="7960" y="6752"/>
                      <a:pt x="8091" y="6589"/>
                    </a:cubicBezTo>
                    <a:cubicBezTo>
                      <a:pt x="9526" y="4828"/>
                      <a:pt x="9200" y="2186"/>
                      <a:pt x="7340" y="848"/>
                    </a:cubicBezTo>
                    <a:cubicBezTo>
                      <a:pt x="7340" y="848"/>
                      <a:pt x="7308" y="816"/>
                      <a:pt x="7275" y="816"/>
                    </a:cubicBezTo>
                    <a:cubicBezTo>
                      <a:pt x="6561" y="267"/>
                      <a:pt x="5715" y="1"/>
                      <a:pt x="48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1"/>
              <p:cNvSpPr/>
              <p:nvPr/>
            </p:nvSpPr>
            <p:spPr>
              <a:xfrm>
                <a:off x="2323325" y="258500"/>
                <a:ext cx="3760300" cy="4390225"/>
              </a:xfrm>
              <a:custGeom>
                <a:rect b="b" l="l" r="r" t="t"/>
                <a:pathLst>
                  <a:path extrusionOk="0" h="175609" w="150412">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7" name="Google Shape;1517;p41"/>
            <p:cNvSpPr/>
            <p:nvPr/>
          </p:nvSpPr>
          <p:spPr>
            <a:xfrm>
              <a:off x="4465397" y="1520575"/>
              <a:ext cx="2111987" cy="3622915"/>
            </a:xfrm>
            <a:custGeom>
              <a:rect b="b" l="l" r="r" t="t"/>
              <a:pathLst>
                <a:path extrusionOk="0" h="13160" w="7672">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191919">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42"/>
          <p:cNvSpPr txBox="1"/>
          <p:nvPr>
            <p:ph type="title"/>
          </p:nvPr>
        </p:nvSpPr>
        <p:spPr>
          <a:xfrm>
            <a:off x="720000" y="285775"/>
            <a:ext cx="2585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Equipment Prep</a:t>
            </a:r>
            <a:endParaRPr sz="2200"/>
          </a:p>
        </p:txBody>
      </p:sp>
      <p:sp>
        <p:nvSpPr>
          <p:cNvPr id="1523" name="Google Shape;1523;p42"/>
          <p:cNvSpPr/>
          <p:nvPr/>
        </p:nvSpPr>
        <p:spPr>
          <a:xfrm>
            <a:off x="796200" y="1273925"/>
            <a:ext cx="6879300" cy="31371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524" name="Google Shape;1524;p42"/>
          <p:cNvSpPr txBox="1"/>
          <p:nvPr/>
        </p:nvSpPr>
        <p:spPr>
          <a:xfrm>
            <a:off x="1576500" y="3885500"/>
            <a:ext cx="51912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Hall Stage</a:t>
            </a:r>
            <a:endParaRPr sz="2400">
              <a:solidFill>
                <a:schemeClr val="dk1"/>
              </a:solidFill>
              <a:latin typeface="Alexandria Medium"/>
              <a:ea typeface="Alexandria Medium"/>
              <a:cs typeface="Alexandria Medium"/>
              <a:sym typeface="Alexandria Medium"/>
            </a:endParaRPr>
          </a:p>
        </p:txBody>
      </p:sp>
      <p:sp>
        <p:nvSpPr>
          <p:cNvPr id="1525" name="Google Shape;1525;p42"/>
          <p:cNvSpPr txBox="1"/>
          <p:nvPr/>
        </p:nvSpPr>
        <p:spPr>
          <a:xfrm>
            <a:off x="0" y="2556125"/>
            <a:ext cx="11625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Field</a:t>
            </a:r>
            <a:endParaRPr sz="2400">
              <a:solidFill>
                <a:schemeClr val="dk1"/>
              </a:solidFill>
              <a:latin typeface="Alexandria Medium"/>
              <a:ea typeface="Alexandria Medium"/>
              <a:cs typeface="Alexandria Medium"/>
              <a:sym typeface="Alexandria Medium"/>
            </a:endParaRPr>
          </a:p>
        </p:txBody>
      </p:sp>
      <p:sp>
        <p:nvSpPr>
          <p:cNvPr id="1526" name="Google Shape;1526;p42"/>
          <p:cNvSpPr txBox="1"/>
          <p:nvPr/>
        </p:nvSpPr>
        <p:spPr>
          <a:xfrm>
            <a:off x="796200" y="969950"/>
            <a:ext cx="32007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PE Equipment</a:t>
            </a:r>
            <a:endParaRPr sz="2400">
              <a:solidFill>
                <a:schemeClr val="dk1"/>
              </a:solidFill>
              <a:latin typeface="Alexandria Medium"/>
              <a:ea typeface="Alexandria Medium"/>
              <a:cs typeface="Alexandria Medium"/>
              <a:sym typeface="Alexandria Medium"/>
            </a:endParaRPr>
          </a:p>
        </p:txBody>
      </p:sp>
      <p:sp>
        <p:nvSpPr>
          <p:cNvPr id="1527" name="Google Shape;1527;p42"/>
          <p:cNvSpPr txBox="1"/>
          <p:nvPr/>
        </p:nvSpPr>
        <p:spPr>
          <a:xfrm>
            <a:off x="7063475" y="3128825"/>
            <a:ext cx="16629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Toilets</a:t>
            </a:r>
            <a:endParaRPr sz="2400">
              <a:solidFill>
                <a:schemeClr val="dk1"/>
              </a:solidFill>
              <a:latin typeface="Alexandria Medium"/>
              <a:ea typeface="Alexandria Medium"/>
              <a:cs typeface="Alexandria Medium"/>
              <a:sym typeface="Alexandria Medium"/>
            </a:endParaRPr>
          </a:p>
        </p:txBody>
      </p:sp>
      <p:sp>
        <p:nvSpPr>
          <p:cNvPr id="1528" name="Google Shape;1528;p42"/>
          <p:cNvSpPr txBox="1"/>
          <p:nvPr/>
        </p:nvSpPr>
        <p:spPr>
          <a:xfrm>
            <a:off x="6083125" y="1537188"/>
            <a:ext cx="12579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a)Leaping</a:t>
            </a:r>
            <a:endParaRPr sz="1700">
              <a:solidFill>
                <a:schemeClr val="dk1"/>
              </a:solidFill>
              <a:latin typeface="Alexandria Medium"/>
              <a:ea typeface="Alexandria Medium"/>
              <a:cs typeface="Alexandria Medium"/>
              <a:sym typeface="Alexandria Medium"/>
            </a:endParaRPr>
          </a:p>
        </p:txBody>
      </p:sp>
      <p:sp>
        <p:nvSpPr>
          <p:cNvPr id="1529" name="Google Shape;1529;p42"/>
          <p:cNvSpPr txBox="1"/>
          <p:nvPr/>
        </p:nvSpPr>
        <p:spPr>
          <a:xfrm>
            <a:off x="5928325" y="2483150"/>
            <a:ext cx="14127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b)Skipping</a:t>
            </a:r>
            <a:endParaRPr sz="1700">
              <a:solidFill>
                <a:schemeClr val="dk1"/>
              </a:solidFill>
              <a:latin typeface="Alexandria Medium"/>
              <a:ea typeface="Alexandria Medium"/>
              <a:cs typeface="Alexandria Medium"/>
              <a:sym typeface="Alexandria Medium"/>
            </a:endParaRPr>
          </a:p>
        </p:txBody>
      </p:sp>
      <p:sp>
        <p:nvSpPr>
          <p:cNvPr id="1530" name="Google Shape;1530;p42"/>
          <p:cNvSpPr txBox="1"/>
          <p:nvPr/>
        </p:nvSpPr>
        <p:spPr>
          <a:xfrm>
            <a:off x="5685025" y="3184325"/>
            <a:ext cx="12579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c)Sliding</a:t>
            </a:r>
            <a:endParaRPr sz="1700">
              <a:solidFill>
                <a:schemeClr val="dk1"/>
              </a:solidFill>
              <a:latin typeface="Alexandria Medium"/>
              <a:ea typeface="Alexandria Medium"/>
              <a:cs typeface="Alexandria Medium"/>
              <a:sym typeface="Alexandria Medium"/>
            </a:endParaRPr>
          </a:p>
        </p:txBody>
      </p:sp>
      <p:sp>
        <p:nvSpPr>
          <p:cNvPr id="1531" name="Google Shape;1531;p42"/>
          <p:cNvSpPr txBox="1"/>
          <p:nvPr/>
        </p:nvSpPr>
        <p:spPr>
          <a:xfrm>
            <a:off x="7886100" y="2611625"/>
            <a:ext cx="14127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d)Pivoting</a:t>
            </a:r>
            <a:endParaRPr sz="1700">
              <a:solidFill>
                <a:schemeClr val="dk1"/>
              </a:solidFill>
              <a:latin typeface="Alexandria Medium"/>
              <a:ea typeface="Alexandria Medium"/>
              <a:cs typeface="Alexandria Medium"/>
              <a:sym typeface="Alexandria Medium"/>
            </a:endParaRPr>
          </a:p>
        </p:txBody>
      </p:sp>
      <p:sp>
        <p:nvSpPr>
          <p:cNvPr id="1532" name="Google Shape;1532;p42"/>
          <p:cNvSpPr txBox="1"/>
          <p:nvPr/>
        </p:nvSpPr>
        <p:spPr>
          <a:xfrm>
            <a:off x="5032100" y="3941000"/>
            <a:ext cx="15606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e)Balancing</a:t>
            </a:r>
            <a:endParaRPr sz="1700">
              <a:solidFill>
                <a:schemeClr val="dk1"/>
              </a:solidFill>
              <a:latin typeface="Alexandria Medium"/>
              <a:ea typeface="Alexandria Medium"/>
              <a:cs typeface="Alexandria Medium"/>
              <a:sym typeface="Alexandria Medium"/>
            </a:endParaRPr>
          </a:p>
        </p:txBody>
      </p:sp>
      <p:sp>
        <p:nvSpPr>
          <p:cNvPr id="1533" name="Google Shape;1533;p42"/>
          <p:cNvSpPr txBox="1"/>
          <p:nvPr/>
        </p:nvSpPr>
        <p:spPr>
          <a:xfrm>
            <a:off x="1062300" y="3276325"/>
            <a:ext cx="15606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f)Chest Pass</a:t>
            </a:r>
            <a:endParaRPr sz="1700">
              <a:solidFill>
                <a:schemeClr val="dk1"/>
              </a:solidFill>
              <a:latin typeface="Alexandria Medium"/>
              <a:ea typeface="Alexandria Medium"/>
              <a:cs typeface="Alexandria Medium"/>
              <a:sym typeface="Alexandria Medium"/>
            </a:endParaRPr>
          </a:p>
        </p:txBody>
      </p:sp>
      <p:sp>
        <p:nvSpPr>
          <p:cNvPr id="1534" name="Google Shape;1534;p42"/>
          <p:cNvSpPr txBox="1"/>
          <p:nvPr/>
        </p:nvSpPr>
        <p:spPr>
          <a:xfrm>
            <a:off x="1062300" y="2482663"/>
            <a:ext cx="24648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g)Underhand Throw</a:t>
            </a:r>
            <a:endParaRPr sz="1700">
              <a:solidFill>
                <a:schemeClr val="dk1"/>
              </a:solidFill>
              <a:latin typeface="Alexandria Medium"/>
              <a:ea typeface="Alexandria Medium"/>
              <a:cs typeface="Alexandria Medium"/>
              <a:sym typeface="Alexandria Medium"/>
            </a:endParaRPr>
          </a:p>
        </p:txBody>
      </p:sp>
      <p:sp>
        <p:nvSpPr>
          <p:cNvPr id="1535" name="Google Shape;1535;p42"/>
          <p:cNvSpPr txBox="1"/>
          <p:nvPr/>
        </p:nvSpPr>
        <p:spPr>
          <a:xfrm>
            <a:off x="1162500" y="1654125"/>
            <a:ext cx="32007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h)Dribbling With One Hand</a:t>
            </a:r>
            <a:endParaRPr sz="1700">
              <a:solidFill>
                <a:schemeClr val="dk1"/>
              </a:solidFill>
              <a:latin typeface="Alexandria Medium"/>
              <a:ea typeface="Alexandria Medium"/>
              <a:cs typeface="Alexandria Medium"/>
              <a:sym typeface="Alexandria Medium"/>
            </a:endParaRPr>
          </a:p>
        </p:txBody>
      </p:sp>
      <p:sp>
        <p:nvSpPr>
          <p:cNvPr id="1536" name="Google Shape;1536;p42"/>
          <p:cNvSpPr txBox="1"/>
          <p:nvPr/>
        </p:nvSpPr>
        <p:spPr>
          <a:xfrm>
            <a:off x="3172575" y="189463"/>
            <a:ext cx="2318100" cy="7653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i)Two-Handed Side Arm Striking</a:t>
            </a:r>
            <a:endParaRPr sz="1700">
              <a:solidFill>
                <a:schemeClr val="dk1"/>
              </a:solidFill>
              <a:latin typeface="Alexandria Medium"/>
              <a:ea typeface="Alexandria Medium"/>
              <a:cs typeface="Alexandria Medium"/>
              <a:sym typeface="Alexandria Medium"/>
            </a:endParaRPr>
          </a:p>
        </p:txBody>
      </p:sp>
      <p:pic>
        <p:nvPicPr>
          <p:cNvPr descr="This 5 MINUTE countdown timer is made for professional use and has some minimal sound effects in the last 5 seconds." id="1537" name="Google Shape;1537;p42" title="5 MINUTE TIMER - COUNTDOWN TIMER (MINIMAL)">
            <a:hlinkClick r:id="rId3"/>
          </p:cNvPr>
          <p:cNvPicPr preferRelativeResize="0"/>
          <p:nvPr/>
        </p:nvPicPr>
        <p:blipFill>
          <a:blip r:embed="rId4">
            <a:alphaModFix/>
          </a:blip>
          <a:stretch>
            <a:fillRect/>
          </a:stretch>
        </p:blipFill>
        <p:spPr>
          <a:xfrm>
            <a:off x="6123727" y="32351"/>
            <a:ext cx="2684711" cy="1510150"/>
          </a:xfrm>
          <a:prstGeom prst="rect">
            <a:avLst/>
          </a:prstGeom>
          <a:noFill/>
          <a:ln>
            <a:noFill/>
          </a:ln>
        </p:spPr>
      </p:pic>
      <p:sp>
        <p:nvSpPr>
          <p:cNvPr id="1538" name="Google Shape;1538;p42"/>
          <p:cNvSpPr txBox="1"/>
          <p:nvPr/>
        </p:nvSpPr>
        <p:spPr>
          <a:xfrm>
            <a:off x="2622900" y="3220825"/>
            <a:ext cx="1616700" cy="7203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basketballs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spot markers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wall</a:t>
            </a:r>
            <a:endParaRPr sz="1300">
              <a:solidFill>
                <a:schemeClr val="dk1"/>
              </a:solidFill>
              <a:latin typeface="Alexandria Medium"/>
              <a:ea typeface="Alexandria Medium"/>
              <a:cs typeface="Alexandria Medium"/>
              <a:sym typeface="Alexandria Medium"/>
            </a:endParaRPr>
          </a:p>
        </p:txBody>
      </p:sp>
      <p:sp>
        <p:nvSpPr>
          <p:cNvPr id="1539" name="Google Shape;1539;p42"/>
          <p:cNvSpPr txBox="1"/>
          <p:nvPr/>
        </p:nvSpPr>
        <p:spPr>
          <a:xfrm>
            <a:off x="6441400" y="3757025"/>
            <a:ext cx="1616700" cy="9270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spot markers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yoga mats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hand markers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foot markers</a:t>
            </a:r>
            <a:endParaRPr sz="1300">
              <a:solidFill>
                <a:schemeClr val="dk1"/>
              </a:solidFill>
              <a:latin typeface="Alexandria Medium"/>
              <a:ea typeface="Alexandria Medium"/>
              <a:cs typeface="Alexandria Medium"/>
              <a:sym typeface="Alexandria Medium"/>
            </a:endParaRPr>
          </a:p>
        </p:txBody>
      </p:sp>
      <p:sp>
        <p:nvSpPr>
          <p:cNvPr id="1540" name="Google Shape;1540;p42"/>
          <p:cNvSpPr txBox="1"/>
          <p:nvPr/>
        </p:nvSpPr>
        <p:spPr>
          <a:xfrm>
            <a:off x="3305700" y="2073675"/>
            <a:ext cx="2236200" cy="11472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assorted balls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2 cone targets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2 hoop targets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2 basket targets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Play with partners</a:t>
            </a:r>
            <a:endParaRPr sz="1300">
              <a:solidFill>
                <a:schemeClr val="dk1"/>
              </a:solidFill>
              <a:latin typeface="Alexandria Medium"/>
              <a:ea typeface="Alexandria Medium"/>
              <a:cs typeface="Alexandria Medium"/>
              <a:sym typeface="Alexandria Medium"/>
            </a:endParaRPr>
          </a:p>
        </p:txBody>
      </p:sp>
      <p:sp>
        <p:nvSpPr>
          <p:cNvPr id="1541" name="Google Shape;1541;p42"/>
          <p:cNvSpPr txBox="1"/>
          <p:nvPr/>
        </p:nvSpPr>
        <p:spPr>
          <a:xfrm>
            <a:off x="4190150" y="1273925"/>
            <a:ext cx="1616700" cy="7203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basketballs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10 cones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2 lines</a:t>
            </a:r>
            <a:endParaRPr sz="1300">
              <a:solidFill>
                <a:schemeClr val="dk1"/>
              </a:solidFill>
              <a:latin typeface="Alexandria Medium"/>
              <a:ea typeface="Alexandria Medium"/>
              <a:cs typeface="Alexandria Medium"/>
              <a:sym typeface="Alexandria Medium"/>
            </a:endParaRPr>
          </a:p>
        </p:txBody>
      </p:sp>
      <p:sp>
        <p:nvSpPr>
          <p:cNvPr id="1542" name="Google Shape;1542;p42"/>
          <p:cNvSpPr txBox="1"/>
          <p:nvPr/>
        </p:nvSpPr>
        <p:spPr>
          <a:xfrm>
            <a:off x="4725575" y="491100"/>
            <a:ext cx="1616700" cy="7203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Tee Stands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6 assorted bats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6 assorted balls</a:t>
            </a:r>
            <a:endParaRPr sz="1300">
              <a:solidFill>
                <a:schemeClr val="dk1"/>
              </a:solidFill>
              <a:latin typeface="Alexandria Medium"/>
              <a:ea typeface="Alexandria Medium"/>
              <a:cs typeface="Alexandria Medium"/>
              <a:sym typeface="Alexandria Medium"/>
            </a:endParaRPr>
          </a:p>
        </p:txBody>
      </p:sp>
      <p:sp>
        <p:nvSpPr>
          <p:cNvPr id="1543" name="Google Shape;1543;p42"/>
          <p:cNvSpPr txBox="1"/>
          <p:nvPr/>
        </p:nvSpPr>
        <p:spPr>
          <a:xfrm>
            <a:off x="6722800" y="3055025"/>
            <a:ext cx="1616700" cy="7203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lines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6 cones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beanbags</a:t>
            </a:r>
            <a:endParaRPr sz="1300">
              <a:solidFill>
                <a:schemeClr val="dk1"/>
              </a:solidFill>
              <a:latin typeface="Alexandria Medium"/>
              <a:ea typeface="Alexandria Medium"/>
              <a:cs typeface="Alexandria Medium"/>
              <a:sym typeface="Alexandria Medium"/>
            </a:endParaRPr>
          </a:p>
        </p:txBody>
      </p:sp>
      <p:sp>
        <p:nvSpPr>
          <p:cNvPr id="1544" name="Google Shape;1544;p42"/>
          <p:cNvSpPr txBox="1"/>
          <p:nvPr/>
        </p:nvSpPr>
        <p:spPr>
          <a:xfrm>
            <a:off x="7273875" y="1207625"/>
            <a:ext cx="1616700" cy="7203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6 cones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lines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mini hurdles</a:t>
            </a:r>
            <a:endParaRPr sz="1300">
              <a:solidFill>
                <a:schemeClr val="dk1"/>
              </a:solidFill>
              <a:latin typeface="Alexandria Medium"/>
              <a:ea typeface="Alexandria Medium"/>
              <a:cs typeface="Alexandria Medium"/>
              <a:sym typeface="Alexandria Medium"/>
            </a:endParaRPr>
          </a:p>
        </p:txBody>
      </p:sp>
      <p:sp>
        <p:nvSpPr>
          <p:cNvPr id="1545" name="Google Shape;1545;p42"/>
          <p:cNvSpPr txBox="1"/>
          <p:nvPr/>
        </p:nvSpPr>
        <p:spPr>
          <a:xfrm>
            <a:off x="7086575" y="1975513"/>
            <a:ext cx="1616700" cy="7203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6 cones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lines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700">
                <a:solidFill>
                  <a:schemeClr val="dk1"/>
                </a:solidFill>
                <a:latin typeface="Alexandria Medium"/>
                <a:ea typeface="Alexandria Medium"/>
                <a:cs typeface="Alexandria Medium"/>
                <a:sym typeface="Alexandria Medium"/>
              </a:rPr>
              <a:t>https://www.youtube.com/watch?v=SbIcsqsyzYs</a:t>
            </a:r>
            <a:endParaRPr sz="700">
              <a:solidFill>
                <a:schemeClr val="dk1"/>
              </a:solidFill>
              <a:latin typeface="Alexandria Medium"/>
              <a:ea typeface="Alexandria Medium"/>
              <a:cs typeface="Alexandria Medium"/>
              <a:sym typeface="Alexandria Medium"/>
            </a:endParaRPr>
          </a:p>
        </p:txBody>
      </p:sp>
      <p:sp>
        <p:nvSpPr>
          <p:cNvPr id="1546" name="Google Shape;1546;p42"/>
          <p:cNvSpPr txBox="1"/>
          <p:nvPr/>
        </p:nvSpPr>
        <p:spPr>
          <a:xfrm>
            <a:off x="8594850" y="3017725"/>
            <a:ext cx="1616700" cy="9270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lines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6 cones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balls</a:t>
            </a:r>
            <a:endParaRPr sz="13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300">
                <a:solidFill>
                  <a:schemeClr val="dk1"/>
                </a:solidFill>
                <a:latin typeface="Alexandria Medium"/>
                <a:ea typeface="Alexandria Medium"/>
                <a:cs typeface="Alexandria Medium"/>
                <a:sym typeface="Alexandria Medium"/>
              </a:rPr>
              <a:t>3 spot markers</a:t>
            </a:r>
            <a:endParaRPr sz="1300">
              <a:solidFill>
                <a:schemeClr val="dk1"/>
              </a:solidFill>
              <a:latin typeface="Alexandria Medium"/>
              <a:ea typeface="Alexandria Medium"/>
              <a:cs typeface="Alexandria Medium"/>
              <a:sym typeface="Alexandri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gtEl>
                                        <p:attrNameLst>
                                          <p:attrName>style.visibility</p:attrName>
                                        </p:attrNameLst>
                                      </p:cBhvr>
                                      <p:to>
                                        <p:strVal val="visible"/>
                                      </p:to>
                                    </p:set>
                                    <p:animEffect filter="fade" transition="in">
                                      <p:cBhvr>
                                        <p:cTn dur="1000"/>
                                        <p:tgtEl>
                                          <p:spTgt spid="1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3"/>
          <p:cNvSpPr txBox="1"/>
          <p:nvPr>
            <p:ph type="ctrTitle"/>
          </p:nvPr>
        </p:nvSpPr>
        <p:spPr>
          <a:xfrm>
            <a:off x="713225" y="547625"/>
            <a:ext cx="4069800" cy="186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Fundamental Movement Skills</a:t>
            </a:r>
            <a:endParaRPr/>
          </a:p>
        </p:txBody>
      </p:sp>
      <p:sp>
        <p:nvSpPr>
          <p:cNvPr id="481" name="Google Shape;481;p33"/>
          <p:cNvSpPr txBox="1"/>
          <p:nvPr>
            <p:ph idx="1" type="subTitle"/>
          </p:nvPr>
        </p:nvSpPr>
        <p:spPr>
          <a:xfrm>
            <a:off x="713225" y="2606050"/>
            <a:ext cx="21054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FGS PE Workshop</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Perform FMS</a:t>
            </a:r>
            <a:endParaRPr/>
          </a:p>
          <a:p>
            <a:pPr indent="-317500" lvl="0" marL="457200" rtl="0" algn="l">
              <a:spcBef>
                <a:spcPts val="0"/>
              </a:spcBef>
              <a:spcAft>
                <a:spcPts val="0"/>
              </a:spcAft>
              <a:buSzPts val="1400"/>
              <a:buChar char="-"/>
            </a:pPr>
            <a:r>
              <a:rPr lang="en"/>
              <a:t>Teach FMS</a:t>
            </a:r>
            <a:endParaRPr/>
          </a:p>
          <a:p>
            <a:pPr indent="-317500" lvl="0" marL="457200" rtl="0" algn="l">
              <a:spcBef>
                <a:spcPts val="0"/>
              </a:spcBef>
              <a:spcAft>
                <a:spcPts val="0"/>
              </a:spcAft>
              <a:buSzPts val="1400"/>
              <a:buChar char="-"/>
            </a:pPr>
            <a:r>
              <a:rPr lang="en"/>
              <a:t>Access FMS</a:t>
            </a:r>
            <a:endParaRPr/>
          </a:p>
        </p:txBody>
      </p:sp>
      <p:grpSp>
        <p:nvGrpSpPr>
          <p:cNvPr id="482" name="Google Shape;482;p33"/>
          <p:cNvGrpSpPr/>
          <p:nvPr/>
        </p:nvGrpSpPr>
        <p:grpSpPr>
          <a:xfrm>
            <a:off x="6665723" y="1265973"/>
            <a:ext cx="1980415" cy="3322444"/>
            <a:chOff x="6135433" y="1713777"/>
            <a:chExt cx="2103691" cy="3529258"/>
          </a:xfrm>
        </p:grpSpPr>
        <p:sp>
          <p:nvSpPr>
            <p:cNvPr id="483" name="Google Shape;483;p33"/>
            <p:cNvSpPr/>
            <p:nvPr/>
          </p:nvSpPr>
          <p:spPr>
            <a:xfrm>
              <a:off x="7298435" y="2386774"/>
              <a:ext cx="940689" cy="2856261"/>
            </a:xfrm>
            <a:custGeom>
              <a:rect b="b" l="l" r="r" t="t"/>
              <a:pathLst>
                <a:path extrusionOk="0" h="2856261" w="940689">
                  <a:moveTo>
                    <a:pt x="848963" y="0"/>
                  </a:moveTo>
                  <a:lnTo>
                    <a:pt x="848963" y="178022"/>
                  </a:lnTo>
                  <a:lnTo>
                    <a:pt x="91726" y="178022"/>
                  </a:lnTo>
                  <a:lnTo>
                    <a:pt x="91726" y="0"/>
                  </a:lnTo>
                  <a:lnTo>
                    <a:pt x="0" y="0"/>
                  </a:lnTo>
                  <a:lnTo>
                    <a:pt x="0" y="2856262"/>
                  </a:lnTo>
                  <a:lnTo>
                    <a:pt x="91726" y="2856262"/>
                  </a:lnTo>
                  <a:lnTo>
                    <a:pt x="91726" y="2683097"/>
                  </a:lnTo>
                  <a:lnTo>
                    <a:pt x="848963" y="2683097"/>
                  </a:lnTo>
                  <a:lnTo>
                    <a:pt x="848963" y="2856262"/>
                  </a:lnTo>
                  <a:lnTo>
                    <a:pt x="940689" y="2856262"/>
                  </a:lnTo>
                  <a:lnTo>
                    <a:pt x="940689" y="0"/>
                  </a:lnTo>
                  <a:lnTo>
                    <a:pt x="848963" y="0"/>
                  </a:lnTo>
                  <a:close/>
                  <a:moveTo>
                    <a:pt x="848963" y="255270"/>
                  </a:moveTo>
                  <a:lnTo>
                    <a:pt x="848963" y="447770"/>
                  </a:lnTo>
                  <a:lnTo>
                    <a:pt x="91726" y="447770"/>
                  </a:lnTo>
                  <a:lnTo>
                    <a:pt x="91726" y="255270"/>
                  </a:lnTo>
                  <a:lnTo>
                    <a:pt x="848963" y="255270"/>
                  </a:lnTo>
                  <a:close/>
                  <a:moveTo>
                    <a:pt x="91726" y="2066353"/>
                  </a:moveTo>
                  <a:lnTo>
                    <a:pt x="91726" y="1873853"/>
                  </a:lnTo>
                  <a:lnTo>
                    <a:pt x="848963" y="1873853"/>
                  </a:lnTo>
                  <a:lnTo>
                    <a:pt x="848963" y="2066353"/>
                  </a:lnTo>
                  <a:lnTo>
                    <a:pt x="91726" y="2066353"/>
                  </a:lnTo>
                  <a:close/>
                  <a:moveTo>
                    <a:pt x="848963" y="2143601"/>
                  </a:moveTo>
                  <a:lnTo>
                    <a:pt x="848963" y="2336102"/>
                  </a:lnTo>
                  <a:lnTo>
                    <a:pt x="91726" y="2336102"/>
                  </a:lnTo>
                  <a:lnTo>
                    <a:pt x="91726" y="2143601"/>
                  </a:lnTo>
                  <a:lnTo>
                    <a:pt x="848963" y="2143601"/>
                  </a:lnTo>
                  <a:close/>
                  <a:moveTo>
                    <a:pt x="91726" y="1796606"/>
                  </a:moveTo>
                  <a:lnTo>
                    <a:pt x="91726" y="1604105"/>
                  </a:lnTo>
                  <a:lnTo>
                    <a:pt x="848963" y="1604105"/>
                  </a:lnTo>
                  <a:lnTo>
                    <a:pt x="848963" y="1796606"/>
                  </a:lnTo>
                  <a:lnTo>
                    <a:pt x="91726" y="1796606"/>
                  </a:lnTo>
                  <a:close/>
                  <a:moveTo>
                    <a:pt x="91726" y="1526858"/>
                  </a:moveTo>
                  <a:lnTo>
                    <a:pt x="91726" y="1334357"/>
                  </a:lnTo>
                  <a:lnTo>
                    <a:pt x="848963" y="1334357"/>
                  </a:lnTo>
                  <a:lnTo>
                    <a:pt x="848963" y="1526858"/>
                  </a:lnTo>
                  <a:lnTo>
                    <a:pt x="91726" y="1526858"/>
                  </a:lnTo>
                  <a:close/>
                  <a:moveTo>
                    <a:pt x="91726" y="1257110"/>
                  </a:moveTo>
                  <a:lnTo>
                    <a:pt x="91726" y="1064609"/>
                  </a:lnTo>
                  <a:lnTo>
                    <a:pt x="848963" y="1064609"/>
                  </a:lnTo>
                  <a:lnTo>
                    <a:pt x="848963" y="1257110"/>
                  </a:lnTo>
                  <a:lnTo>
                    <a:pt x="91726" y="1257110"/>
                  </a:lnTo>
                  <a:close/>
                  <a:moveTo>
                    <a:pt x="91726" y="987362"/>
                  </a:moveTo>
                  <a:lnTo>
                    <a:pt x="91726" y="794861"/>
                  </a:lnTo>
                  <a:lnTo>
                    <a:pt x="848963" y="794861"/>
                  </a:lnTo>
                  <a:lnTo>
                    <a:pt x="848963" y="987362"/>
                  </a:lnTo>
                  <a:lnTo>
                    <a:pt x="91726" y="987362"/>
                  </a:lnTo>
                  <a:close/>
                  <a:moveTo>
                    <a:pt x="91726" y="717613"/>
                  </a:moveTo>
                  <a:lnTo>
                    <a:pt x="91726" y="525113"/>
                  </a:lnTo>
                  <a:lnTo>
                    <a:pt x="848963" y="525113"/>
                  </a:lnTo>
                  <a:lnTo>
                    <a:pt x="848963" y="717613"/>
                  </a:lnTo>
                  <a:lnTo>
                    <a:pt x="91726" y="717613"/>
                  </a:lnTo>
                  <a:close/>
                  <a:moveTo>
                    <a:pt x="91726" y="2605945"/>
                  </a:moveTo>
                  <a:lnTo>
                    <a:pt x="91726" y="2413445"/>
                  </a:lnTo>
                  <a:lnTo>
                    <a:pt x="848963" y="2413445"/>
                  </a:lnTo>
                  <a:lnTo>
                    <a:pt x="848963" y="2605945"/>
                  </a:lnTo>
                  <a:lnTo>
                    <a:pt x="91726" y="2605945"/>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33"/>
            <p:cNvSpPr/>
            <p:nvPr/>
          </p:nvSpPr>
          <p:spPr>
            <a:xfrm>
              <a:off x="6135433" y="2386774"/>
              <a:ext cx="940688" cy="2856261"/>
            </a:xfrm>
            <a:custGeom>
              <a:rect b="b" l="l" r="r" t="t"/>
              <a:pathLst>
                <a:path extrusionOk="0" h="2856261" w="940688">
                  <a:moveTo>
                    <a:pt x="848963" y="0"/>
                  </a:moveTo>
                  <a:lnTo>
                    <a:pt x="848963" y="178022"/>
                  </a:lnTo>
                  <a:lnTo>
                    <a:pt x="91726" y="178022"/>
                  </a:lnTo>
                  <a:lnTo>
                    <a:pt x="91726" y="0"/>
                  </a:lnTo>
                  <a:lnTo>
                    <a:pt x="0" y="0"/>
                  </a:lnTo>
                  <a:lnTo>
                    <a:pt x="0" y="2856262"/>
                  </a:lnTo>
                  <a:lnTo>
                    <a:pt x="91726" y="2856262"/>
                  </a:lnTo>
                  <a:lnTo>
                    <a:pt x="91726" y="2683097"/>
                  </a:lnTo>
                  <a:lnTo>
                    <a:pt x="848963" y="2683097"/>
                  </a:lnTo>
                  <a:lnTo>
                    <a:pt x="848963" y="2856262"/>
                  </a:lnTo>
                  <a:lnTo>
                    <a:pt x="940689" y="2856262"/>
                  </a:lnTo>
                  <a:lnTo>
                    <a:pt x="940689" y="0"/>
                  </a:lnTo>
                  <a:lnTo>
                    <a:pt x="848963" y="0"/>
                  </a:lnTo>
                  <a:close/>
                  <a:moveTo>
                    <a:pt x="848963" y="255270"/>
                  </a:moveTo>
                  <a:lnTo>
                    <a:pt x="848963" y="447770"/>
                  </a:lnTo>
                  <a:lnTo>
                    <a:pt x="91726" y="447770"/>
                  </a:lnTo>
                  <a:lnTo>
                    <a:pt x="91726" y="255270"/>
                  </a:lnTo>
                  <a:lnTo>
                    <a:pt x="848963" y="255270"/>
                  </a:lnTo>
                  <a:close/>
                  <a:moveTo>
                    <a:pt x="91726" y="2066353"/>
                  </a:moveTo>
                  <a:lnTo>
                    <a:pt x="91726" y="1873853"/>
                  </a:lnTo>
                  <a:lnTo>
                    <a:pt x="848963" y="1873853"/>
                  </a:lnTo>
                  <a:lnTo>
                    <a:pt x="848963" y="2066353"/>
                  </a:lnTo>
                  <a:lnTo>
                    <a:pt x="91726" y="2066353"/>
                  </a:lnTo>
                  <a:close/>
                  <a:moveTo>
                    <a:pt x="848963" y="2143601"/>
                  </a:moveTo>
                  <a:lnTo>
                    <a:pt x="848963" y="2336102"/>
                  </a:lnTo>
                  <a:lnTo>
                    <a:pt x="91726" y="2336102"/>
                  </a:lnTo>
                  <a:lnTo>
                    <a:pt x="91726" y="2143601"/>
                  </a:lnTo>
                  <a:lnTo>
                    <a:pt x="848963" y="2143601"/>
                  </a:lnTo>
                  <a:close/>
                  <a:moveTo>
                    <a:pt x="91726" y="1796606"/>
                  </a:moveTo>
                  <a:lnTo>
                    <a:pt x="91726" y="1604105"/>
                  </a:lnTo>
                  <a:lnTo>
                    <a:pt x="848963" y="1604105"/>
                  </a:lnTo>
                  <a:lnTo>
                    <a:pt x="848963" y="1796606"/>
                  </a:lnTo>
                  <a:lnTo>
                    <a:pt x="91726" y="1796606"/>
                  </a:lnTo>
                  <a:close/>
                  <a:moveTo>
                    <a:pt x="91726" y="1526858"/>
                  </a:moveTo>
                  <a:lnTo>
                    <a:pt x="91726" y="1334357"/>
                  </a:lnTo>
                  <a:lnTo>
                    <a:pt x="848963" y="1334357"/>
                  </a:lnTo>
                  <a:lnTo>
                    <a:pt x="848963" y="1526858"/>
                  </a:lnTo>
                  <a:lnTo>
                    <a:pt x="91726" y="1526858"/>
                  </a:lnTo>
                  <a:close/>
                  <a:moveTo>
                    <a:pt x="91726" y="1257110"/>
                  </a:moveTo>
                  <a:lnTo>
                    <a:pt x="91726" y="1064609"/>
                  </a:lnTo>
                  <a:lnTo>
                    <a:pt x="848963" y="1064609"/>
                  </a:lnTo>
                  <a:lnTo>
                    <a:pt x="848963" y="1257110"/>
                  </a:lnTo>
                  <a:lnTo>
                    <a:pt x="91726" y="1257110"/>
                  </a:lnTo>
                  <a:close/>
                  <a:moveTo>
                    <a:pt x="91726" y="987362"/>
                  </a:moveTo>
                  <a:lnTo>
                    <a:pt x="91726" y="794861"/>
                  </a:lnTo>
                  <a:lnTo>
                    <a:pt x="848963" y="794861"/>
                  </a:lnTo>
                  <a:lnTo>
                    <a:pt x="848963" y="987362"/>
                  </a:lnTo>
                  <a:lnTo>
                    <a:pt x="91726" y="987362"/>
                  </a:lnTo>
                  <a:close/>
                  <a:moveTo>
                    <a:pt x="91726" y="717613"/>
                  </a:moveTo>
                  <a:lnTo>
                    <a:pt x="91726" y="525113"/>
                  </a:lnTo>
                  <a:lnTo>
                    <a:pt x="848963" y="525113"/>
                  </a:lnTo>
                  <a:lnTo>
                    <a:pt x="848963" y="717613"/>
                  </a:lnTo>
                  <a:lnTo>
                    <a:pt x="91726" y="717613"/>
                  </a:lnTo>
                  <a:close/>
                  <a:moveTo>
                    <a:pt x="91726" y="2605945"/>
                  </a:moveTo>
                  <a:lnTo>
                    <a:pt x="91726" y="2413445"/>
                  </a:lnTo>
                  <a:lnTo>
                    <a:pt x="848963" y="2413445"/>
                  </a:lnTo>
                  <a:lnTo>
                    <a:pt x="848963" y="2605945"/>
                  </a:lnTo>
                  <a:lnTo>
                    <a:pt x="91726" y="2605945"/>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5" name="Google Shape;485;p33"/>
            <p:cNvGrpSpPr/>
            <p:nvPr/>
          </p:nvGrpSpPr>
          <p:grpSpPr>
            <a:xfrm>
              <a:off x="7410589" y="1713777"/>
              <a:ext cx="619839" cy="619839"/>
              <a:chOff x="7410589" y="1713777"/>
              <a:chExt cx="619839" cy="619839"/>
            </a:xfrm>
          </p:grpSpPr>
          <p:sp>
            <p:nvSpPr>
              <p:cNvPr id="486" name="Google Shape;486;p33"/>
              <p:cNvSpPr/>
              <p:nvPr/>
            </p:nvSpPr>
            <p:spPr>
              <a:xfrm rot="-4672513">
                <a:off x="7459575" y="1762763"/>
                <a:ext cx="521867" cy="521867"/>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33"/>
              <p:cNvSpPr/>
              <p:nvPr/>
            </p:nvSpPr>
            <p:spPr>
              <a:xfrm>
                <a:off x="7720774" y="1863280"/>
                <a:ext cx="115252" cy="160591"/>
              </a:xfrm>
              <a:custGeom>
                <a:rect b="b" l="l" r="r" t="t"/>
                <a:pathLst>
                  <a:path extrusionOk="0" h="160591" w="115252">
                    <a:moveTo>
                      <a:pt x="0" y="0"/>
                    </a:moveTo>
                    <a:lnTo>
                      <a:pt x="0" y="160592"/>
                    </a:lnTo>
                    <a:lnTo>
                      <a:pt x="115253"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88" name="Google Shape;488;p33"/>
          <p:cNvGrpSpPr/>
          <p:nvPr/>
        </p:nvGrpSpPr>
        <p:grpSpPr>
          <a:xfrm>
            <a:off x="5297245" y="1089572"/>
            <a:ext cx="1929672" cy="3505570"/>
            <a:chOff x="5086487" y="1526395"/>
            <a:chExt cx="2049790" cy="3723784"/>
          </a:xfrm>
        </p:grpSpPr>
        <p:grpSp>
          <p:nvGrpSpPr>
            <p:cNvPr id="489" name="Google Shape;489;p33"/>
            <p:cNvGrpSpPr/>
            <p:nvPr/>
          </p:nvGrpSpPr>
          <p:grpSpPr>
            <a:xfrm>
              <a:off x="5086487" y="3293649"/>
              <a:ext cx="2049790" cy="1956530"/>
              <a:chOff x="5086487" y="3293649"/>
              <a:chExt cx="2049790" cy="1956530"/>
            </a:xfrm>
          </p:grpSpPr>
          <p:grpSp>
            <p:nvGrpSpPr>
              <p:cNvPr id="490" name="Google Shape;490;p33"/>
              <p:cNvGrpSpPr/>
              <p:nvPr/>
            </p:nvGrpSpPr>
            <p:grpSpPr>
              <a:xfrm>
                <a:off x="5086487" y="3937539"/>
                <a:ext cx="916262" cy="1312640"/>
                <a:chOff x="5086487" y="3937539"/>
                <a:chExt cx="916262" cy="1312640"/>
              </a:xfrm>
            </p:grpSpPr>
            <p:grpSp>
              <p:nvGrpSpPr>
                <p:cNvPr id="491" name="Google Shape;491;p33"/>
                <p:cNvGrpSpPr/>
                <p:nvPr/>
              </p:nvGrpSpPr>
              <p:grpSpPr>
                <a:xfrm>
                  <a:off x="5469826" y="3937539"/>
                  <a:ext cx="532923" cy="1240631"/>
                  <a:chOff x="5469826" y="3937539"/>
                  <a:chExt cx="532923" cy="1240631"/>
                </a:xfrm>
              </p:grpSpPr>
              <p:sp>
                <p:nvSpPr>
                  <p:cNvPr id="492" name="Google Shape;492;p33"/>
                  <p:cNvSpPr/>
                  <p:nvPr/>
                </p:nvSpPr>
                <p:spPr>
                  <a:xfrm>
                    <a:off x="5469826" y="3937539"/>
                    <a:ext cx="532923" cy="1240631"/>
                  </a:xfrm>
                  <a:custGeom>
                    <a:rect b="b" l="l" r="r" t="t"/>
                    <a:pathLst>
                      <a:path extrusionOk="0" h="1240631" w="532923">
                        <a:moveTo>
                          <a:pt x="0" y="1061561"/>
                        </a:moveTo>
                        <a:lnTo>
                          <a:pt x="92964" y="261938"/>
                        </a:lnTo>
                        <a:cubicBezTo>
                          <a:pt x="94774" y="245935"/>
                          <a:pt x="98679" y="230314"/>
                          <a:pt x="104489" y="215265"/>
                        </a:cubicBezTo>
                        <a:lnTo>
                          <a:pt x="188119" y="0"/>
                        </a:lnTo>
                        <a:lnTo>
                          <a:pt x="532924" y="0"/>
                        </a:lnTo>
                        <a:lnTo>
                          <a:pt x="422053" y="258413"/>
                        </a:lnTo>
                        <a:lnTo>
                          <a:pt x="212122" y="1132237"/>
                        </a:lnTo>
                        <a:lnTo>
                          <a:pt x="92678" y="1240631"/>
                        </a:lnTo>
                        <a:lnTo>
                          <a:pt x="0" y="1181290"/>
                        </a:lnTo>
                        <a:lnTo>
                          <a:pt x="0" y="1061466"/>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33"/>
                  <p:cNvSpPr/>
                  <p:nvPr/>
                </p:nvSpPr>
                <p:spPr>
                  <a:xfrm>
                    <a:off x="5469826" y="3937539"/>
                    <a:ext cx="532923" cy="1240631"/>
                  </a:xfrm>
                  <a:custGeom>
                    <a:rect b="b" l="l" r="r" t="t"/>
                    <a:pathLst>
                      <a:path extrusionOk="0" h="1240631" w="532923">
                        <a:moveTo>
                          <a:pt x="0" y="1061561"/>
                        </a:moveTo>
                        <a:lnTo>
                          <a:pt x="92964" y="261938"/>
                        </a:lnTo>
                        <a:cubicBezTo>
                          <a:pt x="94774" y="245935"/>
                          <a:pt x="98679" y="230314"/>
                          <a:pt x="104489" y="215265"/>
                        </a:cubicBezTo>
                        <a:lnTo>
                          <a:pt x="188119" y="0"/>
                        </a:lnTo>
                        <a:lnTo>
                          <a:pt x="532924" y="0"/>
                        </a:lnTo>
                        <a:lnTo>
                          <a:pt x="422053" y="258413"/>
                        </a:lnTo>
                        <a:lnTo>
                          <a:pt x="212122" y="1132237"/>
                        </a:lnTo>
                        <a:lnTo>
                          <a:pt x="92678" y="1240631"/>
                        </a:lnTo>
                        <a:lnTo>
                          <a:pt x="0" y="1181290"/>
                        </a:lnTo>
                        <a:lnTo>
                          <a:pt x="0" y="1061466"/>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4" name="Google Shape;494;p33"/>
                <p:cNvSpPr/>
                <p:nvPr/>
              </p:nvSpPr>
              <p:spPr>
                <a:xfrm>
                  <a:off x="5469826" y="4923091"/>
                  <a:ext cx="247364" cy="255174"/>
                </a:xfrm>
                <a:custGeom>
                  <a:rect b="b" l="l" r="r" t="t"/>
                  <a:pathLst>
                    <a:path extrusionOk="0" h="255174" w="247364">
                      <a:moveTo>
                        <a:pt x="8858" y="0"/>
                      </a:moveTo>
                      <a:lnTo>
                        <a:pt x="0" y="76010"/>
                      </a:lnTo>
                      <a:lnTo>
                        <a:pt x="0" y="195834"/>
                      </a:lnTo>
                      <a:lnTo>
                        <a:pt x="92678" y="255175"/>
                      </a:lnTo>
                      <a:lnTo>
                        <a:pt x="212122" y="146780"/>
                      </a:lnTo>
                      <a:lnTo>
                        <a:pt x="247364" y="0"/>
                      </a:lnTo>
                      <a:lnTo>
                        <a:pt x="8858"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95" name="Google Shape;495;p33"/>
                <p:cNvGrpSpPr/>
                <p:nvPr/>
              </p:nvGrpSpPr>
              <p:grpSpPr>
                <a:xfrm>
                  <a:off x="5086487" y="4999085"/>
                  <a:ext cx="608465" cy="251094"/>
                  <a:chOff x="5086487" y="4999085"/>
                  <a:chExt cx="608465" cy="251094"/>
                </a:xfrm>
              </p:grpSpPr>
              <p:sp>
                <p:nvSpPr>
                  <p:cNvPr id="496" name="Google Shape;496;p33"/>
                  <p:cNvSpPr/>
                  <p:nvPr/>
                </p:nvSpPr>
                <p:spPr>
                  <a:xfrm>
                    <a:off x="5089205" y="4999085"/>
                    <a:ext cx="605747" cy="239759"/>
                  </a:xfrm>
                  <a:custGeom>
                    <a:rect b="b" l="l" r="r" t="t"/>
                    <a:pathLst>
                      <a:path extrusionOk="0" h="239759" w="605747">
                        <a:moveTo>
                          <a:pt x="592743" y="70786"/>
                        </a:moveTo>
                        <a:cubicBezTo>
                          <a:pt x="590361" y="62595"/>
                          <a:pt x="580170" y="59642"/>
                          <a:pt x="573883" y="65452"/>
                        </a:cubicBezTo>
                        <a:cubicBezTo>
                          <a:pt x="555500" y="82406"/>
                          <a:pt x="520543" y="109934"/>
                          <a:pt x="487015" y="109934"/>
                        </a:cubicBezTo>
                        <a:cubicBezTo>
                          <a:pt x="448915" y="109934"/>
                          <a:pt x="408339" y="71929"/>
                          <a:pt x="410815" y="64214"/>
                        </a:cubicBezTo>
                        <a:cubicBezTo>
                          <a:pt x="418149" y="41259"/>
                          <a:pt x="404338" y="3730"/>
                          <a:pt x="380716" y="111"/>
                        </a:cubicBezTo>
                        <a:cubicBezTo>
                          <a:pt x="349379" y="-4557"/>
                          <a:pt x="184596" y="139938"/>
                          <a:pt x="73630" y="164036"/>
                        </a:cubicBezTo>
                        <a:lnTo>
                          <a:pt x="34197" y="177561"/>
                        </a:lnTo>
                        <a:cubicBezTo>
                          <a:pt x="13527" y="184610"/>
                          <a:pt x="-189" y="204136"/>
                          <a:pt x="2" y="225948"/>
                        </a:cubicBezTo>
                        <a:cubicBezTo>
                          <a:pt x="2" y="233663"/>
                          <a:pt x="6574" y="239760"/>
                          <a:pt x="14289" y="239760"/>
                        </a:cubicBezTo>
                        <a:lnTo>
                          <a:pt x="558643" y="239760"/>
                        </a:lnTo>
                        <a:cubicBezTo>
                          <a:pt x="577693" y="239760"/>
                          <a:pt x="594552" y="227091"/>
                          <a:pt x="599410" y="208708"/>
                        </a:cubicBezTo>
                        <a:cubicBezTo>
                          <a:pt x="606649" y="181086"/>
                          <a:pt x="611221" y="134985"/>
                          <a:pt x="592838" y="70786"/>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33"/>
                  <p:cNvSpPr/>
                  <p:nvPr/>
                </p:nvSpPr>
                <p:spPr>
                  <a:xfrm>
                    <a:off x="5086487" y="5191982"/>
                    <a:ext cx="606196" cy="58197"/>
                  </a:xfrm>
                  <a:custGeom>
                    <a:rect b="b" l="l" r="r" t="t"/>
                    <a:pathLst>
                      <a:path extrusionOk="0" h="58197" w="606196">
                        <a:moveTo>
                          <a:pt x="2625" y="33052"/>
                        </a:moveTo>
                        <a:cubicBezTo>
                          <a:pt x="2625" y="33052"/>
                          <a:pt x="-3281" y="46768"/>
                          <a:pt x="2625" y="58198"/>
                        </a:cubicBezTo>
                        <a:lnTo>
                          <a:pt x="573267" y="58198"/>
                        </a:lnTo>
                        <a:cubicBezTo>
                          <a:pt x="582888" y="58198"/>
                          <a:pt x="592032" y="53150"/>
                          <a:pt x="596699" y="44672"/>
                        </a:cubicBezTo>
                        <a:cubicBezTo>
                          <a:pt x="602509" y="34100"/>
                          <a:pt x="608415" y="18097"/>
                          <a:pt x="605367" y="0"/>
                        </a:cubicBezTo>
                        <a:cubicBezTo>
                          <a:pt x="605367" y="0"/>
                          <a:pt x="496020" y="39529"/>
                          <a:pt x="2625" y="33052"/>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98" name="Google Shape;498;p33"/>
              <p:cNvGrpSpPr/>
              <p:nvPr/>
            </p:nvGrpSpPr>
            <p:grpSpPr>
              <a:xfrm>
                <a:off x="6220110" y="3937539"/>
                <a:ext cx="916167" cy="1312640"/>
                <a:chOff x="6220110" y="3937539"/>
                <a:chExt cx="916167" cy="1312640"/>
              </a:xfrm>
            </p:grpSpPr>
            <p:grpSp>
              <p:nvGrpSpPr>
                <p:cNvPr id="499" name="Google Shape;499;p33"/>
                <p:cNvGrpSpPr/>
                <p:nvPr/>
              </p:nvGrpSpPr>
              <p:grpSpPr>
                <a:xfrm>
                  <a:off x="6220110" y="3937539"/>
                  <a:ext cx="532828" cy="1240726"/>
                  <a:chOff x="6220110" y="3937539"/>
                  <a:chExt cx="532828" cy="1240726"/>
                </a:xfrm>
              </p:grpSpPr>
              <p:sp>
                <p:nvSpPr>
                  <p:cNvPr id="500" name="Google Shape;500;p33"/>
                  <p:cNvSpPr/>
                  <p:nvPr/>
                </p:nvSpPr>
                <p:spPr>
                  <a:xfrm>
                    <a:off x="6220110" y="3937539"/>
                    <a:ext cx="532828" cy="1240726"/>
                  </a:xfrm>
                  <a:custGeom>
                    <a:rect b="b" l="l" r="r" t="t"/>
                    <a:pathLst>
                      <a:path extrusionOk="0" h="1240726" w="532828">
                        <a:moveTo>
                          <a:pt x="532829" y="1061561"/>
                        </a:moveTo>
                        <a:lnTo>
                          <a:pt x="344805" y="0"/>
                        </a:lnTo>
                        <a:lnTo>
                          <a:pt x="0" y="0"/>
                        </a:lnTo>
                        <a:lnTo>
                          <a:pt x="320802" y="1132332"/>
                        </a:lnTo>
                        <a:lnTo>
                          <a:pt x="440246" y="1240726"/>
                        </a:lnTo>
                        <a:lnTo>
                          <a:pt x="532829" y="1181386"/>
                        </a:lnTo>
                        <a:lnTo>
                          <a:pt x="532829" y="1061561"/>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33"/>
                  <p:cNvSpPr/>
                  <p:nvPr/>
                </p:nvSpPr>
                <p:spPr>
                  <a:xfrm>
                    <a:off x="6220110" y="3937539"/>
                    <a:ext cx="532828" cy="1240726"/>
                  </a:xfrm>
                  <a:custGeom>
                    <a:rect b="b" l="l" r="r" t="t"/>
                    <a:pathLst>
                      <a:path extrusionOk="0" h="1240726" w="532828">
                        <a:moveTo>
                          <a:pt x="532829" y="1061561"/>
                        </a:moveTo>
                        <a:lnTo>
                          <a:pt x="344805" y="0"/>
                        </a:lnTo>
                        <a:lnTo>
                          <a:pt x="0" y="0"/>
                        </a:lnTo>
                        <a:lnTo>
                          <a:pt x="320802" y="1132332"/>
                        </a:lnTo>
                        <a:lnTo>
                          <a:pt x="440246" y="1240726"/>
                        </a:lnTo>
                        <a:lnTo>
                          <a:pt x="532829" y="1181386"/>
                        </a:lnTo>
                        <a:lnTo>
                          <a:pt x="532829" y="1061561"/>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2" name="Google Shape;502;p33"/>
                <p:cNvSpPr/>
                <p:nvPr/>
              </p:nvSpPr>
              <p:spPr>
                <a:xfrm>
                  <a:off x="6500145" y="4922996"/>
                  <a:ext cx="252793" cy="255269"/>
                </a:xfrm>
                <a:custGeom>
                  <a:rect b="b" l="l" r="r" t="t"/>
                  <a:pathLst>
                    <a:path extrusionOk="0" h="255269" w="252793">
                      <a:moveTo>
                        <a:pt x="239363" y="0"/>
                      </a:moveTo>
                      <a:lnTo>
                        <a:pt x="252794" y="76105"/>
                      </a:lnTo>
                      <a:lnTo>
                        <a:pt x="252794" y="195929"/>
                      </a:lnTo>
                      <a:lnTo>
                        <a:pt x="160211" y="255270"/>
                      </a:lnTo>
                      <a:lnTo>
                        <a:pt x="40767" y="146875"/>
                      </a:lnTo>
                      <a:lnTo>
                        <a:pt x="0" y="3143"/>
                      </a:lnTo>
                      <a:lnTo>
                        <a:pt x="239363"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03" name="Google Shape;503;p33"/>
                <p:cNvGrpSpPr/>
                <p:nvPr/>
              </p:nvGrpSpPr>
              <p:grpSpPr>
                <a:xfrm>
                  <a:off x="6527908" y="4999085"/>
                  <a:ext cx="608369" cy="251094"/>
                  <a:chOff x="6527908" y="4999085"/>
                  <a:chExt cx="608369" cy="251094"/>
                </a:xfrm>
              </p:grpSpPr>
              <p:sp>
                <p:nvSpPr>
                  <p:cNvPr id="504" name="Google Shape;504;p33"/>
                  <p:cNvSpPr/>
                  <p:nvPr/>
                </p:nvSpPr>
                <p:spPr>
                  <a:xfrm>
                    <a:off x="6527908" y="4999085"/>
                    <a:ext cx="605747" cy="239759"/>
                  </a:xfrm>
                  <a:custGeom>
                    <a:rect b="b" l="l" r="r" t="t"/>
                    <a:pathLst>
                      <a:path extrusionOk="0" h="239759" w="605747">
                        <a:moveTo>
                          <a:pt x="13004" y="70786"/>
                        </a:moveTo>
                        <a:cubicBezTo>
                          <a:pt x="15386" y="62595"/>
                          <a:pt x="25578" y="59642"/>
                          <a:pt x="31864" y="65452"/>
                        </a:cubicBezTo>
                        <a:cubicBezTo>
                          <a:pt x="50247" y="82406"/>
                          <a:pt x="85204" y="109934"/>
                          <a:pt x="118732" y="109934"/>
                        </a:cubicBezTo>
                        <a:cubicBezTo>
                          <a:pt x="156832" y="109934"/>
                          <a:pt x="197409" y="71929"/>
                          <a:pt x="194932" y="64214"/>
                        </a:cubicBezTo>
                        <a:cubicBezTo>
                          <a:pt x="187598" y="41259"/>
                          <a:pt x="201409" y="3730"/>
                          <a:pt x="225031" y="111"/>
                        </a:cubicBezTo>
                        <a:cubicBezTo>
                          <a:pt x="256368" y="-4557"/>
                          <a:pt x="421151" y="139938"/>
                          <a:pt x="532117" y="164036"/>
                        </a:cubicBezTo>
                        <a:lnTo>
                          <a:pt x="571551" y="177561"/>
                        </a:lnTo>
                        <a:cubicBezTo>
                          <a:pt x="592220" y="184610"/>
                          <a:pt x="605936" y="204136"/>
                          <a:pt x="605745" y="225948"/>
                        </a:cubicBezTo>
                        <a:cubicBezTo>
                          <a:pt x="605745" y="233663"/>
                          <a:pt x="599173" y="239760"/>
                          <a:pt x="591458" y="239760"/>
                        </a:cubicBezTo>
                        <a:lnTo>
                          <a:pt x="47104" y="239760"/>
                        </a:lnTo>
                        <a:cubicBezTo>
                          <a:pt x="28054" y="239760"/>
                          <a:pt x="11195" y="227091"/>
                          <a:pt x="6337" y="208708"/>
                        </a:cubicBezTo>
                        <a:cubicBezTo>
                          <a:pt x="-902" y="181086"/>
                          <a:pt x="-5474" y="134985"/>
                          <a:pt x="12909" y="70786"/>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33"/>
                  <p:cNvSpPr/>
                  <p:nvPr/>
                </p:nvSpPr>
                <p:spPr>
                  <a:xfrm>
                    <a:off x="6530081" y="5191982"/>
                    <a:ext cx="606196" cy="58197"/>
                  </a:xfrm>
                  <a:custGeom>
                    <a:rect b="b" l="l" r="r" t="t"/>
                    <a:pathLst>
                      <a:path extrusionOk="0" h="58197" w="606196">
                        <a:moveTo>
                          <a:pt x="603572" y="33052"/>
                        </a:moveTo>
                        <a:cubicBezTo>
                          <a:pt x="603572" y="33052"/>
                          <a:pt x="609477" y="46768"/>
                          <a:pt x="603572" y="58198"/>
                        </a:cubicBezTo>
                        <a:lnTo>
                          <a:pt x="32929" y="58198"/>
                        </a:lnTo>
                        <a:cubicBezTo>
                          <a:pt x="23309" y="58198"/>
                          <a:pt x="14165" y="53150"/>
                          <a:pt x="9498" y="44672"/>
                        </a:cubicBezTo>
                        <a:cubicBezTo>
                          <a:pt x="3687" y="34100"/>
                          <a:pt x="-2218" y="18097"/>
                          <a:pt x="830" y="0"/>
                        </a:cubicBezTo>
                        <a:cubicBezTo>
                          <a:pt x="830" y="0"/>
                          <a:pt x="110177" y="39529"/>
                          <a:pt x="603572" y="33052"/>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06" name="Google Shape;506;p33"/>
              <p:cNvGrpSpPr/>
              <p:nvPr/>
            </p:nvGrpSpPr>
            <p:grpSpPr>
              <a:xfrm>
                <a:off x="5594984" y="3293649"/>
                <a:ext cx="1024508" cy="719518"/>
                <a:chOff x="5594984" y="3293649"/>
                <a:chExt cx="1024508" cy="719518"/>
              </a:xfrm>
            </p:grpSpPr>
            <p:sp>
              <p:nvSpPr>
                <p:cNvPr id="507" name="Google Shape;507;p33"/>
                <p:cNvSpPr/>
                <p:nvPr/>
              </p:nvSpPr>
              <p:spPr>
                <a:xfrm>
                  <a:off x="5594984" y="3293649"/>
                  <a:ext cx="1024508" cy="719518"/>
                </a:xfrm>
                <a:custGeom>
                  <a:rect b="b" l="l" r="r" t="t"/>
                  <a:pathLst>
                    <a:path extrusionOk="0" h="719518" w="1024508">
                      <a:moveTo>
                        <a:pt x="223838" y="77629"/>
                      </a:moveTo>
                      <a:lnTo>
                        <a:pt x="0" y="719518"/>
                      </a:lnTo>
                      <a:lnTo>
                        <a:pt x="398907" y="719518"/>
                      </a:lnTo>
                      <a:lnTo>
                        <a:pt x="507968" y="469868"/>
                      </a:lnTo>
                      <a:lnTo>
                        <a:pt x="614172" y="719518"/>
                      </a:lnTo>
                      <a:lnTo>
                        <a:pt x="1024509" y="719518"/>
                      </a:lnTo>
                      <a:cubicBezTo>
                        <a:pt x="1024509" y="719518"/>
                        <a:pt x="878205" y="139065"/>
                        <a:pt x="806387" y="0"/>
                      </a:cubicBezTo>
                      <a:lnTo>
                        <a:pt x="223838" y="77629"/>
                      </a:lnTo>
                      <a:close/>
                    </a:path>
                  </a:pathLst>
                </a:custGeom>
                <a:solidFill>
                  <a:srgbClr val="FF7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33"/>
                <p:cNvSpPr/>
                <p:nvPr/>
              </p:nvSpPr>
              <p:spPr>
                <a:xfrm>
                  <a:off x="6002760" y="3602773"/>
                  <a:ext cx="105689" cy="305742"/>
                </a:xfrm>
                <a:custGeom>
                  <a:rect b="b" l="l" r="r" t="t"/>
                  <a:pathLst>
                    <a:path extrusionOk="0" h="348424" w="105689">
                      <a:moveTo>
                        <a:pt x="39586" y="0"/>
                      </a:moveTo>
                      <a:cubicBezTo>
                        <a:pt x="39586" y="0"/>
                        <a:pt x="-31756" y="281845"/>
                        <a:pt x="17107" y="348425"/>
                      </a:cubicBezTo>
                      <a:lnTo>
                        <a:pt x="105690" y="191929"/>
                      </a:lnTo>
                      <a:lnTo>
                        <a:pt x="39586" y="0"/>
                      </a:lnTo>
                    </a:path>
                  </a:pathLst>
                </a:custGeom>
                <a:solidFill>
                  <a:srgbClr val="00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33"/>
                <p:cNvSpPr/>
                <p:nvPr/>
              </p:nvSpPr>
              <p:spPr>
                <a:xfrm>
                  <a:off x="5594984" y="3293649"/>
                  <a:ext cx="1024508" cy="719518"/>
                </a:xfrm>
                <a:custGeom>
                  <a:rect b="b" l="l" r="r" t="t"/>
                  <a:pathLst>
                    <a:path extrusionOk="0" h="719518" w="1024508">
                      <a:moveTo>
                        <a:pt x="223838" y="77629"/>
                      </a:moveTo>
                      <a:lnTo>
                        <a:pt x="0" y="719518"/>
                      </a:lnTo>
                      <a:lnTo>
                        <a:pt x="398907" y="719518"/>
                      </a:lnTo>
                      <a:lnTo>
                        <a:pt x="507968" y="469868"/>
                      </a:lnTo>
                      <a:lnTo>
                        <a:pt x="614172" y="719518"/>
                      </a:lnTo>
                      <a:lnTo>
                        <a:pt x="1024509" y="719518"/>
                      </a:lnTo>
                      <a:cubicBezTo>
                        <a:pt x="1024509" y="719518"/>
                        <a:pt x="878205" y="139065"/>
                        <a:pt x="806387" y="0"/>
                      </a:cubicBezTo>
                      <a:lnTo>
                        <a:pt x="223838" y="77629"/>
                      </a:ln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0" name="Google Shape;510;p33"/>
              <p:cNvSpPr/>
              <p:nvPr/>
            </p:nvSpPr>
            <p:spPr>
              <a:xfrm>
                <a:off x="6058281" y="3617499"/>
                <a:ext cx="44672" cy="145922"/>
              </a:xfrm>
              <a:custGeom>
                <a:rect b="b" l="l" r="r" t="t"/>
                <a:pathLst>
                  <a:path extrusionOk="0" h="145922" w="44672">
                    <a:moveTo>
                      <a:pt x="0" y="0"/>
                    </a:moveTo>
                    <a:lnTo>
                      <a:pt x="44672" y="145923"/>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1" name="Google Shape;511;p33"/>
            <p:cNvGrpSpPr/>
            <p:nvPr/>
          </p:nvGrpSpPr>
          <p:grpSpPr>
            <a:xfrm>
              <a:off x="5394813" y="1526395"/>
              <a:ext cx="1020849" cy="2060108"/>
              <a:chOff x="5394813" y="1526395"/>
              <a:chExt cx="1020849" cy="2060108"/>
            </a:xfrm>
          </p:grpSpPr>
          <p:sp>
            <p:nvSpPr>
              <p:cNvPr id="512" name="Google Shape;512;p33"/>
              <p:cNvSpPr/>
              <p:nvPr/>
            </p:nvSpPr>
            <p:spPr>
              <a:xfrm>
                <a:off x="5743045" y="1526395"/>
                <a:ext cx="575268" cy="960201"/>
              </a:xfrm>
              <a:custGeom>
                <a:rect b="b" l="l" r="r" t="t"/>
                <a:pathLst>
                  <a:path extrusionOk="0" h="960201" w="575268">
                    <a:moveTo>
                      <a:pt x="142071" y="184961"/>
                    </a:moveTo>
                    <a:cubicBezTo>
                      <a:pt x="118544" y="165816"/>
                      <a:pt x="82064" y="180104"/>
                      <a:pt x="82064" y="180104"/>
                    </a:cubicBezTo>
                    <a:cubicBezTo>
                      <a:pt x="82064" y="180104"/>
                      <a:pt x="-2423" y="160482"/>
                      <a:pt x="53" y="180389"/>
                    </a:cubicBezTo>
                    <a:cubicBezTo>
                      <a:pt x="2530" y="200297"/>
                      <a:pt x="43297" y="218680"/>
                      <a:pt x="75777" y="249827"/>
                    </a:cubicBezTo>
                    <a:cubicBezTo>
                      <a:pt x="108257" y="280973"/>
                      <a:pt x="138547" y="287069"/>
                      <a:pt x="138547" y="287069"/>
                    </a:cubicBezTo>
                    <a:lnTo>
                      <a:pt x="301139" y="571391"/>
                    </a:lnTo>
                    <a:lnTo>
                      <a:pt x="343334" y="946199"/>
                    </a:lnTo>
                    <a:lnTo>
                      <a:pt x="575268" y="960201"/>
                    </a:lnTo>
                    <a:lnTo>
                      <a:pt x="531548" y="570819"/>
                    </a:lnTo>
                    <a:cubicBezTo>
                      <a:pt x="526786" y="528433"/>
                      <a:pt x="507926" y="488809"/>
                      <a:pt x="478018" y="458329"/>
                    </a:cubicBezTo>
                    <a:lnTo>
                      <a:pt x="247703" y="224014"/>
                    </a:lnTo>
                    <a:cubicBezTo>
                      <a:pt x="256562" y="198201"/>
                      <a:pt x="216080" y="102570"/>
                      <a:pt x="216080" y="102570"/>
                    </a:cubicBezTo>
                    <a:cubicBezTo>
                      <a:pt x="216080" y="102570"/>
                      <a:pt x="222938" y="5987"/>
                      <a:pt x="199697" y="13035"/>
                    </a:cubicBezTo>
                    <a:cubicBezTo>
                      <a:pt x="176361" y="20084"/>
                      <a:pt x="174551" y="80948"/>
                      <a:pt x="174551" y="80948"/>
                    </a:cubicBezTo>
                    <a:cubicBezTo>
                      <a:pt x="174551" y="80948"/>
                      <a:pt x="147500" y="-5443"/>
                      <a:pt x="128450" y="272"/>
                    </a:cubicBezTo>
                    <a:cubicBezTo>
                      <a:pt x="109400" y="6082"/>
                      <a:pt x="132546" y="92283"/>
                      <a:pt x="132546" y="92283"/>
                    </a:cubicBezTo>
                    <a:cubicBezTo>
                      <a:pt x="132546" y="92283"/>
                      <a:pt x="93970" y="-4396"/>
                      <a:pt x="67967" y="4558"/>
                    </a:cubicBezTo>
                    <a:cubicBezTo>
                      <a:pt x="42059" y="13416"/>
                      <a:pt x="96542" y="115143"/>
                      <a:pt x="96542" y="115143"/>
                    </a:cubicBezTo>
                    <a:cubicBezTo>
                      <a:pt x="96542" y="115143"/>
                      <a:pt x="61585" y="40181"/>
                      <a:pt x="39296" y="56850"/>
                    </a:cubicBezTo>
                    <a:cubicBezTo>
                      <a:pt x="17008" y="73519"/>
                      <a:pt x="82159" y="180008"/>
                      <a:pt x="82159" y="180008"/>
                    </a:cubicBezTo>
                  </a:path>
                </a:pathLst>
              </a:custGeom>
              <a:solidFill>
                <a:srgbClr val="FFA499"/>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3" name="Google Shape;513;p33"/>
              <p:cNvGrpSpPr/>
              <p:nvPr/>
            </p:nvGrpSpPr>
            <p:grpSpPr>
              <a:xfrm>
                <a:off x="5632729" y="2109521"/>
                <a:ext cx="442793" cy="475033"/>
                <a:chOff x="5632729" y="2109521"/>
                <a:chExt cx="442793" cy="475033"/>
              </a:xfrm>
            </p:grpSpPr>
            <p:sp>
              <p:nvSpPr>
                <p:cNvPr id="514" name="Google Shape;514;p33"/>
                <p:cNvSpPr/>
                <p:nvPr/>
              </p:nvSpPr>
              <p:spPr>
                <a:xfrm rot="-675222">
                  <a:off x="5723029" y="2138277"/>
                  <a:ext cx="325308" cy="310650"/>
                </a:xfrm>
                <a:custGeom>
                  <a:rect b="b" l="l" r="r" t="t"/>
                  <a:pathLst>
                    <a:path extrusionOk="0" h="310895" w="325564">
                      <a:moveTo>
                        <a:pt x="325564" y="155448"/>
                      </a:moveTo>
                      <a:cubicBezTo>
                        <a:pt x="325564" y="241300"/>
                        <a:pt x="252684" y="310896"/>
                        <a:pt x="162782" y="310896"/>
                      </a:cubicBezTo>
                      <a:cubicBezTo>
                        <a:pt x="72880" y="310896"/>
                        <a:pt x="0" y="241300"/>
                        <a:pt x="0" y="155448"/>
                      </a:cubicBezTo>
                      <a:cubicBezTo>
                        <a:pt x="0" y="69596"/>
                        <a:pt x="72880" y="0"/>
                        <a:pt x="162782" y="0"/>
                      </a:cubicBezTo>
                      <a:cubicBezTo>
                        <a:pt x="252684" y="0"/>
                        <a:pt x="325564" y="69596"/>
                        <a:pt x="325564" y="1554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5" name="Google Shape;515;p33"/>
                <p:cNvGrpSpPr/>
                <p:nvPr/>
              </p:nvGrpSpPr>
              <p:grpSpPr>
                <a:xfrm>
                  <a:off x="5724987" y="2193393"/>
                  <a:ext cx="293140" cy="391161"/>
                  <a:chOff x="5724987" y="2193393"/>
                  <a:chExt cx="293140" cy="391161"/>
                </a:xfrm>
              </p:grpSpPr>
              <p:sp>
                <p:nvSpPr>
                  <p:cNvPr id="516" name="Google Shape;516;p33"/>
                  <p:cNvSpPr/>
                  <p:nvPr/>
                </p:nvSpPr>
                <p:spPr>
                  <a:xfrm>
                    <a:off x="5724987" y="2193393"/>
                    <a:ext cx="293140" cy="391161"/>
                  </a:xfrm>
                  <a:custGeom>
                    <a:rect b="b" l="l" r="r" t="t"/>
                    <a:pathLst>
                      <a:path extrusionOk="0" h="391161" w="293140">
                        <a:moveTo>
                          <a:pt x="28493" y="210621"/>
                        </a:moveTo>
                        <a:lnTo>
                          <a:pt x="7919" y="158043"/>
                        </a:lnTo>
                        <a:cubicBezTo>
                          <a:pt x="-3701" y="128420"/>
                          <a:pt x="-2082" y="96702"/>
                          <a:pt x="9824" y="69460"/>
                        </a:cubicBezTo>
                        <a:cubicBezTo>
                          <a:pt x="21731" y="42219"/>
                          <a:pt x="44019" y="19549"/>
                          <a:pt x="73642" y="7929"/>
                        </a:cubicBezTo>
                        <a:cubicBezTo>
                          <a:pt x="132983" y="-15312"/>
                          <a:pt x="200610" y="14311"/>
                          <a:pt x="223756" y="73651"/>
                        </a:cubicBezTo>
                        <a:lnTo>
                          <a:pt x="230423" y="90796"/>
                        </a:lnTo>
                        <a:cubicBezTo>
                          <a:pt x="230423" y="90796"/>
                          <a:pt x="231281" y="91844"/>
                          <a:pt x="232043" y="93654"/>
                        </a:cubicBezTo>
                        <a:cubicBezTo>
                          <a:pt x="246711" y="87463"/>
                          <a:pt x="264047" y="92606"/>
                          <a:pt x="272619" y="106608"/>
                        </a:cubicBezTo>
                        <a:cubicBezTo>
                          <a:pt x="282049" y="122038"/>
                          <a:pt x="277286" y="142231"/>
                          <a:pt x="261856" y="151661"/>
                        </a:cubicBezTo>
                        <a:cubicBezTo>
                          <a:pt x="258332" y="153852"/>
                          <a:pt x="254522" y="155185"/>
                          <a:pt x="250712" y="155852"/>
                        </a:cubicBezTo>
                        <a:cubicBezTo>
                          <a:pt x="267476" y="216431"/>
                          <a:pt x="288431" y="297298"/>
                          <a:pt x="288431" y="297298"/>
                        </a:cubicBezTo>
                        <a:cubicBezTo>
                          <a:pt x="302242" y="332541"/>
                          <a:pt x="284621" y="372641"/>
                          <a:pt x="249378" y="386452"/>
                        </a:cubicBezTo>
                        <a:cubicBezTo>
                          <a:pt x="214136" y="400264"/>
                          <a:pt x="174035" y="382642"/>
                          <a:pt x="160224" y="347400"/>
                        </a:cubicBezTo>
                        <a:lnTo>
                          <a:pt x="135554" y="284344"/>
                        </a:lnTo>
                        <a:cubicBezTo>
                          <a:pt x="129935" y="284344"/>
                          <a:pt x="124315" y="283868"/>
                          <a:pt x="118695" y="283011"/>
                        </a:cubicBezTo>
                        <a:cubicBezTo>
                          <a:pt x="109646" y="281582"/>
                          <a:pt x="100788" y="279106"/>
                          <a:pt x="92311" y="275677"/>
                        </a:cubicBezTo>
                        <a:cubicBezTo>
                          <a:pt x="72308" y="267485"/>
                          <a:pt x="54687" y="253864"/>
                          <a:pt x="41828" y="235862"/>
                        </a:cubicBezTo>
                        <a:cubicBezTo>
                          <a:pt x="41543" y="235386"/>
                          <a:pt x="41162" y="235005"/>
                          <a:pt x="40876" y="234528"/>
                        </a:cubicBezTo>
                        <a:cubicBezTo>
                          <a:pt x="35828" y="227290"/>
                          <a:pt x="31541" y="219384"/>
                          <a:pt x="28208" y="210811"/>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33"/>
                  <p:cNvSpPr/>
                  <p:nvPr/>
                </p:nvSpPr>
                <p:spPr>
                  <a:xfrm>
                    <a:off x="5724987" y="2193393"/>
                    <a:ext cx="293140" cy="391161"/>
                  </a:xfrm>
                  <a:custGeom>
                    <a:rect b="b" l="l" r="r" t="t"/>
                    <a:pathLst>
                      <a:path extrusionOk="0" h="391161" w="293140">
                        <a:moveTo>
                          <a:pt x="28493" y="210621"/>
                        </a:moveTo>
                        <a:lnTo>
                          <a:pt x="7919" y="158043"/>
                        </a:lnTo>
                        <a:cubicBezTo>
                          <a:pt x="-3701" y="128420"/>
                          <a:pt x="-2082" y="96702"/>
                          <a:pt x="9824" y="69460"/>
                        </a:cubicBezTo>
                        <a:cubicBezTo>
                          <a:pt x="21731" y="42219"/>
                          <a:pt x="44019" y="19549"/>
                          <a:pt x="73642" y="7929"/>
                        </a:cubicBezTo>
                        <a:cubicBezTo>
                          <a:pt x="132983" y="-15312"/>
                          <a:pt x="200610" y="14311"/>
                          <a:pt x="223756" y="73651"/>
                        </a:cubicBezTo>
                        <a:lnTo>
                          <a:pt x="230423" y="90796"/>
                        </a:lnTo>
                        <a:cubicBezTo>
                          <a:pt x="230423" y="90796"/>
                          <a:pt x="231281" y="91844"/>
                          <a:pt x="232043" y="93654"/>
                        </a:cubicBezTo>
                        <a:cubicBezTo>
                          <a:pt x="246711" y="87463"/>
                          <a:pt x="264047" y="92606"/>
                          <a:pt x="272619" y="106608"/>
                        </a:cubicBezTo>
                        <a:cubicBezTo>
                          <a:pt x="282049" y="122038"/>
                          <a:pt x="277286" y="142231"/>
                          <a:pt x="261856" y="151661"/>
                        </a:cubicBezTo>
                        <a:cubicBezTo>
                          <a:pt x="258332" y="153852"/>
                          <a:pt x="254522" y="155185"/>
                          <a:pt x="250712" y="155852"/>
                        </a:cubicBezTo>
                        <a:cubicBezTo>
                          <a:pt x="267476" y="216431"/>
                          <a:pt x="288431" y="297298"/>
                          <a:pt x="288431" y="297298"/>
                        </a:cubicBezTo>
                        <a:cubicBezTo>
                          <a:pt x="302242" y="332541"/>
                          <a:pt x="284621" y="372641"/>
                          <a:pt x="249378" y="386452"/>
                        </a:cubicBezTo>
                        <a:cubicBezTo>
                          <a:pt x="214136" y="400264"/>
                          <a:pt x="174035" y="382642"/>
                          <a:pt x="160224" y="347400"/>
                        </a:cubicBezTo>
                        <a:lnTo>
                          <a:pt x="135554" y="284344"/>
                        </a:lnTo>
                        <a:cubicBezTo>
                          <a:pt x="129935" y="284344"/>
                          <a:pt x="124315" y="283868"/>
                          <a:pt x="118695" y="283011"/>
                        </a:cubicBezTo>
                        <a:cubicBezTo>
                          <a:pt x="109646" y="281582"/>
                          <a:pt x="100788" y="279106"/>
                          <a:pt x="92311" y="275677"/>
                        </a:cubicBezTo>
                        <a:cubicBezTo>
                          <a:pt x="72308" y="267485"/>
                          <a:pt x="54687" y="253864"/>
                          <a:pt x="41828" y="235862"/>
                        </a:cubicBezTo>
                        <a:cubicBezTo>
                          <a:pt x="41543" y="235386"/>
                          <a:pt x="41162" y="235005"/>
                          <a:pt x="40876" y="234528"/>
                        </a:cubicBezTo>
                        <a:cubicBezTo>
                          <a:pt x="35828" y="227290"/>
                          <a:pt x="31541" y="219384"/>
                          <a:pt x="28208" y="210811"/>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8" name="Google Shape;518;p33"/>
                <p:cNvSpPr/>
                <p:nvPr/>
              </p:nvSpPr>
              <p:spPr>
                <a:xfrm>
                  <a:off x="5849372" y="2326837"/>
                  <a:ext cx="68322" cy="68344"/>
                </a:xfrm>
                <a:custGeom>
                  <a:rect b="b" l="l" r="r" t="t"/>
                  <a:pathLst>
                    <a:path extrusionOk="0" h="68344" w="68322">
                      <a:moveTo>
                        <a:pt x="5073" y="52032"/>
                      </a:moveTo>
                      <a:cubicBezTo>
                        <a:pt x="14979" y="68129"/>
                        <a:pt x="36030" y="73177"/>
                        <a:pt x="52032" y="63271"/>
                      </a:cubicBezTo>
                      <a:cubicBezTo>
                        <a:pt x="68034" y="53365"/>
                        <a:pt x="73177" y="32315"/>
                        <a:pt x="63271" y="16313"/>
                      </a:cubicBezTo>
                      <a:cubicBezTo>
                        <a:pt x="53365" y="216"/>
                        <a:pt x="32315" y="-4833"/>
                        <a:pt x="16313" y="5073"/>
                      </a:cubicBezTo>
                      <a:cubicBezTo>
                        <a:pt x="216" y="14979"/>
                        <a:pt x="-4833" y="36030"/>
                        <a:pt x="5073" y="52032"/>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33"/>
                <p:cNvSpPr/>
                <p:nvPr/>
              </p:nvSpPr>
              <p:spPr>
                <a:xfrm>
                  <a:off x="5824839" y="2331164"/>
                  <a:ext cx="23495" cy="23495"/>
                </a:xfrm>
                <a:custGeom>
                  <a:rect b="b" l="l" r="r" t="t"/>
                  <a:pathLst>
                    <a:path extrusionOk="0" h="23495" w="23495">
                      <a:moveTo>
                        <a:pt x="1699" y="17891"/>
                      </a:moveTo>
                      <a:cubicBezTo>
                        <a:pt x="5128" y="23416"/>
                        <a:pt x="12367" y="25130"/>
                        <a:pt x="17891" y="21796"/>
                      </a:cubicBezTo>
                      <a:cubicBezTo>
                        <a:pt x="23416" y="18367"/>
                        <a:pt x="25130" y="11128"/>
                        <a:pt x="21796" y="5604"/>
                      </a:cubicBezTo>
                      <a:cubicBezTo>
                        <a:pt x="18367" y="79"/>
                        <a:pt x="11128" y="-1635"/>
                        <a:pt x="5604" y="1699"/>
                      </a:cubicBezTo>
                      <a:cubicBezTo>
                        <a:pt x="79" y="5128"/>
                        <a:pt x="-1635" y="12367"/>
                        <a:pt x="1699" y="17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33"/>
                <p:cNvSpPr/>
                <p:nvPr/>
              </p:nvSpPr>
              <p:spPr>
                <a:xfrm>
                  <a:off x="5785947" y="2363152"/>
                  <a:ext cx="17063" cy="35051"/>
                </a:xfrm>
                <a:custGeom>
                  <a:rect b="b" l="l" r="r" t="t"/>
                  <a:pathLst>
                    <a:path extrusionOk="0" h="35051" w="17063">
                      <a:moveTo>
                        <a:pt x="6205" y="0"/>
                      </a:moveTo>
                      <a:cubicBezTo>
                        <a:pt x="6205" y="0"/>
                        <a:pt x="585" y="21526"/>
                        <a:pt x="14" y="28003"/>
                      </a:cubicBezTo>
                      <a:cubicBezTo>
                        <a:pt x="-558" y="34480"/>
                        <a:pt x="17063" y="35052"/>
                        <a:pt x="17063" y="35052"/>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33"/>
                <p:cNvSpPr/>
                <p:nvPr/>
              </p:nvSpPr>
              <p:spPr>
                <a:xfrm>
                  <a:off x="5817584" y="2386393"/>
                  <a:ext cx="13334" cy="23907"/>
                </a:xfrm>
                <a:custGeom>
                  <a:rect b="b" l="l" r="r" t="t"/>
                  <a:pathLst>
                    <a:path extrusionOk="0" h="23907" w="13334">
                      <a:moveTo>
                        <a:pt x="13335" y="0"/>
                      </a:moveTo>
                      <a:cubicBezTo>
                        <a:pt x="13335" y="0"/>
                        <a:pt x="12383" y="16002"/>
                        <a:pt x="0" y="2390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33"/>
                <p:cNvSpPr/>
                <p:nvPr/>
              </p:nvSpPr>
              <p:spPr>
                <a:xfrm>
                  <a:off x="5745876" y="2356977"/>
                  <a:ext cx="23495" cy="23495"/>
                </a:xfrm>
                <a:custGeom>
                  <a:rect b="b" l="l" r="r" t="t"/>
                  <a:pathLst>
                    <a:path extrusionOk="0" h="23495" w="23495">
                      <a:moveTo>
                        <a:pt x="1699" y="17891"/>
                      </a:moveTo>
                      <a:cubicBezTo>
                        <a:pt x="5128" y="23416"/>
                        <a:pt x="12367" y="25130"/>
                        <a:pt x="17891" y="21796"/>
                      </a:cubicBezTo>
                      <a:cubicBezTo>
                        <a:pt x="23416" y="18367"/>
                        <a:pt x="25130" y="11128"/>
                        <a:pt x="21796" y="5604"/>
                      </a:cubicBezTo>
                      <a:cubicBezTo>
                        <a:pt x="18367" y="79"/>
                        <a:pt x="11128" y="-1635"/>
                        <a:pt x="5604" y="1699"/>
                      </a:cubicBezTo>
                      <a:cubicBezTo>
                        <a:pt x="79" y="5128"/>
                        <a:pt x="-1635" y="12367"/>
                        <a:pt x="1699" y="17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33"/>
                <p:cNvSpPr/>
                <p:nvPr/>
              </p:nvSpPr>
              <p:spPr>
                <a:xfrm>
                  <a:off x="5959506" y="2301752"/>
                  <a:ext cx="30384" cy="10250"/>
                </a:xfrm>
                <a:custGeom>
                  <a:rect b="b" l="l" r="r" t="t"/>
                  <a:pathLst>
                    <a:path extrusionOk="0" h="10250" w="30384">
                      <a:moveTo>
                        <a:pt x="30385" y="10251"/>
                      </a:moveTo>
                      <a:cubicBezTo>
                        <a:pt x="30385" y="10251"/>
                        <a:pt x="18955" y="-7561"/>
                        <a:pt x="0" y="3774"/>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33"/>
                <p:cNvSpPr/>
                <p:nvPr/>
              </p:nvSpPr>
              <p:spPr>
                <a:xfrm>
                  <a:off x="5969888" y="2303907"/>
                  <a:ext cx="7919" cy="26098"/>
                </a:xfrm>
                <a:custGeom>
                  <a:rect b="b" l="l" r="r" t="t"/>
                  <a:pathLst>
                    <a:path extrusionOk="0" h="26098" w="7919">
                      <a:moveTo>
                        <a:pt x="6477" y="0"/>
                      </a:moveTo>
                      <a:cubicBezTo>
                        <a:pt x="6477" y="0"/>
                        <a:pt x="12478" y="18383"/>
                        <a:pt x="0" y="2609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33"/>
                <p:cNvSpPr/>
                <p:nvPr/>
              </p:nvSpPr>
              <p:spPr>
                <a:xfrm>
                  <a:off x="5734716" y="2162724"/>
                  <a:ext cx="225045" cy="153683"/>
                </a:xfrm>
                <a:custGeom>
                  <a:rect b="b" l="l" r="r" t="t"/>
                  <a:pathLst>
                    <a:path extrusionOk="0" h="153683" w="225045">
                      <a:moveTo>
                        <a:pt x="222409" y="124323"/>
                      </a:moveTo>
                      <a:cubicBezTo>
                        <a:pt x="222409" y="124323"/>
                        <a:pt x="211074" y="130895"/>
                        <a:pt x="208693" y="142992"/>
                      </a:cubicBezTo>
                      <a:cubicBezTo>
                        <a:pt x="207645" y="148517"/>
                        <a:pt x="203644" y="152898"/>
                        <a:pt x="198025" y="153565"/>
                      </a:cubicBezTo>
                      <a:lnTo>
                        <a:pt x="197263" y="153565"/>
                      </a:lnTo>
                      <a:cubicBezTo>
                        <a:pt x="191834" y="154327"/>
                        <a:pt x="186690" y="151374"/>
                        <a:pt x="184499" y="146326"/>
                      </a:cubicBezTo>
                      <a:cubicBezTo>
                        <a:pt x="170878" y="113846"/>
                        <a:pt x="114014" y="4594"/>
                        <a:pt x="0" y="100130"/>
                      </a:cubicBezTo>
                      <a:cubicBezTo>
                        <a:pt x="0" y="100130"/>
                        <a:pt x="57721" y="-18171"/>
                        <a:pt x="152019" y="2403"/>
                      </a:cubicBezTo>
                      <a:cubicBezTo>
                        <a:pt x="246316" y="22977"/>
                        <a:pt x="222313" y="124228"/>
                        <a:pt x="222313" y="1242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33"/>
                <p:cNvSpPr/>
                <p:nvPr/>
              </p:nvSpPr>
              <p:spPr>
                <a:xfrm>
                  <a:off x="5632729" y="2131990"/>
                  <a:ext cx="297403" cy="208920"/>
                </a:xfrm>
                <a:custGeom>
                  <a:rect b="b" l="l" r="r" t="t"/>
                  <a:pathLst>
                    <a:path extrusionOk="0" h="208920" w="297403">
                      <a:moveTo>
                        <a:pt x="96081" y="206778"/>
                      </a:moveTo>
                      <a:cubicBezTo>
                        <a:pt x="102368" y="204302"/>
                        <a:pt x="107892" y="200111"/>
                        <a:pt x="114655" y="195539"/>
                      </a:cubicBezTo>
                      <a:cubicBezTo>
                        <a:pt x="139325" y="179156"/>
                        <a:pt x="164280" y="157629"/>
                        <a:pt x="175615" y="129530"/>
                      </a:cubicBezTo>
                      <a:cubicBezTo>
                        <a:pt x="175615" y="129530"/>
                        <a:pt x="221811" y="178394"/>
                        <a:pt x="279342" y="161820"/>
                      </a:cubicBezTo>
                      <a:cubicBezTo>
                        <a:pt x="312108" y="152390"/>
                        <a:pt x="292296" y="110099"/>
                        <a:pt x="281914" y="90668"/>
                      </a:cubicBezTo>
                      <a:cubicBezTo>
                        <a:pt x="273913" y="75714"/>
                        <a:pt x="267627" y="65237"/>
                        <a:pt x="265150" y="48473"/>
                      </a:cubicBezTo>
                      <a:cubicBezTo>
                        <a:pt x="262769" y="32185"/>
                        <a:pt x="255625" y="15421"/>
                        <a:pt x="240861" y="6467"/>
                      </a:cubicBezTo>
                      <a:cubicBezTo>
                        <a:pt x="224383" y="-3439"/>
                        <a:pt x="203333" y="-295"/>
                        <a:pt x="184759" y="4848"/>
                      </a:cubicBezTo>
                      <a:cubicBezTo>
                        <a:pt x="157899" y="12278"/>
                        <a:pt x="131991" y="23327"/>
                        <a:pt x="108083" y="37519"/>
                      </a:cubicBezTo>
                      <a:cubicBezTo>
                        <a:pt x="97415" y="43901"/>
                        <a:pt x="86842" y="50949"/>
                        <a:pt x="74936" y="54378"/>
                      </a:cubicBezTo>
                      <a:cubicBezTo>
                        <a:pt x="61696" y="58188"/>
                        <a:pt x="47218" y="57236"/>
                        <a:pt x="34359" y="62093"/>
                      </a:cubicBezTo>
                      <a:cubicBezTo>
                        <a:pt x="11976" y="70571"/>
                        <a:pt x="-1074" y="96003"/>
                        <a:pt x="69" y="119910"/>
                      </a:cubicBezTo>
                      <a:cubicBezTo>
                        <a:pt x="1308" y="143818"/>
                        <a:pt x="14452" y="165821"/>
                        <a:pt x="31502" y="182680"/>
                      </a:cubicBezTo>
                      <a:cubicBezTo>
                        <a:pt x="44265" y="195348"/>
                        <a:pt x="60839" y="206207"/>
                        <a:pt x="78936" y="208588"/>
                      </a:cubicBezTo>
                      <a:cubicBezTo>
                        <a:pt x="85699" y="209445"/>
                        <a:pt x="91033" y="208588"/>
                        <a:pt x="95986" y="2066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7" name="Google Shape;527;p33"/>
              <p:cNvSpPr/>
              <p:nvPr/>
            </p:nvSpPr>
            <p:spPr>
              <a:xfrm>
                <a:off x="5510593" y="2222091"/>
                <a:ext cx="905069" cy="1239679"/>
              </a:xfrm>
              <a:custGeom>
                <a:rect b="b" l="l" r="r" t="t"/>
                <a:pathLst>
                  <a:path extrusionOk="0" h="1239679" w="905069">
                    <a:moveTo>
                      <a:pt x="374809" y="318702"/>
                    </a:moveTo>
                    <a:cubicBezTo>
                      <a:pt x="374809" y="318702"/>
                      <a:pt x="458629" y="328798"/>
                      <a:pt x="503015" y="268601"/>
                    </a:cubicBezTo>
                    <a:lnTo>
                      <a:pt x="515493" y="44382"/>
                    </a:lnTo>
                    <a:cubicBezTo>
                      <a:pt x="515493" y="44382"/>
                      <a:pt x="723709" y="-22579"/>
                      <a:pt x="806196" y="7996"/>
                    </a:cubicBezTo>
                    <a:lnTo>
                      <a:pt x="814292" y="374328"/>
                    </a:lnTo>
                    <a:cubicBezTo>
                      <a:pt x="814292" y="374328"/>
                      <a:pt x="879824" y="1007074"/>
                      <a:pt x="899732" y="1060128"/>
                    </a:cubicBezTo>
                    <a:cubicBezTo>
                      <a:pt x="919543" y="1113182"/>
                      <a:pt x="877824" y="1121850"/>
                      <a:pt x="877824" y="1121850"/>
                    </a:cubicBezTo>
                    <a:cubicBezTo>
                      <a:pt x="877824" y="1121850"/>
                      <a:pt x="360236" y="1240627"/>
                      <a:pt x="266129" y="1239674"/>
                    </a:cubicBezTo>
                    <a:cubicBezTo>
                      <a:pt x="266129" y="1239674"/>
                      <a:pt x="249079" y="836290"/>
                      <a:pt x="249841" y="798286"/>
                    </a:cubicBezTo>
                    <a:lnTo>
                      <a:pt x="214408" y="875248"/>
                    </a:lnTo>
                    <a:lnTo>
                      <a:pt x="0" y="621502"/>
                    </a:lnTo>
                    <a:cubicBezTo>
                      <a:pt x="0" y="621502"/>
                      <a:pt x="208883" y="356993"/>
                      <a:pt x="374809" y="318702"/>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28" name="Google Shape;528;p33"/>
              <p:cNvGrpSpPr/>
              <p:nvPr/>
            </p:nvGrpSpPr>
            <p:grpSpPr>
              <a:xfrm>
                <a:off x="5394813" y="2870073"/>
                <a:ext cx="565141" cy="716430"/>
                <a:chOff x="5394813" y="2870073"/>
                <a:chExt cx="565141" cy="716430"/>
              </a:xfrm>
            </p:grpSpPr>
            <p:sp>
              <p:nvSpPr>
                <p:cNvPr id="529" name="Google Shape;529;p33"/>
                <p:cNvSpPr/>
                <p:nvPr/>
              </p:nvSpPr>
              <p:spPr>
                <a:xfrm>
                  <a:off x="5394813" y="2870073"/>
                  <a:ext cx="565141" cy="716430"/>
                </a:xfrm>
                <a:custGeom>
                  <a:rect b="b" l="l" r="r" t="t"/>
                  <a:pathLst>
                    <a:path extrusionOk="0" h="716430" w="565141">
                      <a:moveTo>
                        <a:pt x="109303" y="0"/>
                      </a:moveTo>
                      <a:lnTo>
                        <a:pt x="39580" y="99250"/>
                      </a:lnTo>
                      <a:cubicBezTo>
                        <a:pt x="-25761" y="183166"/>
                        <a:pt x="-8330" y="304609"/>
                        <a:pt x="78061" y="366713"/>
                      </a:cubicBezTo>
                      <a:lnTo>
                        <a:pt x="349714" y="588835"/>
                      </a:lnTo>
                      <a:cubicBezTo>
                        <a:pt x="349714" y="588835"/>
                        <a:pt x="407341" y="655796"/>
                        <a:pt x="441916" y="676370"/>
                      </a:cubicBezTo>
                      <a:cubicBezTo>
                        <a:pt x="471158" y="693801"/>
                        <a:pt x="483350" y="721233"/>
                        <a:pt x="496018" y="715708"/>
                      </a:cubicBezTo>
                      <a:cubicBezTo>
                        <a:pt x="508687" y="710184"/>
                        <a:pt x="469348" y="649510"/>
                        <a:pt x="469348" y="649510"/>
                      </a:cubicBezTo>
                      <a:cubicBezTo>
                        <a:pt x="469348" y="649510"/>
                        <a:pt x="517164" y="689134"/>
                        <a:pt x="529070" y="678371"/>
                      </a:cubicBezTo>
                      <a:cubicBezTo>
                        <a:pt x="540976" y="667607"/>
                        <a:pt x="486208" y="603028"/>
                        <a:pt x="486208" y="603028"/>
                      </a:cubicBezTo>
                      <a:cubicBezTo>
                        <a:pt x="486208" y="603028"/>
                        <a:pt x="542405" y="641318"/>
                        <a:pt x="552597" y="631698"/>
                      </a:cubicBezTo>
                      <a:cubicBezTo>
                        <a:pt x="562789" y="622078"/>
                        <a:pt x="511354" y="565785"/>
                        <a:pt x="511354" y="565785"/>
                      </a:cubicBezTo>
                      <a:cubicBezTo>
                        <a:pt x="511354" y="565785"/>
                        <a:pt x="554692" y="568357"/>
                        <a:pt x="564598" y="557022"/>
                      </a:cubicBezTo>
                      <a:cubicBezTo>
                        <a:pt x="574600" y="545592"/>
                        <a:pt x="443155" y="487680"/>
                        <a:pt x="443155" y="487680"/>
                      </a:cubicBezTo>
                      <a:lnTo>
                        <a:pt x="292850" y="252508"/>
                      </a:lnTo>
                      <a:lnTo>
                        <a:pt x="329521" y="216503"/>
                      </a:lnTo>
                      <a:lnTo>
                        <a:pt x="109494" y="95"/>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33"/>
                <p:cNvSpPr/>
                <p:nvPr/>
              </p:nvSpPr>
              <p:spPr>
                <a:xfrm>
                  <a:off x="5649087" y="3084099"/>
                  <a:ext cx="38385" cy="38385"/>
                </a:xfrm>
                <a:custGeom>
                  <a:rect b="b" l="l" r="r" t="t"/>
                  <a:pathLst>
                    <a:path extrusionOk="0" h="38385" w="38385">
                      <a:moveTo>
                        <a:pt x="38386" y="38386"/>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33"/>
                <p:cNvSpPr/>
                <p:nvPr/>
              </p:nvSpPr>
              <p:spPr>
                <a:xfrm>
                  <a:off x="5394813" y="2870073"/>
                  <a:ext cx="565141" cy="716430"/>
                </a:xfrm>
                <a:custGeom>
                  <a:rect b="b" l="l" r="r" t="t"/>
                  <a:pathLst>
                    <a:path extrusionOk="0" h="716430" w="565141">
                      <a:moveTo>
                        <a:pt x="109303" y="0"/>
                      </a:moveTo>
                      <a:lnTo>
                        <a:pt x="39580" y="99250"/>
                      </a:lnTo>
                      <a:cubicBezTo>
                        <a:pt x="-25761" y="183166"/>
                        <a:pt x="-8330" y="304609"/>
                        <a:pt x="78061" y="366713"/>
                      </a:cubicBezTo>
                      <a:lnTo>
                        <a:pt x="349714" y="588835"/>
                      </a:lnTo>
                      <a:cubicBezTo>
                        <a:pt x="349714" y="588835"/>
                        <a:pt x="407341" y="655796"/>
                        <a:pt x="441916" y="676370"/>
                      </a:cubicBezTo>
                      <a:cubicBezTo>
                        <a:pt x="471158" y="693801"/>
                        <a:pt x="483350" y="721233"/>
                        <a:pt x="496018" y="715708"/>
                      </a:cubicBezTo>
                      <a:cubicBezTo>
                        <a:pt x="508687" y="710184"/>
                        <a:pt x="469348" y="649510"/>
                        <a:pt x="469348" y="649510"/>
                      </a:cubicBezTo>
                      <a:cubicBezTo>
                        <a:pt x="469348" y="649510"/>
                        <a:pt x="517164" y="689134"/>
                        <a:pt x="529070" y="678371"/>
                      </a:cubicBezTo>
                      <a:cubicBezTo>
                        <a:pt x="540976" y="667607"/>
                        <a:pt x="486208" y="603028"/>
                        <a:pt x="486208" y="603028"/>
                      </a:cubicBezTo>
                      <a:cubicBezTo>
                        <a:pt x="486208" y="603028"/>
                        <a:pt x="542405" y="641318"/>
                        <a:pt x="552597" y="631698"/>
                      </a:cubicBezTo>
                      <a:cubicBezTo>
                        <a:pt x="562789" y="622078"/>
                        <a:pt x="511354" y="565785"/>
                        <a:pt x="511354" y="565785"/>
                      </a:cubicBezTo>
                      <a:cubicBezTo>
                        <a:pt x="511354" y="565785"/>
                        <a:pt x="554692" y="568357"/>
                        <a:pt x="564598" y="557022"/>
                      </a:cubicBezTo>
                      <a:cubicBezTo>
                        <a:pt x="574600" y="545592"/>
                        <a:pt x="443155" y="487680"/>
                        <a:pt x="443155" y="487680"/>
                      </a:cubicBezTo>
                      <a:lnTo>
                        <a:pt x="292850" y="252508"/>
                      </a:lnTo>
                      <a:lnTo>
                        <a:pt x="329521" y="216503"/>
                      </a:lnTo>
                      <a:lnTo>
                        <a:pt x="109494" y="95"/>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32" name="Google Shape;532;p33"/>
              <p:cNvSpPr/>
              <p:nvPr/>
            </p:nvSpPr>
            <p:spPr>
              <a:xfrm>
                <a:off x="5475399" y="2823318"/>
                <a:ext cx="275275" cy="294175"/>
              </a:xfrm>
              <a:custGeom>
                <a:rect b="b" l="l" r="r" t="t"/>
                <a:pathLst>
                  <a:path extrusionOk="0" h="294175" w="275275">
                    <a:moveTo>
                      <a:pt x="36242" y="3606"/>
                    </a:moveTo>
                    <a:cubicBezTo>
                      <a:pt x="28337" y="16751"/>
                      <a:pt x="12811" y="42373"/>
                      <a:pt x="1190" y="60852"/>
                    </a:cubicBezTo>
                    <a:cubicBezTo>
                      <a:pt x="-810" y="63995"/>
                      <a:pt x="-238" y="67995"/>
                      <a:pt x="2524" y="70472"/>
                    </a:cubicBezTo>
                    <a:lnTo>
                      <a:pt x="246173" y="292214"/>
                    </a:lnTo>
                    <a:cubicBezTo>
                      <a:pt x="249983" y="295643"/>
                      <a:pt x="255984" y="294405"/>
                      <a:pt x="258080" y="289832"/>
                    </a:cubicBezTo>
                    <a:lnTo>
                      <a:pt x="274558" y="254781"/>
                    </a:lnTo>
                    <a:cubicBezTo>
                      <a:pt x="275891" y="252018"/>
                      <a:pt x="275320" y="248685"/>
                      <a:pt x="273224" y="246399"/>
                    </a:cubicBezTo>
                    <a:lnTo>
                      <a:pt x="48148" y="2463"/>
                    </a:lnTo>
                    <a:cubicBezTo>
                      <a:pt x="44719" y="-1252"/>
                      <a:pt x="38719" y="-680"/>
                      <a:pt x="36147" y="3606"/>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33"/>
              <p:cNvSpPr/>
              <p:nvPr/>
            </p:nvSpPr>
            <p:spPr>
              <a:xfrm>
                <a:off x="6018275" y="2208647"/>
                <a:ext cx="309106" cy="91244"/>
              </a:xfrm>
              <a:custGeom>
                <a:rect b="b" l="l" r="r" t="t"/>
                <a:pathLst>
                  <a:path extrusionOk="0" h="91244" w="309106">
                    <a:moveTo>
                      <a:pt x="0" y="43920"/>
                    </a:moveTo>
                    <a:lnTo>
                      <a:pt x="0" y="84877"/>
                    </a:lnTo>
                    <a:cubicBezTo>
                      <a:pt x="0" y="88973"/>
                      <a:pt x="3810" y="92021"/>
                      <a:pt x="7811" y="91069"/>
                    </a:cubicBezTo>
                    <a:cubicBezTo>
                      <a:pt x="38005" y="83544"/>
                      <a:pt x="152590" y="57064"/>
                      <a:pt x="302990" y="50873"/>
                    </a:cubicBezTo>
                    <a:cubicBezTo>
                      <a:pt x="306514" y="50683"/>
                      <a:pt x="309372" y="47730"/>
                      <a:pt x="309086" y="44110"/>
                    </a:cubicBezTo>
                    <a:lnTo>
                      <a:pt x="306514" y="5915"/>
                    </a:lnTo>
                    <a:cubicBezTo>
                      <a:pt x="306324" y="2486"/>
                      <a:pt x="303371" y="-181"/>
                      <a:pt x="299847" y="10"/>
                    </a:cubicBezTo>
                    <a:cubicBezTo>
                      <a:pt x="265462" y="1819"/>
                      <a:pt x="96774" y="11725"/>
                      <a:pt x="4572" y="37729"/>
                    </a:cubicBezTo>
                    <a:cubicBezTo>
                      <a:pt x="1810" y="38491"/>
                      <a:pt x="0" y="40967"/>
                      <a:pt x="0" y="43825"/>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33"/>
              <p:cNvSpPr/>
              <p:nvPr/>
            </p:nvSpPr>
            <p:spPr>
              <a:xfrm>
                <a:off x="5757576" y="2874645"/>
                <a:ext cx="2857" cy="145732"/>
              </a:xfrm>
              <a:custGeom>
                <a:rect b="b" l="l" r="r" t="t"/>
                <a:pathLst>
                  <a:path extrusionOk="0" h="145732" w="2857">
                    <a:moveTo>
                      <a:pt x="0" y="0"/>
                    </a:moveTo>
                    <a:lnTo>
                      <a:pt x="2858" y="145733"/>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5" name="Google Shape;535;p33"/>
              <p:cNvGrpSpPr/>
              <p:nvPr/>
            </p:nvGrpSpPr>
            <p:grpSpPr>
              <a:xfrm>
                <a:off x="5703761" y="3302844"/>
                <a:ext cx="121163" cy="158679"/>
                <a:chOff x="5703761" y="3302844"/>
                <a:chExt cx="121163" cy="158679"/>
              </a:xfrm>
            </p:grpSpPr>
            <p:sp>
              <p:nvSpPr>
                <p:cNvPr id="536" name="Google Shape;536;p33"/>
                <p:cNvSpPr/>
                <p:nvPr/>
              </p:nvSpPr>
              <p:spPr>
                <a:xfrm>
                  <a:off x="5703761" y="3302844"/>
                  <a:ext cx="121163" cy="158679"/>
                </a:xfrm>
                <a:custGeom>
                  <a:rect b="b" l="l" r="r" t="t"/>
                  <a:pathLst>
                    <a:path extrusionOk="0" h="158679" w="121163">
                      <a:moveTo>
                        <a:pt x="119347" y="25190"/>
                      </a:moveTo>
                      <a:lnTo>
                        <a:pt x="32669" y="153682"/>
                      </a:lnTo>
                      <a:cubicBezTo>
                        <a:pt x="28859" y="159302"/>
                        <a:pt x="21049" y="160350"/>
                        <a:pt x="15905" y="155968"/>
                      </a:cubicBezTo>
                      <a:lnTo>
                        <a:pt x="3999" y="145872"/>
                      </a:lnTo>
                      <a:cubicBezTo>
                        <a:pt x="-573" y="141967"/>
                        <a:pt x="-1335" y="135204"/>
                        <a:pt x="2285" y="130441"/>
                      </a:cubicBezTo>
                      <a:lnTo>
                        <a:pt x="96487" y="4521"/>
                      </a:lnTo>
                      <a:cubicBezTo>
                        <a:pt x="101345" y="-1956"/>
                        <a:pt x="111346" y="-1385"/>
                        <a:pt x="115346" y="5664"/>
                      </a:cubicBezTo>
                      <a:lnTo>
                        <a:pt x="119633" y="13093"/>
                      </a:lnTo>
                      <a:cubicBezTo>
                        <a:pt x="121823" y="16808"/>
                        <a:pt x="121633" y="21475"/>
                        <a:pt x="119252" y="25095"/>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33"/>
                <p:cNvSpPr/>
                <p:nvPr/>
              </p:nvSpPr>
              <p:spPr>
                <a:xfrm>
                  <a:off x="5733669" y="3349751"/>
                  <a:ext cx="64769" cy="64770"/>
                </a:xfrm>
                <a:custGeom>
                  <a:rect b="b" l="l" r="r" t="t"/>
                  <a:pathLst>
                    <a:path extrusionOk="0" h="64770" w="64769">
                      <a:moveTo>
                        <a:pt x="64770" y="32385"/>
                      </a:moveTo>
                      <a:cubicBezTo>
                        <a:pt x="64770" y="50292"/>
                        <a:pt x="50292" y="64770"/>
                        <a:pt x="32385" y="64770"/>
                      </a:cubicBezTo>
                      <a:cubicBezTo>
                        <a:pt x="14478" y="64770"/>
                        <a:pt x="0" y="50292"/>
                        <a:pt x="0" y="32385"/>
                      </a:cubicBezTo>
                      <a:cubicBezTo>
                        <a:pt x="0" y="14478"/>
                        <a:pt x="14478" y="0"/>
                        <a:pt x="32385" y="0"/>
                      </a:cubicBezTo>
                      <a:cubicBezTo>
                        <a:pt x="50292" y="0"/>
                        <a:pt x="64770" y="14478"/>
                        <a:pt x="64770" y="323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33"/>
                <p:cNvSpPr/>
                <p:nvPr/>
              </p:nvSpPr>
              <p:spPr>
                <a:xfrm>
                  <a:off x="5741288" y="3357371"/>
                  <a:ext cx="49530" cy="49529"/>
                </a:xfrm>
                <a:custGeom>
                  <a:rect b="b" l="l" r="r" t="t"/>
                  <a:pathLst>
                    <a:path extrusionOk="0" h="49529" w="49530">
                      <a:moveTo>
                        <a:pt x="49530" y="24765"/>
                      </a:moveTo>
                      <a:cubicBezTo>
                        <a:pt x="49530" y="38386"/>
                        <a:pt x="38481" y="49530"/>
                        <a:pt x="24765" y="49530"/>
                      </a:cubicBezTo>
                      <a:cubicBezTo>
                        <a:pt x="11049" y="49530"/>
                        <a:pt x="0" y="38481"/>
                        <a:pt x="0" y="24765"/>
                      </a:cubicBezTo>
                      <a:cubicBezTo>
                        <a:pt x="0" y="11049"/>
                        <a:pt x="11049" y="0"/>
                        <a:pt x="24765" y="0"/>
                      </a:cubicBezTo>
                      <a:cubicBezTo>
                        <a:pt x="38481" y="0"/>
                        <a:pt x="49530" y="11049"/>
                        <a:pt x="49530" y="24765"/>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3"/>
                <p:cNvSpPr/>
                <p:nvPr/>
              </p:nvSpPr>
              <p:spPr>
                <a:xfrm>
                  <a:off x="5766054" y="3368230"/>
                  <a:ext cx="12382" cy="13906"/>
                </a:xfrm>
                <a:custGeom>
                  <a:rect b="b" l="l" r="r" t="t"/>
                  <a:pathLst>
                    <a:path extrusionOk="0" h="13906" w="12382">
                      <a:moveTo>
                        <a:pt x="0" y="0"/>
                      </a:moveTo>
                      <a:lnTo>
                        <a:pt x="0" y="13907"/>
                      </a:lnTo>
                      <a:lnTo>
                        <a:pt x="12383" y="8287"/>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0" name="Google Shape;540;p33"/>
              <p:cNvSpPr/>
              <p:nvPr/>
            </p:nvSpPr>
            <p:spPr>
              <a:xfrm>
                <a:off x="5875584" y="2463831"/>
                <a:ext cx="163524" cy="496252"/>
              </a:xfrm>
              <a:custGeom>
                <a:rect b="b" l="l" r="r" t="t"/>
                <a:pathLst>
                  <a:path extrusionOk="0" h="496252" w="163524">
                    <a:moveTo>
                      <a:pt x="4198" y="62484"/>
                    </a:moveTo>
                    <a:cubicBezTo>
                      <a:pt x="4198" y="62484"/>
                      <a:pt x="-37617" y="154019"/>
                      <a:pt x="142691" y="496253"/>
                    </a:cubicBezTo>
                    <a:cubicBezTo>
                      <a:pt x="142691" y="496253"/>
                      <a:pt x="196603" y="47911"/>
                      <a:pt x="130976"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41" name="Google Shape;541;p33"/>
              <p:cNvGrpSpPr/>
              <p:nvPr/>
            </p:nvGrpSpPr>
            <p:grpSpPr>
              <a:xfrm>
                <a:off x="5986540" y="2942862"/>
                <a:ext cx="84097" cy="135756"/>
                <a:chOff x="5986540" y="2942862"/>
                <a:chExt cx="84097" cy="135756"/>
              </a:xfrm>
            </p:grpSpPr>
            <p:sp>
              <p:nvSpPr>
                <p:cNvPr id="542" name="Google Shape;542;p33"/>
                <p:cNvSpPr/>
                <p:nvPr/>
              </p:nvSpPr>
              <p:spPr>
                <a:xfrm>
                  <a:off x="5986540" y="2942862"/>
                  <a:ext cx="84097" cy="135756"/>
                </a:xfrm>
                <a:custGeom>
                  <a:rect b="b" l="l" r="r" t="t"/>
                  <a:pathLst>
                    <a:path extrusionOk="0" h="135756" w="84097">
                      <a:moveTo>
                        <a:pt x="9542" y="62560"/>
                      </a:moveTo>
                      <a:cubicBezTo>
                        <a:pt x="-15127" y="31414"/>
                        <a:pt x="15829" y="8363"/>
                        <a:pt x="15829" y="8363"/>
                      </a:cubicBezTo>
                      <a:cubicBezTo>
                        <a:pt x="32498" y="-4877"/>
                        <a:pt x="56786" y="-2114"/>
                        <a:pt x="70026" y="14650"/>
                      </a:cubicBezTo>
                      <a:cubicBezTo>
                        <a:pt x="81170" y="28651"/>
                        <a:pt x="80789" y="47987"/>
                        <a:pt x="70598" y="61608"/>
                      </a:cubicBezTo>
                      <a:lnTo>
                        <a:pt x="83933" y="122473"/>
                      </a:lnTo>
                      <a:cubicBezTo>
                        <a:pt x="84504" y="124854"/>
                        <a:pt x="83552" y="127330"/>
                        <a:pt x="81647" y="128854"/>
                      </a:cubicBezTo>
                      <a:lnTo>
                        <a:pt x="74693" y="134379"/>
                      </a:lnTo>
                      <a:cubicBezTo>
                        <a:pt x="71931" y="136570"/>
                        <a:pt x="67931" y="136093"/>
                        <a:pt x="65740" y="133331"/>
                      </a:cubicBezTo>
                      <a:lnTo>
                        <a:pt x="9638" y="62560"/>
                      </a:lnTo>
                      <a:close/>
                    </a:path>
                  </a:pathLst>
                </a:custGeom>
                <a:solidFill>
                  <a:schemeClr val="lt2"/>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3"/>
                <p:cNvSpPr/>
                <p:nvPr/>
              </p:nvSpPr>
              <p:spPr>
                <a:xfrm>
                  <a:off x="6006043" y="2962329"/>
                  <a:ext cx="39038" cy="39038"/>
                </a:xfrm>
                <a:custGeom>
                  <a:rect b="b" l="l" r="r" t="t"/>
                  <a:pathLst>
                    <a:path extrusionOk="0" h="39038" w="39038">
                      <a:moveTo>
                        <a:pt x="31663" y="34807"/>
                      </a:moveTo>
                      <a:cubicBezTo>
                        <a:pt x="40141" y="28139"/>
                        <a:pt x="41474" y="15852"/>
                        <a:pt x="34807" y="7375"/>
                      </a:cubicBezTo>
                      <a:cubicBezTo>
                        <a:pt x="28139" y="-1103"/>
                        <a:pt x="15852" y="-2436"/>
                        <a:pt x="7375" y="4231"/>
                      </a:cubicBezTo>
                      <a:cubicBezTo>
                        <a:pt x="-1103" y="10899"/>
                        <a:pt x="-2436" y="23186"/>
                        <a:pt x="4231" y="31663"/>
                      </a:cubicBezTo>
                      <a:cubicBezTo>
                        <a:pt x="10899" y="40141"/>
                        <a:pt x="23186" y="41474"/>
                        <a:pt x="31663" y="34807"/>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544" name="Google Shape;544;p33"/>
          <p:cNvSpPr/>
          <p:nvPr/>
        </p:nvSpPr>
        <p:spPr>
          <a:xfrm>
            <a:off x="6023950" y="1962500"/>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nvGrpSpPr>
          <p:cNvPr id="545" name="Google Shape;545;p33"/>
          <p:cNvGrpSpPr/>
          <p:nvPr/>
        </p:nvGrpSpPr>
        <p:grpSpPr>
          <a:xfrm>
            <a:off x="4093577" y="2015352"/>
            <a:ext cx="1625528" cy="2579790"/>
            <a:chOff x="4093577" y="2015352"/>
            <a:chExt cx="1625528" cy="2579790"/>
          </a:xfrm>
        </p:grpSpPr>
        <p:grpSp>
          <p:nvGrpSpPr>
            <p:cNvPr id="546" name="Google Shape;546;p33"/>
            <p:cNvGrpSpPr/>
            <p:nvPr/>
          </p:nvGrpSpPr>
          <p:grpSpPr>
            <a:xfrm>
              <a:off x="4953507" y="3560818"/>
              <a:ext cx="765597" cy="1034324"/>
              <a:chOff x="4721352" y="4151471"/>
              <a:chExt cx="813254" cy="1098708"/>
            </a:xfrm>
          </p:grpSpPr>
          <p:grpSp>
            <p:nvGrpSpPr>
              <p:cNvPr id="547" name="Google Shape;547;p33"/>
              <p:cNvGrpSpPr/>
              <p:nvPr/>
            </p:nvGrpSpPr>
            <p:grpSpPr>
              <a:xfrm>
                <a:off x="4721352" y="4151471"/>
                <a:ext cx="492442" cy="1038510"/>
                <a:chOff x="4721352" y="4151471"/>
                <a:chExt cx="492442" cy="1038510"/>
              </a:xfrm>
            </p:grpSpPr>
            <p:sp>
              <p:nvSpPr>
                <p:cNvPr id="548" name="Google Shape;548;p33"/>
                <p:cNvSpPr/>
                <p:nvPr/>
              </p:nvSpPr>
              <p:spPr>
                <a:xfrm>
                  <a:off x="4721352" y="4151471"/>
                  <a:ext cx="492442" cy="1038510"/>
                </a:xfrm>
                <a:custGeom>
                  <a:rect b="b" l="l" r="r" t="t"/>
                  <a:pathLst>
                    <a:path extrusionOk="0" h="1038510" w="492442">
                      <a:moveTo>
                        <a:pt x="492347" y="888587"/>
                      </a:moveTo>
                      <a:lnTo>
                        <a:pt x="379000" y="214503"/>
                      </a:lnTo>
                      <a:cubicBezTo>
                        <a:pt x="378238" y="209836"/>
                        <a:pt x="376999" y="205169"/>
                        <a:pt x="375380" y="200692"/>
                      </a:cubicBezTo>
                      <a:lnTo>
                        <a:pt x="304038" y="0"/>
                      </a:lnTo>
                      <a:lnTo>
                        <a:pt x="0" y="0"/>
                      </a:lnTo>
                      <a:lnTo>
                        <a:pt x="92773" y="216313"/>
                      </a:lnTo>
                      <a:lnTo>
                        <a:pt x="314897" y="947738"/>
                      </a:lnTo>
                      <a:lnTo>
                        <a:pt x="414909" y="1038511"/>
                      </a:lnTo>
                      <a:lnTo>
                        <a:pt x="492443" y="988886"/>
                      </a:lnTo>
                      <a:lnTo>
                        <a:pt x="492443" y="888587"/>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33"/>
                <p:cNvSpPr/>
                <p:nvPr/>
              </p:nvSpPr>
              <p:spPr>
                <a:xfrm>
                  <a:off x="4721352" y="4151471"/>
                  <a:ext cx="492442" cy="1038510"/>
                </a:xfrm>
                <a:custGeom>
                  <a:rect b="b" l="l" r="r" t="t"/>
                  <a:pathLst>
                    <a:path extrusionOk="0" h="1038510" w="492442">
                      <a:moveTo>
                        <a:pt x="492347" y="888587"/>
                      </a:moveTo>
                      <a:lnTo>
                        <a:pt x="379000" y="214503"/>
                      </a:lnTo>
                      <a:cubicBezTo>
                        <a:pt x="378238" y="209836"/>
                        <a:pt x="376999" y="205169"/>
                        <a:pt x="375380" y="200692"/>
                      </a:cubicBezTo>
                      <a:lnTo>
                        <a:pt x="304038" y="0"/>
                      </a:lnTo>
                      <a:lnTo>
                        <a:pt x="0" y="0"/>
                      </a:lnTo>
                      <a:lnTo>
                        <a:pt x="92773" y="216313"/>
                      </a:lnTo>
                      <a:lnTo>
                        <a:pt x="314897" y="947738"/>
                      </a:lnTo>
                      <a:lnTo>
                        <a:pt x="414909" y="1038511"/>
                      </a:lnTo>
                      <a:lnTo>
                        <a:pt x="492443" y="988886"/>
                      </a:lnTo>
                      <a:lnTo>
                        <a:pt x="492443" y="888587"/>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0" name="Google Shape;550;p33"/>
              <p:cNvSpPr/>
              <p:nvPr/>
            </p:nvSpPr>
            <p:spPr>
              <a:xfrm>
                <a:off x="4972145" y="4884324"/>
                <a:ext cx="241554" cy="305657"/>
              </a:xfrm>
              <a:custGeom>
                <a:rect b="b" l="l" r="r" t="t"/>
                <a:pathLst>
                  <a:path extrusionOk="0" h="305657" w="241554">
                    <a:moveTo>
                      <a:pt x="214979" y="0"/>
                    </a:moveTo>
                    <a:lnTo>
                      <a:pt x="241554" y="155734"/>
                    </a:lnTo>
                    <a:lnTo>
                      <a:pt x="241554" y="256032"/>
                    </a:lnTo>
                    <a:lnTo>
                      <a:pt x="164021" y="305657"/>
                    </a:lnTo>
                    <a:lnTo>
                      <a:pt x="64103" y="214884"/>
                    </a:lnTo>
                    <a:lnTo>
                      <a:pt x="0" y="0"/>
                    </a:lnTo>
                    <a:lnTo>
                      <a:pt x="214979"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1" name="Google Shape;551;p33"/>
              <p:cNvGrpSpPr/>
              <p:nvPr/>
            </p:nvGrpSpPr>
            <p:grpSpPr>
              <a:xfrm>
                <a:off x="5025496" y="5039966"/>
                <a:ext cx="509110" cy="210213"/>
                <a:chOff x="5025496" y="5039966"/>
                <a:chExt cx="509110" cy="210213"/>
              </a:xfrm>
            </p:grpSpPr>
            <p:sp>
              <p:nvSpPr>
                <p:cNvPr id="552" name="Google Shape;552;p33"/>
                <p:cNvSpPr/>
                <p:nvPr/>
              </p:nvSpPr>
              <p:spPr>
                <a:xfrm>
                  <a:off x="5025496" y="5039966"/>
                  <a:ext cx="507102" cy="200688"/>
                </a:xfrm>
                <a:custGeom>
                  <a:rect b="b" l="l" r="r" t="t"/>
                  <a:pathLst>
                    <a:path extrusionOk="0" h="200688" w="507102">
                      <a:moveTo>
                        <a:pt x="10752" y="59243"/>
                      </a:moveTo>
                      <a:cubicBezTo>
                        <a:pt x="12753" y="52385"/>
                        <a:pt x="21325" y="49908"/>
                        <a:pt x="26564" y="54766"/>
                      </a:cubicBezTo>
                      <a:cubicBezTo>
                        <a:pt x="41899" y="68958"/>
                        <a:pt x="71236" y="92009"/>
                        <a:pt x="99335" y="92009"/>
                      </a:cubicBezTo>
                      <a:cubicBezTo>
                        <a:pt x="131244" y="92009"/>
                        <a:pt x="165153" y="60195"/>
                        <a:pt x="163152" y="53718"/>
                      </a:cubicBezTo>
                      <a:cubicBezTo>
                        <a:pt x="157056" y="34573"/>
                        <a:pt x="168582" y="3045"/>
                        <a:pt x="188394" y="92"/>
                      </a:cubicBezTo>
                      <a:cubicBezTo>
                        <a:pt x="214587" y="-3813"/>
                        <a:pt x="352509" y="117155"/>
                        <a:pt x="445473" y="137347"/>
                      </a:cubicBezTo>
                      <a:lnTo>
                        <a:pt x="478430" y="148682"/>
                      </a:lnTo>
                      <a:cubicBezTo>
                        <a:pt x="495670" y="154588"/>
                        <a:pt x="507291" y="170876"/>
                        <a:pt x="507100" y="189164"/>
                      </a:cubicBezTo>
                      <a:cubicBezTo>
                        <a:pt x="507100" y="195641"/>
                        <a:pt x="501576" y="200689"/>
                        <a:pt x="495099" y="200689"/>
                      </a:cubicBezTo>
                      <a:lnTo>
                        <a:pt x="39423" y="200689"/>
                      </a:lnTo>
                      <a:cubicBezTo>
                        <a:pt x="23516" y="200689"/>
                        <a:pt x="9419" y="190116"/>
                        <a:pt x="5323" y="174686"/>
                      </a:cubicBezTo>
                      <a:cubicBezTo>
                        <a:pt x="-773" y="151540"/>
                        <a:pt x="-4583" y="112964"/>
                        <a:pt x="10848" y="59243"/>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33"/>
                <p:cNvSpPr/>
                <p:nvPr/>
              </p:nvSpPr>
              <p:spPr>
                <a:xfrm>
                  <a:off x="5027163" y="5201507"/>
                  <a:ext cx="507443" cy="48672"/>
                </a:xfrm>
                <a:custGeom>
                  <a:rect b="b" l="l" r="r" t="t"/>
                  <a:pathLst>
                    <a:path extrusionOk="0" h="48672" w="507443">
                      <a:moveTo>
                        <a:pt x="505243" y="27622"/>
                      </a:moveTo>
                      <a:cubicBezTo>
                        <a:pt x="505243" y="27622"/>
                        <a:pt x="510196" y="39053"/>
                        <a:pt x="505243" y="48673"/>
                      </a:cubicBezTo>
                      <a:lnTo>
                        <a:pt x="27564" y="48673"/>
                      </a:lnTo>
                      <a:cubicBezTo>
                        <a:pt x="19468" y="48673"/>
                        <a:pt x="11848" y="44387"/>
                        <a:pt x="7942" y="37338"/>
                      </a:cubicBezTo>
                      <a:cubicBezTo>
                        <a:pt x="3085" y="28480"/>
                        <a:pt x="-1869" y="15145"/>
                        <a:pt x="703" y="0"/>
                      </a:cubicBezTo>
                      <a:cubicBezTo>
                        <a:pt x="703" y="0"/>
                        <a:pt x="92239" y="33052"/>
                        <a:pt x="505243"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4" name="Google Shape;554;p33"/>
            <p:cNvGrpSpPr/>
            <p:nvPr/>
          </p:nvGrpSpPr>
          <p:grpSpPr>
            <a:xfrm>
              <a:off x="4093577" y="3560818"/>
              <a:ext cx="721930" cy="1034324"/>
              <a:chOff x="3807893" y="4151471"/>
              <a:chExt cx="766868" cy="1098708"/>
            </a:xfrm>
          </p:grpSpPr>
          <p:grpSp>
            <p:nvGrpSpPr>
              <p:cNvPr id="555" name="Google Shape;555;p33"/>
              <p:cNvGrpSpPr/>
              <p:nvPr/>
            </p:nvGrpSpPr>
            <p:grpSpPr>
              <a:xfrm>
                <a:off x="4128706" y="4151471"/>
                <a:ext cx="446055" cy="1038510"/>
                <a:chOff x="4128706" y="4151471"/>
                <a:chExt cx="446055" cy="1038510"/>
              </a:xfrm>
            </p:grpSpPr>
            <p:sp>
              <p:nvSpPr>
                <p:cNvPr id="556" name="Google Shape;556;p33"/>
                <p:cNvSpPr/>
                <p:nvPr/>
              </p:nvSpPr>
              <p:spPr>
                <a:xfrm>
                  <a:off x="4128706" y="4151471"/>
                  <a:ext cx="446055" cy="1038510"/>
                </a:xfrm>
                <a:custGeom>
                  <a:rect b="b" l="l" r="r" t="t"/>
                  <a:pathLst>
                    <a:path extrusionOk="0" h="1038510" w="446055">
                      <a:moveTo>
                        <a:pt x="0" y="888587"/>
                      </a:moveTo>
                      <a:lnTo>
                        <a:pt x="80105" y="199072"/>
                      </a:lnTo>
                      <a:lnTo>
                        <a:pt x="157448" y="0"/>
                      </a:lnTo>
                      <a:lnTo>
                        <a:pt x="446056" y="0"/>
                      </a:lnTo>
                      <a:lnTo>
                        <a:pt x="353282" y="216313"/>
                      </a:lnTo>
                      <a:lnTo>
                        <a:pt x="177546" y="947738"/>
                      </a:lnTo>
                      <a:lnTo>
                        <a:pt x="77533" y="1038511"/>
                      </a:lnTo>
                      <a:lnTo>
                        <a:pt x="0" y="988886"/>
                      </a:lnTo>
                      <a:lnTo>
                        <a:pt x="0" y="888587"/>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33"/>
                <p:cNvSpPr/>
                <p:nvPr/>
              </p:nvSpPr>
              <p:spPr>
                <a:xfrm>
                  <a:off x="4128706" y="4151471"/>
                  <a:ext cx="446055" cy="1038510"/>
                </a:xfrm>
                <a:custGeom>
                  <a:rect b="b" l="l" r="r" t="t"/>
                  <a:pathLst>
                    <a:path extrusionOk="0" h="1038510" w="446055">
                      <a:moveTo>
                        <a:pt x="0" y="888587"/>
                      </a:moveTo>
                      <a:lnTo>
                        <a:pt x="80105" y="199072"/>
                      </a:lnTo>
                      <a:lnTo>
                        <a:pt x="157448" y="0"/>
                      </a:lnTo>
                      <a:lnTo>
                        <a:pt x="446056" y="0"/>
                      </a:lnTo>
                      <a:lnTo>
                        <a:pt x="353282" y="216313"/>
                      </a:lnTo>
                      <a:lnTo>
                        <a:pt x="177546" y="947738"/>
                      </a:lnTo>
                      <a:lnTo>
                        <a:pt x="77533" y="1038511"/>
                      </a:lnTo>
                      <a:lnTo>
                        <a:pt x="0" y="988886"/>
                      </a:lnTo>
                      <a:lnTo>
                        <a:pt x="0" y="888587"/>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8" name="Google Shape;558;p33"/>
              <p:cNvSpPr/>
              <p:nvPr/>
            </p:nvSpPr>
            <p:spPr>
              <a:xfrm>
                <a:off x="4128706" y="4884324"/>
                <a:ext cx="229171" cy="305657"/>
              </a:xfrm>
              <a:custGeom>
                <a:rect b="b" l="l" r="r" t="t"/>
                <a:pathLst>
                  <a:path extrusionOk="0" h="305657" w="229171">
                    <a:moveTo>
                      <a:pt x="18098" y="0"/>
                    </a:moveTo>
                    <a:lnTo>
                      <a:pt x="0" y="155734"/>
                    </a:lnTo>
                    <a:lnTo>
                      <a:pt x="0" y="256032"/>
                    </a:lnTo>
                    <a:lnTo>
                      <a:pt x="77533" y="305657"/>
                    </a:lnTo>
                    <a:lnTo>
                      <a:pt x="177546" y="214884"/>
                    </a:lnTo>
                    <a:lnTo>
                      <a:pt x="229171" y="0"/>
                    </a:lnTo>
                    <a:lnTo>
                      <a:pt x="18098"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9" name="Google Shape;559;p33"/>
              <p:cNvGrpSpPr/>
              <p:nvPr/>
            </p:nvGrpSpPr>
            <p:grpSpPr>
              <a:xfrm>
                <a:off x="3807893" y="5039966"/>
                <a:ext cx="509111" cy="210213"/>
                <a:chOff x="3807893" y="5039966"/>
                <a:chExt cx="509111" cy="210213"/>
              </a:xfrm>
            </p:grpSpPr>
            <p:sp>
              <p:nvSpPr>
                <p:cNvPr id="560" name="Google Shape;560;p33"/>
                <p:cNvSpPr/>
                <p:nvPr/>
              </p:nvSpPr>
              <p:spPr>
                <a:xfrm>
                  <a:off x="3809902" y="5039966"/>
                  <a:ext cx="507102" cy="200688"/>
                </a:xfrm>
                <a:custGeom>
                  <a:rect b="b" l="l" r="r" t="t"/>
                  <a:pathLst>
                    <a:path extrusionOk="0" h="200688" w="507102">
                      <a:moveTo>
                        <a:pt x="496350" y="59243"/>
                      </a:moveTo>
                      <a:cubicBezTo>
                        <a:pt x="494350" y="52385"/>
                        <a:pt x="485777" y="49908"/>
                        <a:pt x="480539" y="54766"/>
                      </a:cubicBezTo>
                      <a:cubicBezTo>
                        <a:pt x="465203" y="68958"/>
                        <a:pt x="435866" y="92009"/>
                        <a:pt x="407768" y="92009"/>
                      </a:cubicBezTo>
                      <a:cubicBezTo>
                        <a:pt x="375859" y="92009"/>
                        <a:pt x="341950" y="60195"/>
                        <a:pt x="343950" y="53718"/>
                      </a:cubicBezTo>
                      <a:cubicBezTo>
                        <a:pt x="350046" y="34573"/>
                        <a:pt x="338521" y="3045"/>
                        <a:pt x="318709" y="92"/>
                      </a:cubicBezTo>
                      <a:cubicBezTo>
                        <a:pt x="292515" y="-3813"/>
                        <a:pt x="154593" y="117155"/>
                        <a:pt x="61629" y="137347"/>
                      </a:cubicBezTo>
                      <a:lnTo>
                        <a:pt x="28673" y="148682"/>
                      </a:lnTo>
                      <a:cubicBezTo>
                        <a:pt x="11432" y="154588"/>
                        <a:pt x="-188" y="170876"/>
                        <a:pt x="2" y="189164"/>
                      </a:cubicBezTo>
                      <a:cubicBezTo>
                        <a:pt x="2" y="195641"/>
                        <a:pt x="5527" y="200689"/>
                        <a:pt x="12004" y="200689"/>
                      </a:cubicBezTo>
                      <a:lnTo>
                        <a:pt x="467680" y="200689"/>
                      </a:lnTo>
                      <a:cubicBezTo>
                        <a:pt x="483587" y="200689"/>
                        <a:pt x="497684" y="190116"/>
                        <a:pt x="501779" y="174686"/>
                      </a:cubicBezTo>
                      <a:cubicBezTo>
                        <a:pt x="507875" y="151540"/>
                        <a:pt x="511685" y="112964"/>
                        <a:pt x="496255" y="59243"/>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33"/>
                <p:cNvSpPr/>
                <p:nvPr/>
              </p:nvSpPr>
              <p:spPr>
                <a:xfrm>
                  <a:off x="3807893" y="5201507"/>
                  <a:ext cx="507443" cy="48672"/>
                </a:xfrm>
                <a:custGeom>
                  <a:rect b="b" l="l" r="r" t="t"/>
                  <a:pathLst>
                    <a:path extrusionOk="0" h="48672" w="507443">
                      <a:moveTo>
                        <a:pt x="2201" y="27622"/>
                      </a:moveTo>
                      <a:cubicBezTo>
                        <a:pt x="2201" y="27622"/>
                        <a:pt x="-2752" y="39053"/>
                        <a:pt x="2201" y="48673"/>
                      </a:cubicBezTo>
                      <a:lnTo>
                        <a:pt x="479880" y="48673"/>
                      </a:lnTo>
                      <a:cubicBezTo>
                        <a:pt x="487976" y="48673"/>
                        <a:pt x="495596" y="44387"/>
                        <a:pt x="499502" y="37338"/>
                      </a:cubicBezTo>
                      <a:cubicBezTo>
                        <a:pt x="504359" y="28480"/>
                        <a:pt x="509312" y="15145"/>
                        <a:pt x="506741" y="0"/>
                      </a:cubicBezTo>
                      <a:cubicBezTo>
                        <a:pt x="506741" y="0"/>
                        <a:pt x="415205" y="33052"/>
                        <a:pt x="2201"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62" name="Google Shape;562;p33"/>
            <p:cNvGrpSpPr/>
            <p:nvPr/>
          </p:nvGrpSpPr>
          <p:grpSpPr>
            <a:xfrm>
              <a:off x="4483286" y="3122487"/>
              <a:ext cx="823514" cy="535570"/>
              <a:chOff x="4221861" y="3685855"/>
              <a:chExt cx="874776" cy="568908"/>
            </a:xfrm>
          </p:grpSpPr>
          <p:sp>
            <p:nvSpPr>
              <p:cNvPr id="563" name="Google Shape;563;p33"/>
              <p:cNvSpPr/>
              <p:nvPr/>
            </p:nvSpPr>
            <p:spPr>
              <a:xfrm>
                <a:off x="4221861" y="3685855"/>
                <a:ext cx="874776" cy="557722"/>
              </a:xfrm>
              <a:custGeom>
                <a:rect b="b" l="l" r="r" t="t"/>
                <a:pathLst>
                  <a:path extrusionOk="0" h="557722" w="874776">
                    <a:moveTo>
                      <a:pt x="239077" y="59184"/>
                    </a:moveTo>
                    <a:lnTo>
                      <a:pt x="0" y="557723"/>
                    </a:lnTo>
                    <a:lnTo>
                      <a:pt x="345186" y="557723"/>
                    </a:lnTo>
                    <a:lnTo>
                      <a:pt x="418624" y="364175"/>
                    </a:lnTo>
                    <a:lnTo>
                      <a:pt x="472249" y="557723"/>
                    </a:lnTo>
                    <a:lnTo>
                      <a:pt x="874776" y="557723"/>
                    </a:lnTo>
                    <a:cubicBezTo>
                      <a:pt x="874776" y="557723"/>
                      <a:pt x="763619" y="161578"/>
                      <a:pt x="677418" y="35658"/>
                    </a:cubicBezTo>
                    <a:cubicBezTo>
                      <a:pt x="614362" y="-56544"/>
                      <a:pt x="239077" y="59184"/>
                      <a:pt x="239077" y="5918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64" name="Google Shape;564;p33"/>
              <p:cNvGrpSpPr/>
              <p:nvPr/>
            </p:nvGrpSpPr>
            <p:grpSpPr>
              <a:xfrm>
                <a:off x="4241502" y="3723711"/>
                <a:ext cx="810368" cy="531052"/>
                <a:chOff x="4241502" y="3723711"/>
                <a:chExt cx="810368" cy="531052"/>
              </a:xfrm>
            </p:grpSpPr>
            <p:sp>
              <p:nvSpPr>
                <p:cNvPr id="565" name="Google Shape;565;p33"/>
                <p:cNvSpPr/>
                <p:nvPr/>
              </p:nvSpPr>
              <p:spPr>
                <a:xfrm>
                  <a:off x="4568699" y="3994975"/>
                  <a:ext cx="84072" cy="259788"/>
                </a:xfrm>
                <a:custGeom>
                  <a:rect b="b" l="l" r="r" t="t"/>
                  <a:pathLst>
                    <a:path extrusionOk="0" h="259788" w="84072">
                      <a:moveTo>
                        <a:pt x="53783" y="0"/>
                      </a:moveTo>
                      <a:cubicBezTo>
                        <a:pt x="53783" y="0"/>
                        <a:pt x="-16416" y="161925"/>
                        <a:pt x="3586" y="229648"/>
                      </a:cubicBezTo>
                      <a:cubicBezTo>
                        <a:pt x="23589" y="297466"/>
                        <a:pt x="3586" y="229648"/>
                        <a:pt x="3586" y="229648"/>
                      </a:cubicBezTo>
                      <a:lnTo>
                        <a:pt x="84072" y="99441"/>
                      </a:lnTo>
                      <a:lnTo>
                        <a:pt x="53878"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33"/>
                <p:cNvSpPr/>
                <p:nvPr/>
              </p:nvSpPr>
              <p:spPr>
                <a:xfrm>
                  <a:off x="4848416" y="3723711"/>
                  <a:ext cx="203454" cy="530889"/>
                </a:xfrm>
                <a:custGeom>
                  <a:rect b="b" l="l" r="r" t="t"/>
                  <a:pathLst>
                    <a:path extrusionOk="0" h="558831" w="203454">
                      <a:moveTo>
                        <a:pt x="0" y="0"/>
                      </a:moveTo>
                      <a:cubicBezTo>
                        <a:pt x="0" y="0"/>
                        <a:pt x="170593" y="333470"/>
                        <a:pt x="203454" y="55883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33"/>
                <p:cNvSpPr/>
                <p:nvPr/>
              </p:nvSpPr>
              <p:spPr>
                <a:xfrm>
                  <a:off x="4241502" y="4203103"/>
                  <a:ext cx="326959" cy="9501"/>
                </a:xfrm>
                <a:custGeom>
                  <a:rect b="b" l="l" r="r" t="t"/>
                  <a:pathLst>
                    <a:path extrusionOk="0" h="9525" w="961644">
                      <a:moveTo>
                        <a:pt x="0" y="0"/>
                      </a:moveTo>
                      <a:lnTo>
                        <a:pt x="961644" y="0"/>
                      </a:ln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68" name="Google Shape;568;p33"/>
              <p:cNvSpPr/>
              <p:nvPr/>
            </p:nvSpPr>
            <p:spPr>
              <a:xfrm>
                <a:off x="4221861" y="3685855"/>
                <a:ext cx="874776" cy="557722"/>
              </a:xfrm>
              <a:custGeom>
                <a:rect b="b" l="l" r="r" t="t"/>
                <a:pathLst>
                  <a:path extrusionOk="0" h="557722" w="874776">
                    <a:moveTo>
                      <a:pt x="239077" y="59184"/>
                    </a:moveTo>
                    <a:lnTo>
                      <a:pt x="0" y="557723"/>
                    </a:lnTo>
                    <a:lnTo>
                      <a:pt x="345186" y="557723"/>
                    </a:lnTo>
                    <a:lnTo>
                      <a:pt x="418624" y="364175"/>
                    </a:lnTo>
                    <a:lnTo>
                      <a:pt x="472249" y="557723"/>
                    </a:lnTo>
                    <a:lnTo>
                      <a:pt x="874776" y="557723"/>
                    </a:lnTo>
                    <a:cubicBezTo>
                      <a:pt x="874776" y="557723"/>
                      <a:pt x="763619" y="161578"/>
                      <a:pt x="677418" y="35658"/>
                    </a:cubicBezTo>
                    <a:cubicBezTo>
                      <a:pt x="614362" y="-56544"/>
                      <a:pt x="239077" y="59184"/>
                      <a:pt x="239077" y="59184"/>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69" name="Google Shape;569;p33"/>
            <p:cNvSpPr/>
            <p:nvPr/>
          </p:nvSpPr>
          <p:spPr>
            <a:xfrm>
              <a:off x="4856216" y="3395829"/>
              <a:ext cx="21186" cy="69573"/>
            </a:xfrm>
            <a:custGeom>
              <a:rect b="b" l="l" r="r" t="t"/>
              <a:pathLst>
                <a:path extrusionOk="0" h="73818" w="22478">
                  <a:moveTo>
                    <a:pt x="0" y="0"/>
                  </a:moveTo>
                  <a:lnTo>
                    <a:pt x="22479" y="73819"/>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0" name="Google Shape;570;p33"/>
            <p:cNvGrpSpPr/>
            <p:nvPr/>
          </p:nvGrpSpPr>
          <p:grpSpPr>
            <a:xfrm>
              <a:off x="4558472" y="2015352"/>
              <a:ext cx="559717" cy="530700"/>
              <a:chOff x="4301727" y="2509803"/>
              <a:chExt cx="594558" cy="563735"/>
            </a:xfrm>
          </p:grpSpPr>
          <p:sp>
            <p:nvSpPr>
              <p:cNvPr id="571" name="Google Shape;571;p33"/>
              <p:cNvSpPr/>
              <p:nvPr/>
            </p:nvSpPr>
            <p:spPr>
              <a:xfrm>
                <a:off x="4301727" y="2509803"/>
                <a:ext cx="588737" cy="558770"/>
              </a:xfrm>
              <a:custGeom>
                <a:rect b="b" l="l" r="r" t="t"/>
                <a:pathLst>
                  <a:path extrusionOk="0" h="558770" w="588737">
                    <a:moveTo>
                      <a:pt x="80534" y="168150"/>
                    </a:moveTo>
                    <a:cubicBezTo>
                      <a:pt x="80534" y="168150"/>
                      <a:pt x="-7953" y="116715"/>
                      <a:pt x="1667" y="96046"/>
                    </a:cubicBezTo>
                    <a:cubicBezTo>
                      <a:pt x="11192" y="75377"/>
                      <a:pt x="65675" y="115763"/>
                      <a:pt x="65675" y="115763"/>
                    </a:cubicBezTo>
                    <a:cubicBezTo>
                      <a:pt x="65675" y="115763"/>
                      <a:pt x="-13287" y="63661"/>
                      <a:pt x="1953" y="47088"/>
                    </a:cubicBezTo>
                    <a:cubicBezTo>
                      <a:pt x="17193" y="30514"/>
                      <a:pt x="82725" y="85188"/>
                      <a:pt x="82725" y="85188"/>
                    </a:cubicBezTo>
                    <a:cubicBezTo>
                      <a:pt x="82725" y="85188"/>
                      <a:pt x="32433" y="32038"/>
                      <a:pt x="43863" y="20418"/>
                    </a:cubicBezTo>
                    <a:cubicBezTo>
                      <a:pt x="55388" y="8797"/>
                      <a:pt x="108538" y="60613"/>
                      <a:pt x="108538" y="60613"/>
                    </a:cubicBezTo>
                    <a:cubicBezTo>
                      <a:pt x="108538" y="60613"/>
                      <a:pt x="86154" y="16036"/>
                      <a:pt x="100156" y="1844"/>
                    </a:cubicBezTo>
                    <a:cubicBezTo>
                      <a:pt x="114253" y="-12348"/>
                      <a:pt x="146923" y="60042"/>
                      <a:pt x="146923" y="60042"/>
                    </a:cubicBezTo>
                    <a:cubicBezTo>
                      <a:pt x="146923" y="60042"/>
                      <a:pt x="213408" y="113191"/>
                      <a:pt x="217123" y="135289"/>
                    </a:cubicBezTo>
                    <a:lnTo>
                      <a:pt x="489252" y="237207"/>
                    </a:lnTo>
                    <a:cubicBezTo>
                      <a:pt x="563261" y="260352"/>
                      <a:pt x="593932" y="315216"/>
                      <a:pt x="588026" y="412276"/>
                    </a:cubicBezTo>
                    <a:lnTo>
                      <a:pt x="578215" y="558771"/>
                    </a:lnTo>
                    <a:lnTo>
                      <a:pt x="384286" y="548484"/>
                    </a:lnTo>
                    <a:lnTo>
                      <a:pt x="391049" y="364842"/>
                    </a:lnTo>
                    <a:lnTo>
                      <a:pt x="162925" y="223205"/>
                    </a:lnTo>
                    <a:cubicBezTo>
                      <a:pt x="162925" y="223205"/>
                      <a:pt x="138732" y="230730"/>
                      <a:pt x="103108" y="220824"/>
                    </a:cubicBezTo>
                    <a:cubicBezTo>
                      <a:pt x="67580" y="211013"/>
                      <a:pt x="31004" y="213585"/>
                      <a:pt x="21479" y="200250"/>
                    </a:cubicBezTo>
                    <a:cubicBezTo>
                      <a:pt x="11954" y="186915"/>
                      <a:pt x="80534" y="168150"/>
                      <a:pt x="80534" y="168150"/>
                    </a:cubicBezTo>
                    <a:cubicBezTo>
                      <a:pt x="80534" y="168150"/>
                      <a:pt x="101203" y="143671"/>
                      <a:pt x="125683" y="148339"/>
                    </a:cubicBezTo>
                  </a:path>
                </a:pathLst>
              </a:custGeom>
              <a:solidFill>
                <a:srgbClr val="C2724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2" name="Google Shape;572;p33"/>
              <p:cNvGrpSpPr/>
              <p:nvPr/>
            </p:nvGrpSpPr>
            <p:grpSpPr>
              <a:xfrm>
                <a:off x="4666931" y="2874645"/>
                <a:ext cx="229355" cy="198893"/>
                <a:chOff x="4666931" y="2874645"/>
                <a:chExt cx="229355" cy="198893"/>
              </a:xfrm>
            </p:grpSpPr>
            <p:sp>
              <p:nvSpPr>
                <p:cNvPr id="573" name="Google Shape;573;p33"/>
                <p:cNvSpPr/>
                <p:nvPr/>
              </p:nvSpPr>
              <p:spPr>
                <a:xfrm>
                  <a:off x="4666931" y="2916376"/>
                  <a:ext cx="229355" cy="157162"/>
                </a:xfrm>
                <a:custGeom>
                  <a:rect b="b" l="l" r="r" t="t"/>
                  <a:pathLst>
                    <a:path extrusionOk="0" h="157162" w="308895">
                      <a:moveTo>
                        <a:pt x="36671" y="0"/>
                      </a:moveTo>
                      <a:lnTo>
                        <a:pt x="308896" y="48578"/>
                      </a:lnTo>
                      <a:lnTo>
                        <a:pt x="305657" y="157163"/>
                      </a:lnTo>
                      <a:lnTo>
                        <a:pt x="0" y="65627"/>
                      </a:lnTo>
                      <a:lnTo>
                        <a:pt x="36671" y="0"/>
                      </a:lnTo>
                      <a:close/>
                    </a:path>
                  </a:pathLst>
                </a:custGeom>
                <a:solidFill>
                  <a:srgbClr val="AA542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33"/>
                <p:cNvSpPr/>
                <p:nvPr/>
              </p:nvSpPr>
              <p:spPr>
                <a:xfrm>
                  <a:off x="4692777" y="2874645"/>
                  <a:ext cx="22002" cy="12287"/>
                </a:xfrm>
                <a:custGeom>
                  <a:rect b="b" l="l" r="r" t="t"/>
                  <a:pathLst>
                    <a:path extrusionOk="0" h="12287" w="22002">
                      <a:moveTo>
                        <a:pt x="0" y="0"/>
                      </a:moveTo>
                      <a:lnTo>
                        <a:pt x="22003" y="12287"/>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75" name="Google Shape;575;p33"/>
              <p:cNvSpPr/>
              <p:nvPr/>
            </p:nvSpPr>
            <p:spPr>
              <a:xfrm>
                <a:off x="4301727" y="2509803"/>
                <a:ext cx="588737" cy="558770"/>
              </a:xfrm>
              <a:custGeom>
                <a:rect b="b" l="l" r="r" t="t"/>
                <a:pathLst>
                  <a:path extrusionOk="0" h="558770" w="588737">
                    <a:moveTo>
                      <a:pt x="80534" y="168150"/>
                    </a:moveTo>
                    <a:cubicBezTo>
                      <a:pt x="80534" y="168150"/>
                      <a:pt x="-7953" y="116715"/>
                      <a:pt x="1667" y="96046"/>
                    </a:cubicBezTo>
                    <a:cubicBezTo>
                      <a:pt x="11192" y="75377"/>
                      <a:pt x="65675" y="115763"/>
                      <a:pt x="65675" y="115763"/>
                    </a:cubicBezTo>
                    <a:cubicBezTo>
                      <a:pt x="65675" y="115763"/>
                      <a:pt x="-13287" y="63661"/>
                      <a:pt x="1953" y="47088"/>
                    </a:cubicBezTo>
                    <a:cubicBezTo>
                      <a:pt x="17193" y="30514"/>
                      <a:pt x="82725" y="85188"/>
                      <a:pt x="82725" y="85188"/>
                    </a:cubicBezTo>
                    <a:cubicBezTo>
                      <a:pt x="82725" y="85188"/>
                      <a:pt x="32433" y="32038"/>
                      <a:pt x="43863" y="20418"/>
                    </a:cubicBezTo>
                    <a:cubicBezTo>
                      <a:pt x="55388" y="8797"/>
                      <a:pt x="108538" y="60613"/>
                      <a:pt x="108538" y="60613"/>
                    </a:cubicBezTo>
                    <a:cubicBezTo>
                      <a:pt x="108538" y="60613"/>
                      <a:pt x="86154" y="16036"/>
                      <a:pt x="100156" y="1844"/>
                    </a:cubicBezTo>
                    <a:cubicBezTo>
                      <a:pt x="114253" y="-12348"/>
                      <a:pt x="146923" y="60042"/>
                      <a:pt x="146923" y="60042"/>
                    </a:cubicBezTo>
                    <a:cubicBezTo>
                      <a:pt x="146923" y="60042"/>
                      <a:pt x="213408" y="113191"/>
                      <a:pt x="217123" y="135289"/>
                    </a:cubicBezTo>
                    <a:lnTo>
                      <a:pt x="489252" y="237207"/>
                    </a:lnTo>
                    <a:cubicBezTo>
                      <a:pt x="563261" y="260352"/>
                      <a:pt x="593932" y="315216"/>
                      <a:pt x="588026" y="412276"/>
                    </a:cubicBezTo>
                    <a:lnTo>
                      <a:pt x="578215" y="558771"/>
                    </a:lnTo>
                    <a:lnTo>
                      <a:pt x="384286" y="548484"/>
                    </a:lnTo>
                    <a:lnTo>
                      <a:pt x="391049" y="364842"/>
                    </a:lnTo>
                    <a:lnTo>
                      <a:pt x="162925" y="223205"/>
                    </a:lnTo>
                    <a:cubicBezTo>
                      <a:pt x="162925" y="223205"/>
                      <a:pt x="138732" y="230730"/>
                      <a:pt x="103108" y="220824"/>
                    </a:cubicBezTo>
                    <a:cubicBezTo>
                      <a:pt x="67580" y="211013"/>
                      <a:pt x="31004" y="213585"/>
                      <a:pt x="21479" y="200250"/>
                    </a:cubicBezTo>
                    <a:cubicBezTo>
                      <a:pt x="11954" y="186915"/>
                      <a:pt x="80534" y="168150"/>
                      <a:pt x="80534" y="168150"/>
                    </a:cubicBezTo>
                    <a:cubicBezTo>
                      <a:pt x="80534" y="168150"/>
                      <a:pt x="101203" y="143671"/>
                      <a:pt x="125683" y="14833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6" name="Google Shape;576;p33"/>
            <p:cNvGrpSpPr/>
            <p:nvPr/>
          </p:nvGrpSpPr>
          <p:grpSpPr>
            <a:xfrm>
              <a:off x="4635478" y="2253590"/>
              <a:ext cx="284307" cy="452592"/>
              <a:chOff x="4383526" y="2762871"/>
              <a:chExt cx="302004" cy="480765"/>
            </a:xfrm>
          </p:grpSpPr>
          <p:grpSp>
            <p:nvGrpSpPr>
              <p:cNvPr id="577" name="Google Shape;577;p33"/>
              <p:cNvGrpSpPr/>
              <p:nvPr/>
            </p:nvGrpSpPr>
            <p:grpSpPr>
              <a:xfrm>
                <a:off x="4383526" y="2861592"/>
                <a:ext cx="302004" cy="382044"/>
                <a:chOff x="4383526" y="2861592"/>
                <a:chExt cx="302004" cy="382044"/>
              </a:xfrm>
            </p:grpSpPr>
            <p:sp>
              <p:nvSpPr>
                <p:cNvPr id="578" name="Google Shape;578;p33"/>
                <p:cNvSpPr/>
                <p:nvPr/>
              </p:nvSpPr>
              <p:spPr>
                <a:xfrm>
                  <a:off x="4383526" y="2861592"/>
                  <a:ext cx="287949" cy="278993"/>
                </a:xfrm>
                <a:custGeom>
                  <a:rect b="b" l="l" r="r" t="t"/>
                  <a:pathLst>
                    <a:path extrusionOk="0" h="278993" w="287949">
                      <a:moveTo>
                        <a:pt x="38169" y="237461"/>
                      </a:moveTo>
                      <a:cubicBezTo>
                        <a:pt x="92080" y="292325"/>
                        <a:pt x="183139" y="292897"/>
                        <a:pt x="241623" y="238795"/>
                      </a:cubicBezTo>
                      <a:cubicBezTo>
                        <a:pt x="300011" y="184693"/>
                        <a:pt x="303726" y="96396"/>
                        <a:pt x="249814" y="41532"/>
                      </a:cubicBezTo>
                      <a:cubicBezTo>
                        <a:pt x="195903" y="-13332"/>
                        <a:pt x="104844" y="-13903"/>
                        <a:pt x="46360" y="40199"/>
                      </a:cubicBezTo>
                      <a:cubicBezTo>
                        <a:pt x="-12123" y="94301"/>
                        <a:pt x="-15743" y="182597"/>
                        <a:pt x="38169" y="2374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9" name="Google Shape;579;p33"/>
                <p:cNvGrpSpPr/>
                <p:nvPr/>
              </p:nvGrpSpPr>
              <p:grpSpPr>
                <a:xfrm>
                  <a:off x="4388171" y="2919877"/>
                  <a:ext cx="297359" cy="323759"/>
                  <a:chOff x="4388171" y="2919877"/>
                  <a:chExt cx="297359" cy="323759"/>
                </a:xfrm>
              </p:grpSpPr>
              <p:sp>
                <p:nvSpPr>
                  <p:cNvPr id="580" name="Google Shape;580;p33"/>
                  <p:cNvSpPr/>
                  <p:nvPr/>
                </p:nvSpPr>
                <p:spPr>
                  <a:xfrm>
                    <a:off x="4388171" y="2919877"/>
                    <a:ext cx="297359" cy="323759"/>
                  </a:xfrm>
                  <a:custGeom>
                    <a:rect b="b" l="l" r="r" t="t"/>
                    <a:pathLst>
                      <a:path extrusionOk="0" h="323759" w="297359">
                        <a:moveTo>
                          <a:pt x="44668" y="201846"/>
                        </a:moveTo>
                        <a:lnTo>
                          <a:pt x="16950" y="159936"/>
                        </a:lnTo>
                        <a:cubicBezTo>
                          <a:pt x="1329" y="136314"/>
                          <a:pt x="-3147" y="108311"/>
                          <a:pt x="2091" y="82403"/>
                        </a:cubicBezTo>
                        <a:cubicBezTo>
                          <a:pt x="7425" y="56400"/>
                          <a:pt x="22570" y="32587"/>
                          <a:pt x="46192" y="16966"/>
                        </a:cubicBezTo>
                        <a:cubicBezTo>
                          <a:pt x="93531" y="-14276"/>
                          <a:pt x="157920" y="-1131"/>
                          <a:pt x="189162" y="46208"/>
                        </a:cubicBezTo>
                        <a:lnTo>
                          <a:pt x="198211" y="59829"/>
                        </a:lnTo>
                        <a:cubicBezTo>
                          <a:pt x="198211" y="59829"/>
                          <a:pt x="199164" y="60591"/>
                          <a:pt x="200116" y="62019"/>
                        </a:cubicBezTo>
                        <a:cubicBezTo>
                          <a:pt x="211737" y="53923"/>
                          <a:pt x="227834" y="55161"/>
                          <a:pt x="237930" y="65734"/>
                        </a:cubicBezTo>
                        <a:cubicBezTo>
                          <a:pt x="249075" y="77450"/>
                          <a:pt x="248598" y="95928"/>
                          <a:pt x="236978" y="106977"/>
                        </a:cubicBezTo>
                        <a:cubicBezTo>
                          <a:pt x="234311" y="109549"/>
                          <a:pt x="231263" y="111359"/>
                          <a:pt x="228024" y="112692"/>
                        </a:cubicBezTo>
                        <a:cubicBezTo>
                          <a:pt x="253932" y="162318"/>
                          <a:pt x="287270" y="228802"/>
                          <a:pt x="287270" y="228802"/>
                        </a:cubicBezTo>
                        <a:cubicBezTo>
                          <a:pt x="305844" y="256901"/>
                          <a:pt x="298033" y="295096"/>
                          <a:pt x="269934" y="313670"/>
                        </a:cubicBezTo>
                        <a:cubicBezTo>
                          <a:pt x="241836" y="332244"/>
                          <a:pt x="203545" y="324433"/>
                          <a:pt x="184971" y="296334"/>
                        </a:cubicBezTo>
                        <a:lnTo>
                          <a:pt x="151729" y="246042"/>
                        </a:lnTo>
                        <a:cubicBezTo>
                          <a:pt x="146776" y="247090"/>
                          <a:pt x="141823" y="247662"/>
                          <a:pt x="136870" y="247947"/>
                        </a:cubicBezTo>
                        <a:cubicBezTo>
                          <a:pt x="128679" y="248424"/>
                          <a:pt x="120582" y="247947"/>
                          <a:pt x="112581" y="246423"/>
                        </a:cubicBezTo>
                        <a:cubicBezTo>
                          <a:pt x="93627" y="242994"/>
                          <a:pt x="75720" y="234422"/>
                          <a:pt x="61146" y="221182"/>
                        </a:cubicBezTo>
                        <a:cubicBezTo>
                          <a:pt x="60765" y="220896"/>
                          <a:pt x="60384" y="220515"/>
                          <a:pt x="60099" y="220134"/>
                        </a:cubicBezTo>
                        <a:cubicBezTo>
                          <a:pt x="54384" y="214800"/>
                          <a:pt x="49145" y="208704"/>
                          <a:pt x="44668" y="201846"/>
                        </a:cubicBezTo>
                        <a:close/>
                      </a:path>
                    </a:pathLst>
                  </a:custGeom>
                  <a:solidFill>
                    <a:srgbClr val="C2724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33"/>
                  <p:cNvSpPr/>
                  <p:nvPr/>
                </p:nvSpPr>
                <p:spPr>
                  <a:xfrm>
                    <a:off x="4388171" y="2919877"/>
                    <a:ext cx="297359" cy="323759"/>
                  </a:xfrm>
                  <a:custGeom>
                    <a:rect b="b" l="l" r="r" t="t"/>
                    <a:pathLst>
                      <a:path extrusionOk="0" h="323759" w="297359">
                        <a:moveTo>
                          <a:pt x="44668" y="201846"/>
                        </a:moveTo>
                        <a:lnTo>
                          <a:pt x="16950" y="159936"/>
                        </a:lnTo>
                        <a:cubicBezTo>
                          <a:pt x="1329" y="136314"/>
                          <a:pt x="-3147" y="108311"/>
                          <a:pt x="2091" y="82403"/>
                        </a:cubicBezTo>
                        <a:cubicBezTo>
                          <a:pt x="7425" y="56400"/>
                          <a:pt x="22570" y="32587"/>
                          <a:pt x="46192" y="16966"/>
                        </a:cubicBezTo>
                        <a:cubicBezTo>
                          <a:pt x="93531" y="-14276"/>
                          <a:pt x="157920" y="-1131"/>
                          <a:pt x="189162" y="46208"/>
                        </a:cubicBezTo>
                        <a:lnTo>
                          <a:pt x="198211" y="59829"/>
                        </a:lnTo>
                        <a:cubicBezTo>
                          <a:pt x="198211" y="59829"/>
                          <a:pt x="199164" y="60591"/>
                          <a:pt x="200116" y="62019"/>
                        </a:cubicBezTo>
                        <a:cubicBezTo>
                          <a:pt x="211737" y="53923"/>
                          <a:pt x="227834" y="55161"/>
                          <a:pt x="237930" y="65734"/>
                        </a:cubicBezTo>
                        <a:cubicBezTo>
                          <a:pt x="249075" y="77450"/>
                          <a:pt x="248598" y="95928"/>
                          <a:pt x="236978" y="106977"/>
                        </a:cubicBezTo>
                        <a:cubicBezTo>
                          <a:pt x="234311" y="109549"/>
                          <a:pt x="231263" y="111359"/>
                          <a:pt x="228024" y="112692"/>
                        </a:cubicBezTo>
                        <a:cubicBezTo>
                          <a:pt x="253932" y="162318"/>
                          <a:pt x="287270" y="228802"/>
                          <a:pt x="287270" y="228802"/>
                        </a:cubicBezTo>
                        <a:cubicBezTo>
                          <a:pt x="305844" y="256901"/>
                          <a:pt x="298033" y="295096"/>
                          <a:pt x="269934" y="313670"/>
                        </a:cubicBezTo>
                        <a:cubicBezTo>
                          <a:pt x="241836" y="332244"/>
                          <a:pt x="203545" y="324433"/>
                          <a:pt x="184971" y="296334"/>
                        </a:cubicBezTo>
                        <a:lnTo>
                          <a:pt x="151729" y="246042"/>
                        </a:lnTo>
                        <a:cubicBezTo>
                          <a:pt x="146776" y="247090"/>
                          <a:pt x="141823" y="247662"/>
                          <a:pt x="136870" y="247947"/>
                        </a:cubicBezTo>
                        <a:cubicBezTo>
                          <a:pt x="128679" y="248424"/>
                          <a:pt x="120582" y="247947"/>
                          <a:pt x="112581" y="246423"/>
                        </a:cubicBezTo>
                        <a:cubicBezTo>
                          <a:pt x="93627" y="242994"/>
                          <a:pt x="75720" y="234422"/>
                          <a:pt x="61146" y="221182"/>
                        </a:cubicBezTo>
                        <a:cubicBezTo>
                          <a:pt x="60765" y="220896"/>
                          <a:pt x="60384" y="220515"/>
                          <a:pt x="60099" y="220134"/>
                        </a:cubicBezTo>
                        <a:cubicBezTo>
                          <a:pt x="54384" y="214800"/>
                          <a:pt x="49145" y="208704"/>
                          <a:pt x="44668" y="201846"/>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82" name="Google Shape;582;p33"/>
                <p:cNvSpPr/>
                <p:nvPr/>
              </p:nvSpPr>
              <p:spPr>
                <a:xfrm>
                  <a:off x="4507710" y="3029620"/>
                  <a:ext cx="60857" cy="60857"/>
                </a:xfrm>
                <a:custGeom>
                  <a:rect b="b" l="l" r="r" t="t"/>
                  <a:pathLst>
                    <a:path extrusionOk="0" h="60857" w="60857">
                      <a:moveTo>
                        <a:pt x="8378" y="51431"/>
                      </a:moveTo>
                      <a:cubicBezTo>
                        <a:pt x="19999" y="63623"/>
                        <a:pt x="39239" y="64004"/>
                        <a:pt x="51431" y="52479"/>
                      </a:cubicBezTo>
                      <a:cubicBezTo>
                        <a:pt x="63623" y="40954"/>
                        <a:pt x="64004" y="21618"/>
                        <a:pt x="52479" y="9426"/>
                      </a:cubicBezTo>
                      <a:cubicBezTo>
                        <a:pt x="40858" y="-2766"/>
                        <a:pt x="21618" y="-3147"/>
                        <a:pt x="9426" y="8378"/>
                      </a:cubicBezTo>
                      <a:cubicBezTo>
                        <a:pt x="-2766" y="19903"/>
                        <a:pt x="-3147" y="39239"/>
                        <a:pt x="8378" y="51431"/>
                      </a:cubicBezTo>
                      <a:close/>
                    </a:path>
                  </a:pathLst>
                </a:custGeom>
                <a:solidFill>
                  <a:srgbClr val="AA542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33"/>
                <p:cNvSpPr/>
                <p:nvPr/>
              </p:nvSpPr>
              <p:spPr>
                <a:xfrm>
                  <a:off x="4483294" y="3042638"/>
                  <a:ext cx="20914" cy="20914"/>
                </a:xfrm>
                <a:custGeom>
                  <a:rect b="b" l="l" r="r" t="t"/>
                  <a:pathLst>
                    <a:path extrusionOk="0" h="20914" w="20914">
                      <a:moveTo>
                        <a:pt x="2885" y="17649"/>
                      </a:moveTo>
                      <a:cubicBezTo>
                        <a:pt x="6886" y="21840"/>
                        <a:pt x="13553" y="22030"/>
                        <a:pt x="17649" y="18030"/>
                      </a:cubicBezTo>
                      <a:cubicBezTo>
                        <a:pt x="21840" y="14029"/>
                        <a:pt x="22030" y="7362"/>
                        <a:pt x="18030" y="3266"/>
                      </a:cubicBezTo>
                      <a:cubicBezTo>
                        <a:pt x="14029" y="-925"/>
                        <a:pt x="7362" y="-1115"/>
                        <a:pt x="3266" y="2885"/>
                      </a:cubicBezTo>
                      <a:cubicBezTo>
                        <a:pt x="-925" y="6886"/>
                        <a:pt x="-1115" y="13553"/>
                        <a:pt x="2885" y="1764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33"/>
                <p:cNvSpPr/>
                <p:nvPr/>
              </p:nvSpPr>
              <p:spPr>
                <a:xfrm>
                  <a:off x="4458493" y="3078956"/>
                  <a:ext cx="16446" cy="29147"/>
                </a:xfrm>
                <a:custGeom>
                  <a:rect b="b" l="l" r="r" t="t"/>
                  <a:pathLst>
                    <a:path extrusionOk="0" h="29147" w="16446">
                      <a:moveTo>
                        <a:pt x="444" y="0"/>
                      </a:moveTo>
                      <a:cubicBezTo>
                        <a:pt x="444" y="0"/>
                        <a:pt x="-413" y="19812"/>
                        <a:pt x="254" y="25527"/>
                      </a:cubicBezTo>
                      <a:cubicBezTo>
                        <a:pt x="921" y="31242"/>
                        <a:pt x="16446" y="28480"/>
                        <a:pt x="16446" y="2848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33"/>
                <p:cNvSpPr/>
                <p:nvPr/>
              </p:nvSpPr>
              <p:spPr>
                <a:xfrm>
                  <a:off x="4479607" y="3097244"/>
                  <a:ext cx="27443" cy="24429"/>
                </a:xfrm>
                <a:custGeom>
                  <a:rect b="b" l="l" r="r" t="t"/>
                  <a:pathLst>
                    <a:path extrusionOk="0" h="24429" w="27443">
                      <a:moveTo>
                        <a:pt x="0" y="21146"/>
                      </a:moveTo>
                      <a:cubicBezTo>
                        <a:pt x="10763" y="8096"/>
                        <a:pt x="15716" y="0"/>
                        <a:pt x="15716" y="0"/>
                      </a:cubicBezTo>
                      <a:cubicBezTo>
                        <a:pt x="15716" y="0"/>
                        <a:pt x="29242" y="11716"/>
                        <a:pt x="27242" y="20383"/>
                      </a:cubicBezTo>
                      <a:cubicBezTo>
                        <a:pt x="25241" y="28956"/>
                        <a:pt x="0" y="21241"/>
                        <a:pt x="0" y="21241"/>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33"/>
                <p:cNvSpPr/>
                <p:nvPr/>
              </p:nvSpPr>
              <p:spPr>
                <a:xfrm>
                  <a:off x="4419286" y="3079785"/>
                  <a:ext cx="20914" cy="20914"/>
                </a:xfrm>
                <a:custGeom>
                  <a:rect b="b" l="l" r="r" t="t"/>
                  <a:pathLst>
                    <a:path extrusionOk="0" h="20914" w="20914">
                      <a:moveTo>
                        <a:pt x="2885" y="17649"/>
                      </a:moveTo>
                      <a:cubicBezTo>
                        <a:pt x="6886" y="21840"/>
                        <a:pt x="13553" y="22030"/>
                        <a:pt x="17649" y="18030"/>
                      </a:cubicBezTo>
                      <a:cubicBezTo>
                        <a:pt x="21840" y="14029"/>
                        <a:pt x="22030" y="7362"/>
                        <a:pt x="18030" y="3266"/>
                      </a:cubicBezTo>
                      <a:cubicBezTo>
                        <a:pt x="14029" y="-925"/>
                        <a:pt x="7362" y="-1115"/>
                        <a:pt x="3266" y="2885"/>
                      </a:cubicBezTo>
                      <a:cubicBezTo>
                        <a:pt x="-925" y="6886"/>
                        <a:pt x="-1115" y="13553"/>
                        <a:pt x="2885" y="1764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33"/>
                <p:cNvSpPr/>
                <p:nvPr/>
              </p:nvSpPr>
              <p:spPr>
                <a:xfrm>
                  <a:off x="4593907" y="2991643"/>
                  <a:ext cx="27622" cy="5969"/>
                </a:xfrm>
                <a:custGeom>
                  <a:rect b="b" l="l" r="r" t="t"/>
                  <a:pathLst>
                    <a:path extrusionOk="0" h="5969" w="27622">
                      <a:moveTo>
                        <a:pt x="27622" y="5969"/>
                      </a:moveTo>
                      <a:cubicBezTo>
                        <a:pt x="27622" y="5969"/>
                        <a:pt x="14383" y="-7461"/>
                        <a:pt x="0" y="5969"/>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33"/>
                <p:cNvSpPr/>
                <p:nvPr/>
              </p:nvSpPr>
              <p:spPr>
                <a:xfrm>
                  <a:off x="4607433" y="2993040"/>
                  <a:ext cx="4398" cy="23907"/>
                </a:xfrm>
                <a:custGeom>
                  <a:rect b="b" l="l" r="r" t="t"/>
                  <a:pathLst>
                    <a:path extrusionOk="0" h="23907" w="4398">
                      <a:moveTo>
                        <a:pt x="762" y="0"/>
                      </a:moveTo>
                      <a:cubicBezTo>
                        <a:pt x="762" y="0"/>
                        <a:pt x="9430" y="14954"/>
                        <a:pt x="0" y="23908"/>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3"/>
                <p:cNvSpPr/>
                <p:nvPr/>
              </p:nvSpPr>
              <p:spPr>
                <a:xfrm>
                  <a:off x="4390262" y="2888931"/>
                  <a:ext cx="198120" cy="123875"/>
                </a:xfrm>
                <a:custGeom>
                  <a:rect b="b" l="l" r="r" t="t"/>
                  <a:pathLst>
                    <a:path extrusionOk="0" h="123875" w="198120">
                      <a:moveTo>
                        <a:pt x="198120" y="92965"/>
                      </a:moveTo>
                      <a:cubicBezTo>
                        <a:pt x="198120" y="92965"/>
                        <a:pt x="189452" y="100775"/>
                        <a:pt x="189738" y="111824"/>
                      </a:cubicBezTo>
                      <a:cubicBezTo>
                        <a:pt x="189833" y="116777"/>
                        <a:pt x="187166" y="121445"/>
                        <a:pt x="182404" y="123064"/>
                      </a:cubicBezTo>
                      <a:lnTo>
                        <a:pt x="181737" y="123254"/>
                      </a:lnTo>
                      <a:cubicBezTo>
                        <a:pt x="177165" y="124874"/>
                        <a:pt x="172022" y="123254"/>
                        <a:pt x="169259" y="119254"/>
                      </a:cubicBezTo>
                      <a:cubicBezTo>
                        <a:pt x="151352" y="93536"/>
                        <a:pt x="81439" y="8954"/>
                        <a:pt x="0" y="113444"/>
                      </a:cubicBezTo>
                      <a:cubicBezTo>
                        <a:pt x="0" y="113444"/>
                        <a:pt x="28194" y="-380"/>
                        <a:pt x="114110" y="1"/>
                      </a:cubicBezTo>
                      <a:cubicBezTo>
                        <a:pt x="200025" y="382"/>
                        <a:pt x="198025" y="93060"/>
                        <a:pt x="198025" y="93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33"/>
                <p:cNvSpPr/>
                <p:nvPr/>
              </p:nvSpPr>
              <p:spPr>
                <a:xfrm>
                  <a:off x="4387407" y="2886837"/>
                  <a:ext cx="197413" cy="182784"/>
                </a:xfrm>
                <a:custGeom>
                  <a:rect b="b" l="l" r="r" t="t"/>
                  <a:pathLst>
                    <a:path extrusionOk="0" h="182784" w="197413">
                      <a:moveTo>
                        <a:pt x="11714" y="182689"/>
                      </a:moveTo>
                      <a:cubicBezTo>
                        <a:pt x="11714" y="182689"/>
                        <a:pt x="36479" y="172212"/>
                        <a:pt x="43718" y="101060"/>
                      </a:cubicBezTo>
                      <a:cubicBezTo>
                        <a:pt x="43718" y="101060"/>
                        <a:pt x="104582" y="137160"/>
                        <a:pt x="185164" y="125158"/>
                      </a:cubicBezTo>
                      <a:cubicBezTo>
                        <a:pt x="238028" y="117253"/>
                        <a:pt x="102677" y="0"/>
                        <a:pt x="102677" y="0"/>
                      </a:cubicBezTo>
                      <a:lnTo>
                        <a:pt x="2760" y="115538"/>
                      </a:lnTo>
                      <a:cubicBezTo>
                        <a:pt x="2760" y="115538"/>
                        <a:pt x="-7527" y="144875"/>
                        <a:pt x="11618" y="1827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1" name="Google Shape;591;p33"/>
              <p:cNvSpPr/>
              <p:nvPr/>
            </p:nvSpPr>
            <p:spPr>
              <a:xfrm>
                <a:off x="4414697" y="2762871"/>
                <a:ext cx="149632" cy="149632"/>
              </a:xfrm>
              <a:custGeom>
                <a:rect b="b" l="l" r="r" t="t"/>
                <a:pathLst>
                  <a:path extrusionOk="0" h="149632" w="149632">
                    <a:moveTo>
                      <a:pt x="14142" y="118536"/>
                    </a:moveTo>
                    <a:cubicBezTo>
                      <a:pt x="38240" y="152064"/>
                      <a:pt x="85008" y="159684"/>
                      <a:pt x="118536" y="135491"/>
                    </a:cubicBezTo>
                    <a:cubicBezTo>
                      <a:pt x="152064" y="111297"/>
                      <a:pt x="159684" y="64625"/>
                      <a:pt x="135491" y="31097"/>
                    </a:cubicBezTo>
                    <a:cubicBezTo>
                      <a:pt x="111392" y="-2431"/>
                      <a:pt x="64625" y="-10051"/>
                      <a:pt x="31097" y="14142"/>
                    </a:cubicBezTo>
                    <a:cubicBezTo>
                      <a:pt x="-2431" y="38240"/>
                      <a:pt x="-10051" y="85008"/>
                      <a:pt x="14142" y="11853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2" name="Google Shape;592;p33"/>
            <p:cNvGrpSpPr/>
            <p:nvPr/>
          </p:nvGrpSpPr>
          <p:grpSpPr>
            <a:xfrm>
              <a:off x="4494225" y="2436500"/>
              <a:ext cx="672616" cy="809449"/>
              <a:chOff x="4233481" y="2957166"/>
              <a:chExt cx="714485" cy="859835"/>
            </a:xfrm>
          </p:grpSpPr>
          <p:sp>
            <p:nvSpPr>
              <p:cNvPr id="593" name="Google Shape;593;p33"/>
              <p:cNvSpPr/>
              <p:nvPr/>
            </p:nvSpPr>
            <p:spPr>
              <a:xfrm>
                <a:off x="4233481" y="2957166"/>
                <a:ext cx="714485" cy="857405"/>
              </a:xfrm>
              <a:custGeom>
                <a:rect b="b" l="l" r="r" t="t"/>
                <a:pathLst>
                  <a:path extrusionOk="0" h="857405" w="714485">
                    <a:moveTo>
                      <a:pt x="331280" y="246186"/>
                    </a:moveTo>
                    <a:cubicBezTo>
                      <a:pt x="331280" y="246186"/>
                      <a:pt x="415766" y="239900"/>
                      <a:pt x="437579" y="179130"/>
                    </a:cubicBezTo>
                    <a:lnTo>
                      <a:pt x="439293" y="9299"/>
                    </a:lnTo>
                    <a:cubicBezTo>
                      <a:pt x="439293" y="9299"/>
                      <a:pt x="621125" y="-11751"/>
                      <a:pt x="672179" y="9490"/>
                    </a:cubicBezTo>
                    <a:lnTo>
                      <a:pt x="651415" y="265808"/>
                    </a:lnTo>
                    <a:cubicBezTo>
                      <a:pt x="651415" y="265808"/>
                      <a:pt x="689896" y="664905"/>
                      <a:pt x="694182" y="715578"/>
                    </a:cubicBezTo>
                    <a:cubicBezTo>
                      <a:pt x="698468" y="766251"/>
                      <a:pt x="719614" y="775872"/>
                      <a:pt x="713327" y="792064"/>
                    </a:cubicBezTo>
                    <a:cubicBezTo>
                      <a:pt x="707041" y="808257"/>
                      <a:pt x="189738" y="857406"/>
                      <a:pt x="189738" y="857406"/>
                    </a:cubicBezTo>
                    <a:lnTo>
                      <a:pt x="201168" y="595849"/>
                    </a:lnTo>
                    <a:lnTo>
                      <a:pt x="166306" y="621852"/>
                    </a:lnTo>
                    <a:cubicBezTo>
                      <a:pt x="166306" y="621852"/>
                      <a:pt x="11811" y="486407"/>
                      <a:pt x="0" y="452403"/>
                    </a:cubicBezTo>
                    <a:cubicBezTo>
                      <a:pt x="0" y="452403"/>
                      <a:pt x="227838" y="240185"/>
                      <a:pt x="331280" y="24609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33"/>
              <p:cNvSpPr/>
              <p:nvPr/>
            </p:nvSpPr>
            <p:spPr>
              <a:xfrm>
                <a:off x="4386603" y="3474534"/>
                <a:ext cx="60939" cy="94122"/>
              </a:xfrm>
              <a:custGeom>
                <a:rect b="b" l="l" r="r" t="t"/>
                <a:pathLst>
                  <a:path extrusionOk="0" h="162280" w="80447">
                    <a:moveTo>
                      <a:pt x="80447" y="0"/>
                    </a:moveTo>
                    <a:cubicBezTo>
                      <a:pt x="80447" y="0"/>
                      <a:pt x="7962" y="71628"/>
                      <a:pt x="532" y="135064"/>
                    </a:cubicBezTo>
                    <a:cubicBezTo>
                      <a:pt x="-6897" y="198501"/>
                      <a:pt x="65874" y="131159"/>
                      <a:pt x="65874" y="131159"/>
                    </a:cubicBezTo>
                    <a:cubicBezTo>
                      <a:pt x="65874" y="131159"/>
                      <a:pt x="68350" y="28289"/>
                      <a:pt x="80447"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33"/>
              <p:cNvSpPr/>
              <p:nvPr/>
            </p:nvSpPr>
            <p:spPr>
              <a:xfrm>
                <a:off x="4233481" y="2959596"/>
                <a:ext cx="714485" cy="857405"/>
              </a:xfrm>
              <a:custGeom>
                <a:rect b="b" l="l" r="r" t="t"/>
                <a:pathLst>
                  <a:path extrusionOk="0" h="857405" w="714485">
                    <a:moveTo>
                      <a:pt x="331280" y="246186"/>
                    </a:moveTo>
                    <a:cubicBezTo>
                      <a:pt x="331280" y="246186"/>
                      <a:pt x="415766" y="239900"/>
                      <a:pt x="437579" y="179130"/>
                    </a:cubicBezTo>
                    <a:lnTo>
                      <a:pt x="439293" y="9299"/>
                    </a:lnTo>
                    <a:cubicBezTo>
                      <a:pt x="439293" y="9299"/>
                      <a:pt x="621125" y="-11751"/>
                      <a:pt x="672179" y="9490"/>
                    </a:cubicBezTo>
                    <a:lnTo>
                      <a:pt x="651415" y="265808"/>
                    </a:lnTo>
                    <a:cubicBezTo>
                      <a:pt x="651415" y="265808"/>
                      <a:pt x="689896" y="664905"/>
                      <a:pt x="694182" y="715578"/>
                    </a:cubicBezTo>
                    <a:cubicBezTo>
                      <a:pt x="698468" y="766251"/>
                      <a:pt x="719614" y="775872"/>
                      <a:pt x="713327" y="792064"/>
                    </a:cubicBezTo>
                    <a:cubicBezTo>
                      <a:pt x="707041" y="808257"/>
                      <a:pt x="189738" y="857406"/>
                      <a:pt x="189738" y="857406"/>
                    </a:cubicBezTo>
                    <a:lnTo>
                      <a:pt x="201168" y="595849"/>
                    </a:lnTo>
                    <a:lnTo>
                      <a:pt x="166306" y="621852"/>
                    </a:lnTo>
                    <a:cubicBezTo>
                      <a:pt x="166306" y="621852"/>
                      <a:pt x="11811" y="486407"/>
                      <a:pt x="0" y="452403"/>
                    </a:cubicBezTo>
                    <a:cubicBezTo>
                      <a:pt x="0" y="452403"/>
                      <a:pt x="227838" y="240185"/>
                      <a:pt x="331280" y="246091"/>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6" name="Google Shape;596;p33"/>
            <p:cNvSpPr/>
            <p:nvPr/>
          </p:nvSpPr>
          <p:spPr>
            <a:xfrm>
              <a:off x="4683515" y="2910454"/>
              <a:ext cx="16428" cy="87079"/>
            </a:xfrm>
            <a:custGeom>
              <a:rect b="b" l="l" r="r" t="t"/>
              <a:pathLst>
                <a:path extrusionOk="0" h="92392" w="17430">
                  <a:moveTo>
                    <a:pt x="17431" y="0"/>
                  </a:moveTo>
                  <a:cubicBezTo>
                    <a:pt x="17431" y="0"/>
                    <a:pt x="7715" y="27146"/>
                    <a:pt x="0" y="92392"/>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97" name="Google Shape;597;p33"/>
            <p:cNvGrpSpPr/>
            <p:nvPr/>
          </p:nvGrpSpPr>
          <p:grpSpPr>
            <a:xfrm>
              <a:off x="4424885" y="2850555"/>
              <a:ext cx="349656" cy="530126"/>
              <a:chOff x="4159824" y="3396995"/>
              <a:chExt cx="371421" cy="563125"/>
            </a:xfrm>
          </p:grpSpPr>
          <p:sp>
            <p:nvSpPr>
              <p:cNvPr id="598" name="Google Shape;598;p33"/>
              <p:cNvSpPr/>
              <p:nvPr/>
            </p:nvSpPr>
            <p:spPr>
              <a:xfrm>
                <a:off x="4159824" y="3396995"/>
                <a:ext cx="371421" cy="563125"/>
              </a:xfrm>
              <a:custGeom>
                <a:rect b="b" l="l" r="r" t="t"/>
                <a:pathLst>
                  <a:path extrusionOk="0" h="563125" w="371421">
                    <a:moveTo>
                      <a:pt x="105661" y="0"/>
                    </a:moveTo>
                    <a:lnTo>
                      <a:pt x="43653" y="63817"/>
                    </a:lnTo>
                    <a:cubicBezTo>
                      <a:pt x="-13306" y="117062"/>
                      <a:pt x="-14735" y="206978"/>
                      <a:pt x="40605" y="261938"/>
                    </a:cubicBezTo>
                    <a:lnTo>
                      <a:pt x="211579" y="454152"/>
                    </a:lnTo>
                    <a:cubicBezTo>
                      <a:pt x="211579" y="454152"/>
                      <a:pt x="245488" y="509302"/>
                      <a:pt x="268157" y="528161"/>
                    </a:cubicBezTo>
                    <a:cubicBezTo>
                      <a:pt x="287303" y="544163"/>
                      <a:pt x="292922" y="565404"/>
                      <a:pt x="302733" y="562927"/>
                    </a:cubicBezTo>
                    <a:cubicBezTo>
                      <a:pt x="312544" y="560451"/>
                      <a:pt x="291113" y="511874"/>
                      <a:pt x="291113" y="511874"/>
                    </a:cubicBezTo>
                    <a:cubicBezTo>
                      <a:pt x="291113" y="511874"/>
                      <a:pt x="321116" y="546068"/>
                      <a:pt x="331022" y="539686"/>
                    </a:cubicBezTo>
                    <a:cubicBezTo>
                      <a:pt x="340833" y="533209"/>
                      <a:pt x="308639" y="480155"/>
                      <a:pt x="308639" y="480155"/>
                    </a:cubicBezTo>
                    <a:cubicBezTo>
                      <a:pt x="308639" y="480155"/>
                      <a:pt x="344929" y="514350"/>
                      <a:pt x="353406" y="508540"/>
                    </a:cubicBezTo>
                    <a:cubicBezTo>
                      <a:pt x="361883" y="502730"/>
                      <a:pt x="331213" y="456057"/>
                      <a:pt x="331213" y="456057"/>
                    </a:cubicBezTo>
                    <a:cubicBezTo>
                      <a:pt x="331213" y="456057"/>
                      <a:pt x="362264" y="462915"/>
                      <a:pt x="370837" y="455867"/>
                    </a:cubicBezTo>
                    <a:cubicBezTo>
                      <a:pt x="379409" y="448723"/>
                      <a:pt x="290922" y="391668"/>
                      <a:pt x="290922" y="391668"/>
                    </a:cubicBezTo>
                    <a:lnTo>
                      <a:pt x="209293" y="204025"/>
                    </a:lnTo>
                    <a:lnTo>
                      <a:pt x="239963" y="182213"/>
                    </a:lnTo>
                    <a:lnTo>
                      <a:pt x="105661" y="95"/>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33"/>
              <p:cNvSpPr/>
              <p:nvPr/>
            </p:nvSpPr>
            <p:spPr>
              <a:xfrm>
                <a:off x="4345686" y="3568636"/>
                <a:ext cx="23336" cy="32289"/>
              </a:xfrm>
              <a:custGeom>
                <a:rect b="b" l="l" r="r" t="t"/>
                <a:pathLst>
                  <a:path extrusionOk="0" h="32289" w="23336">
                    <a:moveTo>
                      <a:pt x="23336" y="32290"/>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33"/>
              <p:cNvSpPr/>
              <p:nvPr/>
            </p:nvSpPr>
            <p:spPr>
              <a:xfrm>
                <a:off x="4159824" y="3396995"/>
                <a:ext cx="371421" cy="563125"/>
              </a:xfrm>
              <a:custGeom>
                <a:rect b="b" l="l" r="r" t="t"/>
                <a:pathLst>
                  <a:path extrusionOk="0" h="563125" w="371421">
                    <a:moveTo>
                      <a:pt x="105661" y="0"/>
                    </a:moveTo>
                    <a:lnTo>
                      <a:pt x="43653" y="63817"/>
                    </a:lnTo>
                    <a:cubicBezTo>
                      <a:pt x="-13306" y="117062"/>
                      <a:pt x="-14735" y="206978"/>
                      <a:pt x="40605" y="261938"/>
                    </a:cubicBezTo>
                    <a:lnTo>
                      <a:pt x="211579" y="454152"/>
                    </a:lnTo>
                    <a:cubicBezTo>
                      <a:pt x="211579" y="454152"/>
                      <a:pt x="245488" y="509302"/>
                      <a:pt x="268157" y="528161"/>
                    </a:cubicBezTo>
                    <a:cubicBezTo>
                      <a:pt x="287303" y="544163"/>
                      <a:pt x="292922" y="565404"/>
                      <a:pt x="302733" y="562927"/>
                    </a:cubicBezTo>
                    <a:cubicBezTo>
                      <a:pt x="312544" y="560451"/>
                      <a:pt x="291113" y="511874"/>
                      <a:pt x="291113" y="511874"/>
                    </a:cubicBezTo>
                    <a:cubicBezTo>
                      <a:pt x="291113" y="511874"/>
                      <a:pt x="321116" y="546068"/>
                      <a:pt x="331022" y="539686"/>
                    </a:cubicBezTo>
                    <a:cubicBezTo>
                      <a:pt x="340833" y="533209"/>
                      <a:pt x="308639" y="480155"/>
                      <a:pt x="308639" y="480155"/>
                    </a:cubicBezTo>
                    <a:cubicBezTo>
                      <a:pt x="308639" y="480155"/>
                      <a:pt x="344929" y="514350"/>
                      <a:pt x="353406" y="508540"/>
                    </a:cubicBezTo>
                    <a:cubicBezTo>
                      <a:pt x="361883" y="502730"/>
                      <a:pt x="331213" y="456057"/>
                      <a:pt x="331213" y="456057"/>
                    </a:cubicBezTo>
                    <a:cubicBezTo>
                      <a:pt x="331213" y="456057"/>
                      <a:pt x="362264" y="462915"/>
                      <a:pt x="370837" y="455867"/>
                    </a:cubicBezTo>
                    <a:cubicBezTo>
                      <a:pt x="379409" y="448723"/>
                      <a:pt x="290922" y="391668"/>
                      <a:pt x="290922" y="391668"/>
                    </a:cubicBezTo>
                    <a:lnTo>
                      <a:pt x="209293" y="204025"/>
                    </a:lnTo>
                    <a:lnTo>
                      <a:pt x="239963" y="182213"/>
                    </a:lnTo>
                    <a:lnTo>
                      <a:pt x="105661" y="95"/>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1" name="Google Shape;601;p33"/>
            <p:cNvSpPr/>
            <p:nvPr/>
          </p:nvSpPr>
          <p:spPr>
            <a:xfrm>
              <a:off x="4482479" y="2831277"/>
              <a:ext cx="188433" cy="207914"/>
            </a:xfrm>
            <a:custGeom>
              <a:rect b="b" l="l" r="r" t="t"/>
              <a:pathLst>
                <a:path extrusionOk="0" h="220598" w="199929">
                  <a:moveTo>
                    <a:pt x="35242" y="95"/>
                  </a:moveTo>
                  <a:cubicBezTo>
                    <a:pt x="35242" y="95"/>
                    <a:pt x="178879" y="175260"/>
                    <a:pt x="199930" y="196501"/>
                  </a:cubicBezTo>
                  <a:lnTo>
                    <a:pt x="173736" y="220599"/>
                  </a:lnTo>
                  <a:cubicBezTo>
                    <a:pt x="173736" y="220599"/>
                    <a:pt x="15049" y="77343"/>
                    <a:pt x="0" y="32575"/>
                  </a:cubicBezTo>
                  <a:lnTo>
                    <a:pt x="35242" y="0"/>
                  </a:ln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33"/>
            <p:cNvSpPr/>
            <p:nvPr/>
          </p:nvSpPr>
          <p:spPr>
            <a:xfrm>
              <a:off x="4900065" y="2429412"/>
              <a:ext cx="234936" cy="46383"/>
            </a:xfrm>
            <a:custGeom>
              <a:rect b="b" l="l" r="r" t="t"/>
              <a:pathLst>
                <a:path extrusionOk="0" h="49213" w="249269">
                  <a:moveTo>
                    <a:pt x="0" y="8542"/>
                  </a:moveTo>
                  <a:lnTo>
                    <a:pt x="2000" y="41879"/>
                  </a:lnTo>
                  <a:cubicBezTo>
                    <a:pt x="2000" y="41879"/>
                    <a:pt x="159639" y="30545"/>
                    <a:pt x="246602" y="49214"/>
                  </a:cubicBezTo>
                  <a:lnTo>
                    <a:pt x="249269" y="7780"/>
                  </a:lnTo>
                  <a:cubicBezTo>
                    <a:pt x="249269" y="7780"/>
                    <a:pt x="62675" y="-10222"/>
                    <a:pt x="0" y="8542"/>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33"/>
            <p:cNvSpPr/>
            <p:nvPr/>
          </p:nvSpPr>
          <p:spPr>
            <a:xfrm>
              <a:off x="4923275" y="3614450"/>
              <a:ext cx="375041" cy="8954"/>
            </a:xfrm>
            <a:custGeom>
              <a:rect b="b" l="l" r="r" t="t"/>
              <a:pathLst>
                <a:path extrusionOk="0" h="9525" w="961644">
                  <a:moveTo>
                    <a:pt x="0" y="0"/>
                  </a:moveTo>
                  <a:lnTo>
                    <a:pt x="961644" y="0"/>
                  </a:ln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33"/>
            <p:cNvSpPr/>
            <p:nvPr/>
          </p:nvSpPr>
          <p:spPr>
            <a:xfrm>
              <a:off x="4783025" y="2608700"/>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605" name="Google Shape;605;p33"/>
          <p:cNvGrpSpPr/>
          <p:nvPr/>
        </p:nvGrpSpPr>
        <p:grpSpPr>
          <a:xfrm>
            <a:off x="6431552" y="2815915"/>
            <a:ext cx="261701" cy="619394"/>
            <a:chOff x="6291561" y="3307723"/>
            <a:chExt cx="278021" cy="770007"/>
          </a:xfrm>
        </p:grpSpPr>
        <p:sp>
          <p:nvSpPr>
            <p:cNvPr id="606" name="Google Shape;606;p33"/>
            <p:cNvSpPr/>
            <p:nvPr/>
          </p:nvSpPr>
          <p:spPr>
            <a:xfrm>
              <a:off x="6342792" y="3307723"/>
              <a:ext cx="226790" cy="757713"/>
            </a:xfrm>
            <a:custGeom>
              <a:rect b="b" l="l" r="r" t="t"/>
              <a:pathLst>
                <a:path extrusionOk="0" h="757713" w="226790">
                  <a:moveTo>
                    <a:pt x="0" y="0"/>
                  </a:moveTo>
                  <a:cubicBezTo>
                    <a:pt x="0" y="0"/>
                    <a:pt x="191453" y="505778"/>
                    <a:pt x="226790" y="757714"/>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33"/>
            <p:cNvSpPr/>
            <p:nvPr/>
          </p:nvSpPr>
          <p:spPr>
            <a:xfrm>
              <a:off x="6291561" y="3319576"/>
              <a:ext cx="215525" cy="758153"/>
            </a:xfrm>
            <a:custGeom>
              <a:rect b="b" l="l" r="r" t="t"/>
              <a:pathLst>
                <a:path extrusionOk="0" h="783621" w="285464">
                  <a:moveTo>
                    <a:pt x="0" y="0"/>
                  </a:moveTo>
                  <a:cubicBezTo>
                    <a:pt x="0" y="0"/>
                    <a:pt x="233458" y="375761"/>
                    <a:pt x="285464" y="78362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8" name="Google Shape;608;p33"/>
          <p:cNvGrpSpPr/>
          <p:nvPr/>
        </p:nvGrpSpPr>
        <p:grpSpPr>
          <a:xfrm>
            <a:off x="6768474" y="1892682"/>
            <a:ext cx="1662471" cy="2702460"/>
            <a:chOff x="6649296" y="2379497"/>
            <a:chExt cx="1765956" cy="2870682"/>
          </a:xfrm>
        </p:grpSpPr>
        <p:sp>
          <p:nvSpPr>
            <p:cNvPr id="609" name="Google Shape;609;p33"/>
            <p:cNvSpPr/>
            <p:nvPr/>
          </p:nvSpPr>
          <p:spPr>
            <a:xfrm>
              <a:off x="7022249" y="3010757"/>
              <a:ext cx="313238" cy="269530"/>
            </a:xfrm>
            <a:custGeom>
              <a:rect b="b" l="l" r="r" t="t"/>
              <a:pathLst>
                <a:path extrusionOk="0" h="269530" w="313238">
                  <a:moveTo>
                    <a:pt x="313143" y="201930"/>
                  </a:moveTo>
                  <a:lnTo>
                    <a:pt x="214274" y="227076"/>
                  </a:lnTo>
                  <a:lnTo>
                    <a:pt x="177222" y="181928"/>
                  </a:lnTo>
                  <a:cubicBezTo>
                    <a:pt x="177222" y="181928"/>
                    <a:pt x="168649" y="207454"/>
                    <a:pt x="161600" y="230124"/>
                  </a:cubicBezTo>
                  <a:cubicBezTo>
                    <a:pt x="159410" y="237173"/>
                    <a:pt x="153695" y="242507"/>
                    <a:pt x="146551" y="244316"/>
                  </a:cubicBezTo>
                  <a:lnTo>
                    <a:pt x="49587" y="268891"/>
                  </a:lnTo>
                  <a:cubicBezTo>
                    <a:pt x="39204" y="271558"/>
                    <a:pt x="28441" y="265652"/>
                    <a:pt x="25107" y="255461"/>
                  </a:cubicBezTo>
                  <a:cubicBezTo>
                    <a:pt x="-13564" y="139446"/>
                    <a:pt x="3962" y="32575"/>
                    <a:pt x="3962" y="32575"/>
                  </a:cubicBezTo>
                  <a:lnTo>
                    <a:pt x="100736" y="0"/>
                  </a:lnTo>
                  <a:lnTo>
                    <a:pt x="291045" y="43910"/>
                  </a:lnTo>
                  <a:lnTo>
                    <a:pt x="313239" y="20193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33"/>
            <p:cNvSpPr/>
            <p:nvPr/>
          </p:nvSpPr>
          <p:spPr>
            <a:xfrm>
              <a:off x="7030210" y="2379497"/>
              <a:ext cx="509303" cy="763657"/>
            </a:xfrm>
            <a:custGeom>
              <a:rect b="b" l="l" r="r" t="t"/>
              <a:pathLst>
                <a:path extrusionOk="0" h="763657" w="509303">
                  <a:moveTo>
                    <a:pt x="116492" y="150819"/>
                  </a:moveTo>
                  <a:cubicBezTo>
                    <a:pt x="96299" y="136341"/>
                    <a:pt x="67153" y="149771"/>
                    <a:pt x="67153" y="149771"/>
                  </a:cubicBezTo>
                  <a:cubicBezTo>
                    <a:pt x="67153" y="149771"/>
                    <a:pt x="-2951" y="137865"/>
                    <a:pt x="97" y="154058"/>
                  </a:cubicBezTo>
                  <a:cubicBezTo>
                    <a:pt x="3145" y="170250"/>
                    <a:pt x="37339" y="183204"/>
                    <a:pt x="65438" y="207112"/>
                  </a:cubicBezTo>
                  <a:cubicBezTo>
                    <a:pt x="93537" y="231020"/>
                    <a:pt x="118683" y="234448"/>
                    <a:pt x="118683" y="234448"/>
                  </a:cubicBezTo>
                  <a:lnTo>
                    <a:pt x="265844" y="459048"/>
                  </a:lnTo>
                  <a:lnTo>
                    <a:pt x="318898" y="763658"/>
                  </a:lnTo>
                  <a:lnTo>
                    <a:pt x="509303" y="763658"/>
                  </a:lnTo>
                  <a:lnTo>
                    <a:pt x="454249" y="447237"/>
                  </a:lnTo>
                  <a:cubicBezTo>
                    <a:pt x="448248" y="412756"/>
                    <a:pt x="430912" y="381324"/>
                    <a:pt x="404909" y="357892"/>
                  </a:cubicBezTo>
                  <a:lnTo>
                    <a:pt x="204884" y="177584"/>
                  </a:lnTo>
                  <a:cubicBezTo>
                    <a:pt x="210885" y="155963"/>
                    <a:pt x="172975" y="79763"/>
                    <a:pt x="172975" y="79763"/>
                  </a:cubicBezTo>
                  <a:cubicBezTo>
                    <a:pt x="172975" y="79763"/>
                    <a:pt x="173833" y="324"/>
                    <a:pt x="155068" y="7277"/>
                  </a:cubicBezTo>
                  <a:cubicBezTo>
                    <a:pt x="136304" y="14230"/>
                    <a:pt x="137923" y="64046"/>
                    <a:pt x="137923" y="64046"/>
                  </a:cubicBezTo>
                  <a:cubicBezTo>
                    <a:pt x="137923" y="64046"/>
                    <a:pt x="111444" y="-5296"/>
                    <a:pt x="96204" y="324"/>
                  </a:cubicBezTo>
                  <a:cubicBezTo>
                    <a:pt x="80869" y="6039"/>
                    <a:pt x="104110" y="75381"/>
                    <a:pt x="104110" y="75381"/>
                  </a:cubicBezTo>
                  <a:cubicBezTo>
                    <a:pt x="104110" y="75381"/>
                    <a:pt x="67724" y="-1771"/>
                    <a:pt x="46960" y="6801"/>
                  </a:cubicBezTo>
                  <a:cubicBezTo>
                    <a:pt x="26195" y="15373"/>
                    <a:pt x="75820" y="95860"/>
                    <a:pt x="75820" y="95860"/>
                  </a:cubicBezTo>
                  <a:cubicBezTo>
                    <a:pt x="75820" y="95860"/>
                    <a:pt x="43531" y="36233"/>
                    <a:pt x="26100" y="50997"/>
                  </a:cubicBezTo>
                  <a:cubicBezTo>
                    <a:pt x="8669" y="65761"/>
                    <a:pt x="67248" y="149676"/>
                    <a:pt x="67248" y="149676"/>
                  </a:cubicBezTo>
                </a:path>
              </a:pathLst>
            </a:custGeom>
            <a:solidFill>
              <a:srgbClr val="9E4E27"/>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33"/>
            <p:cNvSpPr/>
            <p:nvPr/>
          </p:nvSpPr>
          <p:spPr>
            <a:xfrm>
              <a:off x="7602092" y="4151471"/>
              <a:ext cx="492442" cy="1038510"/>
            </a:xfrm>
            <a:custGeom>
              <a:rect b="b" l="l" r="r" t="t"/>
              <a:pathLst>
                <a:path extrusionOk="0" h="1038510" w="492442">
                  <a:moveTo>
                    <a:pt x="492347" y="888587"/>
                  </a:moveTo>
                  <a:lnTo>
                    <a:pt x="379000" y="214503"/>
                  </a:lnTo>
                  <a:cubicBezTo>
                    <a:pt x="378238" y="209836"/>
                    <a:pt x="377000" y="205169"/>
                    <a:pt x="375380" y="200692"/>
                  </a:cubicBezTo>
                  <a:lnTo>
                    <a:pt x="304038" y="0"/>
                  </a:lnTo>
                  <a:lnTo>
                    <a:pt x="0" y="0"/>
                  </a:lnTo>
                  <a:lnTo>
                    <a:pt x="92773" y="216313"/>
                  </a:lnTo>
                  <a:lnTo>
                    <a:pt x="314896" y="947738"/>
                  </a:lnTo>
                  <a:lnTo>
                    <a:pt x="414909" y="1038511"/>
                  </a:lnTo>
                  <a:lnTo>
                    <a:pt x="492443" y="988886"/>
                  </a:lnTo>
                  <a:lnTo>
                    <a:pt x="492443" y="888587"/>
                  </a:lnTo>
                  <a:close/>
                </a:path>
              </a:pathLst>
            </a:custGeom>
            <a:solidFill>
              <a:srgbClr val="9E4E27"/>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33"/>
            <p:cNvSpPr/>
            <p:nvPr/>
          </p:nvSpPr>
          <p:spPr>
            <a:xfrm>
              <a:off x="7852791" y="4884324"/>
              <a:ext cx="241649" cy="305657"/>
            </a:xfrm>
            <a:custGeom>
              <a:rect b="b" l="l" r="r" t="t"/>
              <a:pathLst>
                <a:path extrusionOk="0" h="305657" w="241649">
                  <a:moveTo>
                    <a:pt x="214979" y="0"/>
                  </a:moveTo>
                  <a:lnTo>
                    <a:pt x="241649" y="155734"/>
                  </a:lnTo>
                  <a:lnTo>
                    <a:pt x="241649" y="256032"/>
                  </a:lnTo>
                  <a:lnTo>
                    <a:pt x="164116" y="305657"/>
                  </a:lnTo>
                  <a:lnTo>
                    <a:pt x="64103" y="214884"/>
                  </a:lnTo>
                  <a:lnTo>
                    <a:pt x="0" y="0"/>
                  </a:lnTo>
                  <a:lnTo>
                    <a:pt x="214979"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13" name="Google Shape;613;p33"/>
            <p:cNvGrpSpPr/>
            <p:nvPr/>
          </p:nvGrpSpPr>
          <p:grpSpPr>
            <a:xfrm>
              <a:off x="7906141" y="5039966"/>
              <a:ext cx="509111" cy="210213"/>
              <a:chOff x="7906141" y="5039966"/>
              <a:chExt cx="509111" cy="210213"/>
            </a:xfrm>
          </p:grpSpPr>
          <p:sp>
            <p:nvSpPr>
              <p:cNvPr id="614" name="Google Shape;614;p33"/>
              <p:cNvSpPr/>
              <p:nvPr/>
            </p:nvSpPr>
            <p:spPr>
              <a:xfrm>
                <a:off x="7906141" y="5039966"/>
                <a:ext cx="507102" cy="200688"/>
              </a:xfrm>
              <a:custGeom>
                <a:rect b="b" l="l" r="r" t="t"/>
                <a:pathLst>
                  <a:path extrusionOk="0" h="200688" w="507102">
                    <a:moveTo>
                      <a:pt x="10753" y="59243"/>
                    </a:moveTo>
                    <a:cubicBezTo>
                      <a:pt x="12753" y="52385"/>
                      <a:pt x="21325" y="49908"/>
                      <a:pt x="26564" y="54766"/>
                    </a:cubicBezTo>
                    <a:cubicBezTo>
                      <a:pt x="41899" y="68958"/>
                      <a:pt x="71236" y="92009"/>
                      <a:pt x="99335" y="92009"/>
                    </a:cubicBezTo>
                    <a:cubicBezTo>
                      <a:pt x="131244" y="92009"/>
                      <a:pt x="165153" y="60195"/>
                      <a:pt x="163153" y="53718"/>
                    </a:cubicBezTo>
                    <a:cubicBezTo>
                      <a:pt x="157056" y="34573"/>
                      <a:pt x="168582" y="3045"/>
                      <a:pt x="188394" y="92"/>
                    </a:cubicBezTo>
                    <a:cubicBezTo>
                      <a:pt x="214587" y="-3813"/>
                      <a:pt x="352509" y="117155"/>
                      <a:pt x="445473" y="137347"/>
                    </a:cubicBezTo>
                    <a:lnTo>
                      <a:pt x="478430" y="148682"/>
                    </a:lnTo>
                    <a:cubicBezTo>
                      <a:pt x="495670" y="154588"/>
                      <a:pt x="507291" y="170876"/>
                      <a:pt x="507100" y="189164"/>
                    </a:cubicBezTo>
                    <a:cubicBezTo>
                      <a:pt x="507100" y="195641"/>
                      <a:pt x="501576" y="200689"/>
                      <a:pt x="495099" y="200689"/>
                    </a:cubicBezTo>
                    <a:lnTo>
                      <a:pt x="39423" y="200689"/>
                    </a:lnTo>
                    <a:cubicBezTo>
                      <a:pt x="23516" y="200689"/>
                      <a:pt x="9419" y="190116"/>
                      <a:pt x="5323" y="174686"/>
                    </a:cubicBezTo>
                    <a:cubicBezTo>
                      <a:pt x="-773" y="151540"/>
                      <a:pt x="-4583" y="112964"/>
                      <a:pt x="10848"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33"/>
              <p:cNvSpPr/>
              <p:nvPr/>
            </p:nvSpPr>
            <p:spPr>
              <a:xfrm>
                <a:off x="7907809" y="5201507"/>
                <a:ext cx="507443" cy="48672"/>
              </a:xfrm>
              <a:custGeom>
                <a:rect b="b" l="l" r="r" t="t"/>
                <a:pathLst>
                  <a:path extrusionOk="0" h="48672" w="507443">
                    <a:moveTo>
                      <a:pt x="505243" y="27622"/>
                    </a:moveTo>
                    <a:cubicBezTo>
                      <a:pt x="505243" y="27622"/>
                      <a:pt x="510195" y="39053"/>
                      <a:pt x="505243" y="48673"/>
                    </a:cubicBezTo>
                    <a:lnTo>
                      <a:pt x="27564" y="48673"/>
                    </a:lnTo>
                    <a:cubicBezTo>
                      <a:pt x="19468" y="48673"/>
                      <a:pt x="11847" y="44387"/>
                      <a:pt x="7942" y="37338"/>
                    </a:cubicBezTo>
                    <a:cubicBezTo>
                      <a:pt x="3085" y="28480"/>
                      <a:pt x="-1869" y="15145"/>
                      <a:pt x="703" y="0"/>
                    </a:cubicBezTo>
                    <a:cubicBezTo>
                      <a:pt x="703" y="0"/>
                      <a:pt x="92238" y="33052"/>
                      <a:pt x="505243"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16" name="Google Shape;616;p33"/>
            <p:cNvSpPr/>
            <p:nvPr/>
          </p:nvSpPr>
          <p:spPr>
            <a:xfrm>
              <a:off x="6970204" y="4151471"/>
              <a:ext cx="445960" cy="1038510"/>
            </a:xfrm>
            <a:custGeom>
              <a:rect b="b" l="l" r="r" t="t"/>
              <a:pathLst>
                <a:path extrusionOk="0" h="1038510" w="445960">
                  <a:moveTo>
                    <a:pt x="0" y="888587"/>
                  </a:moveTo>
                  <a:lnTo>
                    <a:pt x="80105" y="199072"/>
                  </a:lnTo>
                  <a:lnTo>
                    <a:pt x="157353" y="0"/>
                  </a:lnTo>
                  <a:lnTo>
                    <a:pt x="445961" y="0"/>
                  </a:lnTo>
                  <a:lnTo>
                    <a:pt x="353187" y="216313"/>
                  </a:lnTo>
                  <a:lnTo>
                    <a:pt x="177451" y="947738"/>
                  </a:lnTo>
                  <a:lnTo>
                    <a:pt x="77534" y="1038511"/>
                  </a:lnTo>
                  <a:lnTo>
                    <a:pt x="0" y="988886"/>
                  </a:lnTo>
                  <a:lnTo>
                    <a:pt x="0" y="888587"/>
                  </a:lnTo>
                  <a:close/>
                </a:path>
              </a:pathLst>
            </a:custGeom>
            <a:solidFill>
              <a:srgbClr val="9E4E27"/>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33"/>
            <p:cNvSpPr/>
            <p:nvPr/>
          </p:nvSpPr>
          <p:spPr>
            <a:xfrm>
              <a:off x="6970204" y="4884324"/>
              <a:ext cx="229076" cy="305657"/>
            </a:xfrm>
            <a:custGeom>
              <a:rect b="b" l="l" r="r" t="t"/>
              <a:pathLst>
                <a:path extrusionOk="0" h="305657" w="229076">
                  <a:moveTo>
                    <a:pt x="18097" y="0"/>
                  </a:moveTo>
                  <a:lnTo>
                    <a:pt x="0" y="155734"/>
                  </a:lnTo>
                  <a:lnTo>
                    <a:pt x="0" y="256032"/>
                  </a:lnTo>
                  <a:lnTo>
                    <a:pt x="77534" y="305657"/>
                  </a:lnTo>
                  <a:lnTo>
                    <a:pt x="177451" y="214884"/>
                  </a:lnTo>
                  <a:lnTo>
                    <a:pt x="229076" y="0"/>
                  </a:lnTo>
                  <a:lnTo>
                    <a:pt x="18097"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18" name="Google Shape;618;p33"/>
            <p:cNvGrpSpPr/>
            <p:nvPr/>
          </p:nvGrpSpPr>
          <p:grpSpPr>
            <a:xfrm>
              <a:off x="6971670" y="2874565"/>
              <a:ext cx="393187" cy="419097"/>
              <a:chOff x="6971670" y="2874565"/>
              <a:chExt cx="393187" cy="419097"/>
            </a:xfrm>
          </p:grpSpPr>
          <p:sp>
            <p:nvSpPr>
              <p:cNvPr id="619" name="Google Shape;619;p33"/>
              <p:cNvSpPr/>
              <p:nvPr/>
            </p:nvSpPr>
            <p:spPr>
              <a:xfrm rot="-1940363">
                <a:off x="7023275" y="2930640"/>
                <a:ext cx="289976" cy="277021"/>
              </a:xfrm>
              <a:custGeom>
                <a:rect b="b" l="l" r="r" t="t"/>
                <a:pathLst>
                  <a:path extrusionOk="0" h="276986" w="289940">
                    <a:moveTo>
                      <a:pt x="289941" y="138494"/>
                    </a:moveTo>
                    <a:cubicBezTo>
                      <a:pt x="289941" y="214981"/>
                      <a:pt x="225035" y="276987"/>
                      <a:pt x="144971" y="276987"/>
                    </a:cubicBezTo>
                    <a:cubicBezTo>
                      <a:pt x="64906" y="276987"/>
                      <a:pt x="0" y="214981"/>
                      <a:pt x="0" y="138494"/>
                    </a:cubicBezTo>
                    <a:cubicBezTo>
                      <a:pt x="0" y="62006"/>
                      <a:pt x="64906" y="0"/>
                      <a:pt x="144971" y="0"/>
                    </a:cubicBezTo>
                    <a:cubicBezTo>
                      <a:pt x="225035" y="0"/>
                      <a:pt x="289941" y="62006"/>
                      <a:pt x="289941" y="13849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33"/>
              <p:cNvSpPr/>
              <p:nvPr/>
            </p:nvSpPr>
            <p:spPr>
              <a:xfrm>
                <a:off x="7032780" y="2992681"/>
                <a:ext cx="320860" cy="300981"/>
              </a:xfrm>
              <a:custGeom>
                <a:rect b="b" l="l" r="r" t="t"/>
                <a:pathLst>
                  <a:path extrusionOk="0" h="300981" w="320860">
                    <a:moveTo>
                      <a:pt x="60963" y="209910"/>
                    </a:moveTo>
                    <a:lnTo>
                      <a:pt x="26958" y="172857"/>
                    </a:lnTo>
                    <a:cubicBezTo>
                      <a:pt x="7813" y="151902"/>
                      <a:pt x="-1045" y="125137"/>
                      <a:pt x="98" y="98658"/>
                    </a:cubicBezTo>
                    <a:cubicBezTo>
                      <a:pt x="1241" y="72178"/>
                      <a:pt x="12385" y="46270"/>
                      <a:pt x="33340" y="27030"/>
                    </a:cubicBezTo>
                    <a:cubicBezTo>
                      <a:pt x="75155" y="-11356"/>
                      <a:pt x="140782" y="-8499"/>
                      <a:pt x="179168" y="33316"/>
                    </a:cubicBezTo>
                    <a:lnTo>
                      <a:pt x="190217" y="45413"/>
                    </a:lnTo>
                    <a:cubicBezTo>
                      <a:pt x="190217" y="45413"/>
                      <a:pt x="191265" y="45984"/>
                      <a:pt x="192503" y="47318"/>
                    </a:cubicBezTo>
                    <a:cubicBezTo>
                      <a:pt x="202695" y="37507"/>
                      <a:pt x="218792" y="36174"/>
                      <a:pt x="230413" y="45032"/>
                    </a:cubicBezTo>
                    <a:cubicBezTo>
                      <a:pt x="243271" y="54843"/>
                      <a:pt x="245748" y="73131"/>
                      <a:pt x="235937" y="85989"/>
                    </a:cubicBezTo>
                    <a:cubicBezTo>
                      <a:pt x="233746" y="88942"/>
                      <a:pt x="230984" y="91228"/>
                      <a:pt x="228031" y="93038"/>
                    </a:cubicBezTo>
                    <a:cubicBezTo>
                      <a:pt x="261464" y="137901"/>
                      <a:pt x="304803" y="198384"/>
                      <a:pt x="304803" y="198384"/>
                    </a:cubicBezTo>
                    <a:cubicBezTo>
                      <a:pt x="327567" y="223245"/>
                      <a:pt x="325948" y="262202"/>
                      <a:pt x="301088" y="284967"/>
                    </a:cubicBezTo>
                    <a:cubicBezTo>
                      <a:pt x="276228" y="307731"/>
                      <a:pt x="237271" y="306017"/>
                      <a:pt x="214506" y="281157"/>
                    </a:cubicBezTo>
                    <a:lnTo>
                      <a:pt x="173739" y="236675"/>
                    </a:lnTo>
                    <a:cubicBezTo>
                      <a:pt x="168976" y="238485"/>
                      <a:pt x="164214" y="239913"/>
                      <a:pt x="159356" y="240961"/>
                    </a:cubicBezTo>
                    <a:cubicBezTo>
                      <a:pt x="151355" y="242676"/>
                      <a:pt x="143259" y="243533"/>
                      <a:pt x="135067" y="243342"/>
                    </a:cubicBezTo>
                    <a:cubicBezTo>
                      <a:pt x="115827" y="242961"/>
                      <a:pt x="96777" y="237342"/>
                      <a:pt x="80299" y="226483"/>
                    </a:cubicBezTo>
                    <a:cubicBezTo>
                      <a:pt x="79917" y="226197"/>
                      <a:pt x="79441" y="225912"/>
                      <a:pt x="79060" y="225626"/>
                    </a:cubicBezTo>
                    <a:cubicBezTo>
                      <a:pt x="72583" y="221244"/>
                      <a:pt x="66487" y="216006"/>
                      <a:pt x="60963" y="210005"/>
                    </a:cubicBezTo>
                    <a:close/>
                  </a:path>
                </a:pathLst>
              </a:custGeom>
              <a:solidFill>
                <a:srgbClr val="9E4E27"/>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33"/>
              <p:cNvSpPr/>
              <p:nvPr/>
            </p:nvSpPr>
            <p:spPr>
              <a:xfrm>
                <a:off x="7164379" y="3090537"/>
                <a:ext cx="60943" cy="60943"/>
              </a:xfrm>
              <a:custGeom>
                <a:rect b="b" l="l" r="r" t="t"/>
                <a:pathLst>
                  <a:path extrusionOk="0" h="60943" w="60943">
                    <a:moveTo>
                      <a:pt x="12041" y="54713"/>
                    </a:moveTo>
                    <a:cubicBezTo>
                      <a:pt x="25376" y="64905"/>
                      <a:pt x="44521" y="62333"/>
                      <a:pt x="54713" y="48903"/>
                    </a:cubicBezTo>
                    <a:cubicBezTo>
                      <a:pt x="64905" y="35568"/>
                      <a:pt x="62333" y="16422"/>
                      <a:pt x="48903" y="6231"/>
                    </a:cubicBezTo>
                    <a:cubicBezTo>
                      <a:pt x="35568" y="-3961"/>
                      <a:pt x="16423" y="-1389"/>
                      <a:pt x="6231" y="12041"/>
                    </a:cubicBezTo>
                    <a:cubicBezTo>
                      <a:pt x="-3961" y="25376"/>
                      <a:pt x="-1389" y="44521"/>
                      <a:pt x="12041" y="54713"/>
                    </a:cubicBezTo>
                    <a:close/>
                  </a:path>
                </a:pathLst>
              </a:custGeom>
              <a:solidFill>
                <a:srgbClr val="8A462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33"/>
              <p:cNvSpPr/>
              <p:nvPr/>
            </p:nvSpPr>
            <p:spPr>
              <a:xfrm>
                <a:off x="7137898" y="3104251"/>
                <a:ext cx="20941" cy="20941"/>
              </a:xfrm>
              <a:custGeom>
                <a:rect b="b" l="l" r="r" t="t"/>
                <a:pathLst>
                  <a:path extrusionOk="0" h="20941" w="20941">
                    <a:moveTo>
                      <a:pt x="4137" y="18805"/>
                    </a:moveTo>
                    <a:cubicBezTo>
                      <a:pt x="8708" y="22329"/>
                      <a:pt x="15281" y="21377"/>
                      <a:pt x="18805" y="16805"/>
                    </a:cubicBezTo>
                    <a:cubicBezTo>
                      <a:pt x="22329" y="12233"/>
                      <a:pt x="21377" y="5661"/>
                      <a:pt x="16805" y="2136"/>
                    </a:cubicBezTo>
                    <a:cubicBezTo>
                      <a:pt x="12233" y="-1388"/>
                      <a:pt x="5661" y="-435"/>
                      <a:pt x="2136" y="4137"/>
                    </a:cubicBezTo>
                    <a:cubicBezTo>
                      <a:pt x="-1388" y="8709"/>
                      <a:pt x="-435" y="15281"/>
                      <a:pt x="4137"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33"/>
              <p:cNvSpPr/>
              <p:nvPr/>
            </p:nvSpPr>
            <p:spPr>
              <a:xfrm>
                <a:off x="7122890" y="3137154"/>
                <a:ext cx="20288" cy="27772"/>
              </a:xfrm>
              <a:custGeom>
                <a:rect b="b" l="l" r="r" t="t"/>
                <a:pathLst>
                  <a:path extrusionOk="0" h="27772" w="20288">
                    <a:moveTo>
                      <a:pt x="0" y="0"/>
                    </a:moveTo>
                    <a:cubicBezTo>
                      <a:pt x="0" y="0"/>
                      <a:pt x="2286" y="19717"/>
                      <a:pt x="3810" y="25241"/>
                    </a:cubicBezTo>
                    <a:cubicBezTo>
                      <a:pt x="5429" y="30766"/>
                      <a:pt x="20288" y="25527"/>
                      <a:pt x="20288" y="2552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33"/>
              <p:cNvSpPr/>
              <p:nvPr/>
            </p:nvSpPr>
            <p:spPr>
              <a:xfrm>
                <a:off x="7080558" y="3151019"/>
                <a:ext cx="20941" cy="20941"/>
              </a:xfrm>
              <a:custGeom>
                <a:rect b="b" l="l" r="r" t="t"/>
                <a:pathLst>
                  <a:path extrusionOk="0" h="20941" w="20941">
                    <a:moveTo>
                      <a:pt x="4136" y="18805"/>
                    </a:moveTo>
                    <a:cubicBezTo>
                      <a:pt x="8709" y="22329"/>
                      <a:pt x="15281" y="21377"/>
                      <a:pt x="18805" y="16805"/>
                    </a:cubicBezTo>
                    <a:cubicBezTo>
                      <a:pt x="22329" y="12233"/>
                      <a:pt x="21377" y="5661"/>
                      <a:pt x="16805" y="2136"/>
                    </a:cubicBezTo>
                    <a:cubicBezTo>
                      <a:pt x="12233" y="-1388"/>
                      <a:pt x="5660" y="-435"/>
                      <a:pt x="2136" y="4137"/>
                    </a:cubicBezTo>
                    <a:cubicBezTo>
                      <a:pt x="-1388" y="8709"/>
                      <a:pt x="-435" y="15281"/>
                      <a:pt x="4136"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33"/>
              <p:cNvSpPr/>
              <p:nvPr/>
            </p:nvSpPr>
            <p:spPr>
              <a:xfrm>
                <a:off x="7233284" y="3046414"/>
                <a:ext cx="27241" cy="8253"/>
              </a:xfrm>
              <a:custGeom>
                <a:rect b="b" l="l" r="r" t="t"/>
                <a:pathLst>
                  <a:path extrusionOk="0" h="8253" w="27241">
                    <a:moveTo>
                      <a:pt x="27242" y="3872"/>
                    </a:moveTo>
                    <a:cubicBezTo>
                      <a:pt x="27242" y="3872"/>
                      <a:pt x="12002" y="-7273"/>
                      <a:pt x="0" y="825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33"/>
              <p:cNvSpPr/>
              <p:nvPr/>
            </p:nvSpPr>
            <p:spPr>
              <a:xfrm>
                <a:off x="7246619" y="3047904"/>
                <a:ext cx="5836" cy="23812"/>
              </a:xfrm>
              <a:custGeom>
                <a:rect b="b" l="l" r="r" t="t"/>
                <a:pathLst>
                  <a:path extrusionOk="0" h="23812" w="5836">
                    <a:moveTo>
                      <a:pt x="0" y="0"/>
                    </a:moveTo>
                    <a:cubicBezTo>
                      <a:pt x="0" y="0"/>
                      <a:pt x="10859" y="13335"/>
                      <a:pt x="2953" y="2381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33"/>
              <p:cNvSpPr/>
              <p:nvPr/>
            </p:nvSpPr>
            <p:spPr>
              <a:xfrm>
                <a:off x="7032878" y="2960033"/>
                <a:ext cx="192405" cy="131305"/>
              </a:xfrm>
              <a:custGeom>
                <a:rect b="b" l="l" r="r" t="t"/>
                <a:pathLst>
                  <a:path extrusionOk="0" h="131305" w="192405">
                    <a:moveTo>
                      <a:pt x="192405" y="79965"/>
                    </a:moveTo>
                    <a:cubicBezTo>
                      <a:pt x="192405" y="79965"/>
                      <a:pt x="185071" y="89014"/>
                      <a:pt x="187071" y="99873"/>
                    </a:cubicBezTo>
                    <a:cubicBezTo>
                      <a:pt x="187928" y="104730"/>
                      <a:pt x="186024" y="109779"/>
                      <a:pt x="181642" y="112065"/>
                    </a:cubicBezTo>
                    <a:lnTo>
                      <a:pt x="181070" y="112350"/>
                    </a:lnTo>
                    <a:cubicBezTo>
                      <a:pt x="176784" y="114636"/>
                      <a:pt x="171545" y="113874"/>
                      <a:pt x="168116" y="110350"/>
                    </a:cubicBezTo>
                    <a:cubicBezTo>
                      <a:pt x="146304" y="87776"/>
                      <a:pt x="64008" y="15291"/>
                      <a:pt x="0" y="131305"/>
                    </a:cubicBezTo>
                    <a:cubicBezTo>
                      <a:pt x="0" y="131305"/>
                      <a:pt x="9906" y="14529"/>
                      <a:pt x="94869" y="1289"/>
                    </a:cubicBezTo>
                    <a:cubicBezTo>
                      <a:pt x="179832" y="-11856"/>
                      <a:pt x="192405" y="79870"/>
                      <a:pt x="192405" y="798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33"/>
              <p:cNvSpPr/>
              <p:nvPr/>
            </p:nvSpPr>
            <p:spPr>
              <a:xfrm>
                <a:off x="7150878" y="3150965"/>
                <a:ext cx="13540" cy="25527"/>
              </a:xfrm>
              <a:custGeom>
                <a:rect b="b" l="l" r="r" t="t"/>
                <a:pathLst>
                  <a:path extrusionOk="0" h="25527" w="13540">
                    <a:moveTo>
                      <a:pt x="110" y="25527"/>
                    </a:moveTo>
                    <a:cubicBezTo>
                      <a:pt x="-556" y="16764"/>
                      <a:pt x="1539" y="5810"/>
                      <a:pt x="13541"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33"/>
              <p:cNvSpPr/>
              <p:nvPr/>
            </p:nvSpPr>
            <p:spPr>
              <a:xfrm>
                <a:off x="7120032" y="3087719"/>
                <a:ext cx="8953" cy="16478"/>
              </a:xfrm>
              <a:custGeom>
                <a:rect b="b" l="l" r="r" t="t"/>
                <a:pathLst>
                  <a:path extrusionOk="0" h="16478" w="8953">
                    <a:moveTo>
                      <a:pt x="0" y="16478"/>
                    </a:moveTo>
                    <a:cubicBezTo>
                      <a:pt x="0" y="16478"/>
                      <a:pt x="6382" y="15907"/>
                      <a:pt x="8954"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0" name="Google Shape;630;p33"/>
            <p:cNvGrpSpPr/>
            <p:nvPr/>
          </p:nvGrpSpPr>
          <p:grpSpPr>
            <a:xfrm>
              <a:off x="7066978" y="3687727"/>
              <a:ext cx="925830" cy="555850"/>
              <a:chOff x="7066978" y="3687727"/>
              <a:chExt cx="925830" cy="555850"/>
            </a:xfrm>
          </p:grpSpPr>
          <p:sp>
            <p:nvSpPr>
              <p:cNvPr id="631" name="Google Shape;631;p33"/>
              <p:cNvSpPr/>
              <p:nvPr/>
            </p:nvSpPr>
            <p:spPr>
              <a:xfrm>
                <a:off x="7066978" y="3687727"/>
                <a:ext cx="925830" cy="555850"/>
              </a:xfrm>
              <a:custGeom>
                <a:rect b="b" l="l" r="r" t="t"/>
                <a:pathLst>
                  <a:path extrusionOk="0" h="555850" w="925830">
                    <a:moveTo>
                      <a:pt x="168307" y="57312"/>
                    </a:moveTo>
                    <a:lnTo>
                      <a:pt x="0" y="555851"/>
                    </a:lnTo>
                    <a:lnTo>
                      <a:pt x="372618" y="555851"/>
                    </a:lnTo>
                    <a:lnTo>
                      <a:pt x="410528" y="362303"/>
                    </a:lnTo>
                    <a:lnTo>
                      <a:pt x="523304" y="555851"/>
                    </a:lnTo>
                    <a:lnTo>
                      <a:pt x="925830" y="555851"/>
                    </a:lnTo>
                    <a:cubicBezTo>
                      <a:pt x="925830" y="555851"/>
                      <a:pt x="710089" y="165612"/>
                      <a:pt x="606647" y="33786"/>
                    </a:cubicBezTo>
                    <a:cubicBezTo>
                      <a:pt x="537686" y="-54130"/>
                      <a:pt x="168307" y="57312"/>
                      <a:pt x="168307" y="57312"/>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32" name="Google Shape;632;p33"/>
              <p:cNvGrpSpPr/>
              <p:nvPr/>
            </p:nvGrpSpPr>
            <p:grpSpPr>
              <a:xfrm>
                <a:off x="7418631" y="3726465"/>
                <a:ext cx="513883" cy="490632"/>
                <a:chOff x="7418631" y="3726465"/>
                <a:chExt cx="513883" cy="490632"/>
              </a:xfrm>
            </p:grpSpPr>
            <p:sp>
              <p:nvSpPr>
                <p:cNvPr id="633" name="Google Shape;633;p33"/>
                <p:cNvSpPr/>
                <p:nvPr/>
              </p:nvSpPr>
              <p:spPr>
                <a:xfrm>
                  <a:off x="7542275" y="3763422"/>
                  <a:ext cx="178498" cy="143156"/>
                </a:xfrm>
                <a:custGeom>
                  <a:rect b="b" l="l" r="r" t="t"/>
                  <a:pathLst>
                    <a:path extrusionOk="0" h="143156" w="178498">
                      <a:moveTo>
                        <a:pt x="0" y="0"/>
                      </a:moveTo>
                      <a:cubicBezTo>
                        <a:pt x="0" y="0"/>
                        <a:pt x="45625" y="158020"/>
                        <a:pt x="178498" y="142018"/>
                      </a:cubicBezTo>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33"/>
                <p:cNvSpPr/>
                <p:nvPr/>
              </p:nvSpPr>
              <p:spPr>
                <a:xfrm>
                  <a:off x="7615618" y="3726465"/>
                  <a:ext cx="316896" cy="490632"/>
                </a:xfrm>
                <a:custGeom>
                  <a:rect b="b" l="l" r="r" t="t"/>
                  <a:pathLst>
                    <a:path extrusionOk="0" h="490632" w="316896">
                      <a:moveTo>
                        <a:pt x="23908" y="0"/>
                      </a:moveTo>
                      <a:cubicBezTo>
                        <a:pt x="23908" y="0"/>
                        <a:pt x="272129" y="355663"/>
                        <a:pt x="316897" y="490633"/>
                      </a:cubicBezTo>
                      <a:lnTo>
                        <a:pt x="264223" y="490633"/>
                      </a:lnTo>
                      <a:cubicBezTo>
                        <a:pt x="264223" y="490633"/>
                        <a:pt x="42291" y="57340"/>
                        <a:pt x="0" y="18097"/>
                      </a:cubicBezTo>
                      <a:lnTo>
                        <a:pt x="23813"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33"/>
                <p:cNvSpPr/>
                <p:nvPr/>
              </p:nvSpPr>
              <p:spPr>
                <a:xfrm rot="-238763">
                  <a:off x="7425784" y="3955635"/>
                  <a:ext cx="60887" cy="214009"/>
                </a:xfrm>
                <a:custGeom>
                  <a:rect b="b" l="l" r="r" t="t"/>
                  <a:pathLst>
                    <a:path extrusionOk="0" h="262794" w="105635">
                      <a:moveTo>
                        <a:pt x="13719" y="0"/>
                      </a:moveTo>
                      <a:cubicBezTo>
                        <a:pt x="13719" y="0"/>
                        <a:pt x="-22857" y="160496"/>
                        <a:pt x="23435" y="262795"/>
                      </a:cubicBezTo>
                      <a:lnTo>
                        <a:pt x="105635" y="154115"/>
                      </a:lnTo>
                      <a:lnTo>
                        <a:pt x="1362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36" name="Google Shape;636;p33"/>
            <p:cNvGrpSpPr/>
            <p:nvPr/>
          </p:nvGrpSpPr>
          <p:grpSpPr>
            <a:xfrm>
              <a:off x="6942296" y="2972808"/>
              <a:ext cx="758218" cy="915391"/>
              <a:chOff x="6942296" y="2972808"/>
              <a:chExt cx="758218" cy="915391"/>
            </a:xfrm>
          </p:grpSpPr>
          <p:sp>
            <p:nvSpPr>
              <p:cNvPr id="637" name="Google Shape;637;p33"/>
              <p:cNvSpPr/>
              <p:nvPr/>
            </p:nvSpPr>
            <p:spPr>
              <a:xfrm>
                <a:off x="6942296" y="2972808"/>
                <a:ext cx="758218" cy="915391"/>
              </a:xfrm>
              <a:custGeom>
                <a:rect b="b" l="l" r="r" t="t"/>
                <a:pathLst>
                  <a:path extrusionOk="0" h="915391" w="758218">
                    <a:moveTo>
                      <a:pt x="294608" y="289599"/>
                    </a:moveTo>
                    <a:cubicBezTo>
                      <a:pt x="294608" y="289599"/>
                      <a:pt x="377095" y="270073"/>
                      <a:pt x="389001" y="206636"/>
                    </a:cubicBezTo>
                    <a:lnTo>
                      <a:pt x="363855" y="38711"/>
                    </a:lnTo>
                    <a:cubicBezTo>
                      <a:pt x="363855" y="38711"/>
                      <a:pt x="540067" y="-10724"/>
                      <a:pt x="593788" y="2135"/>
                    </a:cubicBezTo>
                    <a:lnTo>
                      <a:pt x="613696" y="258453"/>
                    </a:lnTo>
                    <a:cubicBezTo>
                      <a:pt x="613696" y="258453"/>
                      <a:pt x="714661" y="646501"/>
                      <a:pt x="726853" y="695841"/>
                    </a:cubicBezTo>
                    <a:cubicBezTo>
                      <a:pt x="739045" y="745180"/>
                      <a:pt x="761524" y="751371"/>
                      <a:pt x="757809" y="768326"/>
                    </a:cubicBezTo>
                    <a:cubicBezTo>
                      <a:pt x="754094" y="785280"/>
                      <a:pt x="251079" y="915392"/>
                      <a:pt x="251079" y="915392"/>
                    </a:cubicBezTo>
                    <a:lnTo>
                      <a:pt x="221171" y="655359"/>
                    </a:lnTo>
                    <a:lnTo>
                      <a:pt x="190881" y="686601"/>
                    </a:lnTo>
                    <a:cubicBezTo>
                      <a:pt x="190881" y="686601"/>
                      <a:pt x="16954" y="577159"/>
                      <a:pt x="0" y="545536"/>
                    </a:cubicBezTo>
                    <a:cubicBezTo>
                      <a:pt x="0" y="545536"/>
                      <a:pt x="191548" y="300077"/>
                      <a:pt x="294608" y="289599"/>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33"/>
              <p:cNvSpPr/>
              <p:nvPr/>
            </p:nvSpPr>
            <p:spPr>
              <a:xfrm>
                <a:off x="7106223" y="3548731"/>
                <a:ext cx="63998" cy="109088"/>
              </a:xfrm>
              <a:custGeom>
                <a:rect b="b" l="l" r="r" t="t"/>
                <a:pathLst>
                  <a:path extrusionOk="0" h="171118" w="63998">
                    <a:moveTo>
                      <a:pt x="57712" y="0"/>
                    </a:moveTo>
                    <a:cubicBezTo>
                      <a:pt x="57712" y="0"/>
                      <a:pt x="-2581" y="82201"/>
                      <a:pt x="86" y="146018"/>
                    </a:cubicBezTo>
                    <a:cubicBezTo>
                      <a:pt x="2753" y="209836"/>
                      <a:pt x="63999" y="131826"/>
                      <a:pt x="63999" y="131826"/>
                    </a:cubicBezTo>
                    <a:cubicBezTo>
                      <a:pt x="63999" y="131826"/>
                      <a:pt x="50187" y="29908"/>
                      <a:pt x="57712"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9" name="Google Shape;639;p33"/>
            <p:cNvGrpSpPr/>
            <p:nvPr/>
          </p:nvGrpSpPr>
          <p:grpSpPr>
            <a:xfrm>
              <a:off x="6649296" y="5039966"/>
              <a:ext cx="509111" cy="210213"/>
              <a:chOff x="6649296" y="5039966"/>
              <a:chExt cx="509111" cy="210213"/>
            </a:xfrm>
          </p:grpSpPr>
          <p:sp>
            <p:nvSpPr>
              <p:cNvPr id="640" name="Google Shape;640;p33"/>
              <p:cNvSpPr/>
              <p:nvPr/>
            </p:nvSpPr>
            <p:spPr>
              <a:xfrm>
                <a:off x="6651305" y="5039966"/>
                <a:ext cx="507102" cy="200688"/>
              </a:xfrm>
              <a:custGeom>
                <a:rect b="b" l="l" r="r" t="t"/>
                <a:pathLst>
                  <a:path extrusionOk="0" h="200688" w="507102">
                    <a:moveTo>
                      <a:pt x="496350" y="59243"/>
                    </a:moveTo>
                    <a:cubicBezTo>
                      <a:pt x="494350" y="52385"/>
                      <a:pt x="485777" y="49908"/>
                      <a:pt x="480539" y="54766"/>
                    </a:cubicBezTo>
                    <a:cubicBezTo>
                      <a:pt x="465204" y="68958"/>
                      <a:pt x="435866" y="92009"/>
                      <a:pt x="407768" y="92009"/>
                    </a:cubicBezTo>
                    <a:cubicBezTo>
                      <a:pt x="375859" y="92009"/>
                      <a:pt x="341950" y="60195"/>
                      <a:pt x="343950" y="53718"/>
                    </a:cubicBezTo>
                    <a:cubicBezTo>
                      <a:pt x="350046" y="34573"/>
                      <a:pt x="338521" y="3045"/>
                      <a:pt x="318709" y="92"/>
                    </a:cubicBezTo>
                    <a:cubicBezTo>
                      <a:pt x="292515" y="-3813"/>
                      <a:pt x="154593" y="117155"/>
                      <a:pt x="61629" y="137347"/>
                    </a:cubicBezTo>
                    <a:lnTo>
                      <a:pt x="28673" y="148682"/>
                    </a:lnTo>
                    <a:cubicBezTo>
                      <a:pt x="11432" y="154588"/>
                      <a:pt x="-188" y="170876"/>
                      <a:pt x="2" y="189164"/>
                    </a:cubicBezTo>
                    <a:cubicBezTo>
                      <a:pt x="2" y="195641"/>
                      <a:pt x="5527" y="200689"/>
                      <a:pt x="12004" y="200689"/>
                    </a:cubicBezTo>
                    <a:lnTo>
                      <a:pt x="467680" y="200689"/>
                    </a:lnTo>
                    <a:cubicBezTo>
                      <a:pt x="483587" y="200689"/>
                      <a:pt x="497684" y="190116"/>
                      <a:pt x="501780" y="174686"/>
                    </a:cubicBezTo>
                    <a:cubicBezTo>
                      <a:pt x="507875" y="151540"/>
                      <a:pt x="511685" y="112964"/>
                      <a:pt x="496255"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33"/>
              <p:cNvSpPr/>
              <p:nvPr/>
            </p:nvSpPr>
            <p:spPr>
              <a:xfrm>
                <a:off x="6649296" y="5201507"/>
                <a:ext cx="507443" cy="48672"/>
              </a:xfrm>
              <a:custGeom>
                <a:rect b="b" l="l" r="r" t="t"/>
                <a:pathLst>
                  <a:path extrusionOk="0" h="48672" w="507443">
                    <a:moveTo>
                      <a:pt x="2201" y="27622"/>
                    </a:moveTo>
                    <a:cubicBezTo>
                      <a:pt x="2201" y="27622"/>
                      <a:pt x="-2752" y="39053"/>
                      <a:pt x="2201" y="48673"/>
                    </a:cubicBezTo>
                    <a:lnTo>
                      <a:pt x="479880" y="48673"/>
                    </a:lnTo>
                    <a:cubicBezTo>
                      <a:pt x="487976" y="48673"/>
                      <a:pt x="495596" y="44387"/>
                      <a:pt x="499502" y="37338"/>
                    </a:cubicBezTo>
                    <a:cubicBezTo>
                      <a:pt x="504359" y="28480"/>
                      <a:pt x="509312" y="15145"/>
                      <a:pt x="506741" y="0"/>
                    </a:cubicBezTo>
                    <a:cubicBezTo>
                      <a:pt x="506741" y="0"/>
                      <a:pt x="415205" y="33052"/>
                      <a:pt x="2201"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2" name="Google Shape;642;p33"/>
            <p:cNvSpPr/>
            <p:nvPr/>
          </p:nvSpPr>
          <p:spPr>
            <a:xfrm>
              <a:off x="7162756" y="3534251"/>
              <a:ext cx="3377" cy="94011"/>
            </a:xfrm>
            <a:custGeom>
              <a:rect b="b" l="l" r="r" t="t"/>
              <a:pathLst>
                <a:path extrusionOk="0" h="94011" w="3377">
                  <a:moveTo>
                    <a:pt x="3377" y="0"/>
                  </a:moveTo>
                  <a:cubicBezTo>
                    <a:pt x="3377" y="0"/>
                    <a:pt x="-1862" y="28289"/>
                    <a:pt x="710" y="94012"/>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3" name="Google Shape;643;p33"/>
            <p:cNvGrpSpPr/>
            <p:nvPr/>
          </p:nvGrpSpPr>
          <p:grpSpPr>
            <a:xfrm>
              <a:off x="6891674" y="3500627"/>
              <a:ext cx="414208" cy="525440"/>
              <a:chOff x="6891674" y="3500627"/>
              <a:chExt cx="414208" cy="525440"/>
            </a:xfrm>
          </p:grpSpPr>
          <p:sp>
            <p:nvSpPr>
              <p:cNvPr id="644" name="Google Shape;644;p33"/>
              <p:cNvSpPr/>
              <p:nvPr/>
            </p:nvSpPr>
            <p:spPr>
              <a:xfrm>
                <a:off x="6891674" y="3500627"/>
                <a:ext cx="414208" cy="525440"/>
              </a:xfrm>
              <a:custGeom>
                <a:rect b="b" l="l" r="r" t="t"/>
                <a:pathLst>
                  <a:path extrusionOk="0" h="525440" w="414208">
                    <a:moveTo>
                      <a:pt x="80150" y="191"/>
                    </a:moveTo>
                    <a:lnTo>
                      <a:pt x="29000" y="72962"/>
                    </a:lnTo>
                    <a:cubicBezTo>
                      <a:pt x="-18911" y="134493"/>
                      <a:pt x="-6052" y="223552"/>
                      <a:pt x="57194" y="269081"/>
                    </a:cubicBezTo>
                    <a:lnTo>
                      <a:pt x="256362" y="431863"/>
                    </a:lnTo>
                    <a:cubicBezTo>
                      <a:pt x="256362" y="431863"/>
                      <a:pt x="298558" y="480917"/>
                      <a:pt x="323894" y="496062"/>
                    </a:cubicBezTo>
                    <a:cubicBezTo>
                      <a:pt x="345326" y="508826"/>
                      <a:pt x="354279" y="528923"/>
                      <a:pt x="363518" y="524923"/>
                    </a:cubicBezTo>
                    <a:cubicBezTo>
                      <a:pt x="372758" y="520922"/>
                      <a:pt x="343992" y="476345"/>
                      <a:pt x="343992" y="476345"/>
                    </a:cubicBezTo>
                    <a:cubicBezTo>
                      <a:pt x="343992" y="476345"/>
                      <a:pt x="379044" y="505396"/>
                      <a:pt x="387712" y="497491"/>
                    </a:cubicBezTo>
                    <a:cubicBezTo>
                      <a:pt x="396379" y="489585"/>
                      <a:pt x="356279" y="442246"/>
                      <a:pt x="356279" y="442246"/>
                    </a:cubicBezTo>
                    <a:cubicBezTo>
                      <a:pt x="356279" y="442246"/>
                      <a:pt x="397427" y="470345"/>
                      <a:pt x="404952" y="463201"/>
                    </a:cubicBezTo>
                    <a:cubicBezTo>
                      <a:pt x="412477" y="456152"/>
                      <a:pt x="374758" y="414909"/>
                      <a:pt x="374758" y="414909"/>
                    </a:cubicBezTo>
                    <a:cubicBezTo>
                      <a:pt x="374758" y="414909"/>
                      <a:pt x="406476" y="416814"/>
                      <a:pt x="413810" y="408432"/>
                    </a:cubicBezTo>
                    <a:cubicBezTo>
                      <a:pt x="421144" y="400050"/>
                      <a:pt x="324752" y="357569"/>
                      <a:pt x="324752" y="357569"/>
                    </a:cubicBezTo>
                    <a:lnTo>
                      <a:pt x="214547" y="185071"/>
                    </a:lnTo>
                    <a:lnTo>
                      <a:pt x="241408" y="158687"/>
                    </a:lnTo>
                    <a:lnTo>
                      <a:pt x="80054" y="0"/>
                    </a:lnTo>
                    <a:close/>
                  </a:path>
                </a:pathLst>
              </a:custGeom>
              <a:solidFill>
                <a:srgbClr val="9E4E27"/>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33"/>
              <p:cNvSpPr/>
              <p:nvPr/>
            </p:nvSpPr>
            <p:spPr>
              <a:xfrm>
                <a:off x="7078218" y="3657695"/>
                <a:ext cx="28098" cy="28098"/>
              </a:xfrm>
              <a:custGeom>
                <a:rect b="b" l="l" r="r" t="t"/>
                <a:pathLst>
                  <a:path extrusionOk="0" h="28098" w="28098">
                    <a:moveTo>
                      <a:pt x="28099" y="28099"/>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6" name="Google Shape;646;p33"/>
            <p:cNvSpPr/>
            <p:nvPr/>
          </p:nvSpPr>
          <p:spPr>
            <a:xfrm>
              <a:off x="6929913" y="3482054"/>
              <a:ext cx="223266" cy="196024"/>
            </a:xfrm>
            <a:custGeom>
              <a:rect b="b" l="l" r="r" t="t"/>
              <a:pathLst>
                <a:path extrusionOk="0" h="196024" w="223266">
                  <a:moveTo>
                    <a:pt x="29623" y="95"/>
                  </a:moveTo>
                  <a:cubicBezTo>
                    <a:pt x="29623" y="95"/>
                    <a:pt x="199073" y="150400"/>
                    <a:pt x="223266" y="168116"/>
                  </a:cubicBezTo>
                  <a:lnTo>
                    <a:pt x="201263" y="196024"/>
                  </a:lnTo>
                  <a:cubicBezTo>
                    <a:pt x="201263" y="196024"/>
                    <a:pt x="22003" y="79629"/>
                    <a:pt x="0" y="37719"/>
                  </a:cubicBezTo>
                  <a:lnTo>
                    <a:pt x="29623" y="0"/>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33"/>
            <p:cNvSpPr/>
            <p:nvPr/>
          </p:nvSpPr>
          <p:spPr>
            <a:xfrm>
              <a:off x="7296816" y="2964465"/>
              <a:ext cx="249935" cy="72675"/>
            </a:xfrm>
            <a:custGeom>
              <a:rect b="b" l="l" r="r" t="t"/>
              <a:pathLst>
                <a:path extrusionOk="0" h="72675" w="249935">
                  <a:moveTo>
                    <a:pt x="0" y="40100"/>
                  </a:moveTo>
                  <a:lnTo>
                    <a:pt x="7239" y="72676"/>
                  </a:lnTo>
                  <a:cubicBezTo>
                    <a:pt x="7239" y="72676"/>
                    <a:pt x="161163" y="36576"/>
                    <a:pt x="249936" y="41339"/>
                  </a:cubicBezTo>
                  <a:lnTo>
                    <a:pt x="246031" y="0"/>
                  </a:lnTo>
                  <a:cubicBezTo>
                    <a:pt x="246031" y="0"/>
                    <a:pt x="58960" y="11716"/>
                    <a:pt x="0" y="40005"/>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33"/>
            <p:cNvSpPr/>
            <p:nvPr/>
          </p:nvSpPr>
          <p:spPr>
            <a:xfrm>
              <a:off x="7431786" y="3964686"/>
              <a:ext cx="45815" cy="85343"/>
            </a:xfrm>
            <a:custGeom>
              <a:rect b="b" l="l" r="r" t="t"/>
              <a:pathLst>
                <a:path extrusionOk="0" h="85343" w="45815">
                  <a:moveTo>
                    <a:pt x="45815" y="85344"/>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33"/>
            <p:cNvSpPr/>
            <p:nvPr/>
          </p:nvSpPr>
          <p:spPr>
            <a:xfrm>
              <a:off x="7026306" y="3013329"/>
              <a:ext cx="163925" cy="138207"/>
            </a:xfrm>
            <a:custGeom>
              <a:rect b="b" l="l" r="r" t="t"/>
              <a:pathLst>
                <a:path extrusionOk="0" h="138207" w="163925">
                  <a:moveTo>
                    <a:pt x="23050" y="138113"/>
                  </a:moveTo>
                  <a:lnTo>
                    <a:pt x="55912" y="106871"/>
                  </a:lnTo>
                  <a:cubicBezTo>
                    <a:pt x="62293" y="100870"/>
                    <a:pt x="65913" y="92392"/>
                    <a:pt x="65913" y="83629"/>
                  </a:cubicBezTo>
                  <a:lnTo>
                    <a:pt x="65913" y="58293"/>
                  </a:lnTo>
                  <a:lnTo>
                    <a:pt x="78962" y="64008"/>
                  </a:lnTo>
                  <a:cubicBezTo>
                    <a:pt x="89821" y="68771"/>
                    <a:pt x="102394" y="67056"/>
                    <a:pt x="111728" y="59722"/>
                  </a:cubicBezTo>
                  <a:lnTo>
                    <a:pt x="163925" y="18193"/>
                  </a:lnTo>
                  <a:lnTo>
                    <a:pt x="79343" y="0"/>
                  </a:lnTo>
                  <a:lnTo>
                    <a:pt x="6572" y="41434"/>
                  </a:lnTo>
                  <a:lnTo>
                    <a:pt x="0" y="78105"/>
                  </a:lnTo>
                  <a:lnTo>
                    <a:pt x="23146" y="13820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650" name="Google Shape;650;p33"/>
          <p:cNvPicPr preferRelativeResize="0"/>
          <p:nvPr/>
        </p:nvPicPr>
        <p:blipFill>
          <a:blip r:embed="rId3">
            <a:alphaModFix/>
          </a:blip>
          <a:stretch>
            <a:fillRect/>
          </a:stretch>
        </p:blipFill>
        <p:spPr>
          <a:xfrm>
            <a:off x="7677464" y="297277"/>
            <a:ext cx="968675" cy="9686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able of contents</a:t>
            </a:r>
            <a:endParaRPr/>
          </a:p>
        </p:txBody>
      </p:sp>
      <p:sp>
        <p:nvSpPr>
          <p:cNvPr id="656" name="Google Shape;656;p34"/>
          <p:cNvSpPr txBox="1"/>
          <p:nvPr>
            <p:ph idx="5" type="title"/>
          </p:nvPr>
        </p:nvSpPr>
        <p:spPr>
          <a:xfrm>
            <a:off x="720000" y="1248000"/>
            <a:ext cx="6999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01</a:t>
            </a:r>
            <a:endParaRPr sz="2800"/>
          </a:p>
        </p:txBody>
      </p:sp>
      <p:sp>
        <p:nvSpPr>
          <p:cNvPr id="657" name="Google Shape;657;p34"/>
          <p:cNvSpPr txBox="1"/>
          <p:nvPr>
            <p:ph idx="9" type="subTitle"/>
          </p:nvPr>
        </p:nvSpPr>
        <p:spPr>
          <a:xfrm>
            <a:off x="1602275" y="1276950"/>
            <a:ext cx="2203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lexandria"/>
                <a:ea typeface="Alexandria"/>
                <a:cs typeface="Alexandria"/>
                <a:sym typeface="Alexandria"/>
              </a:rPr>
              <a:t>Introduction</a:t>
            </a:r>
            <a:endParaRPr b="1">
              <a:latin typeface="Alexandria"/>
              <a:ea typeface="Alexandria"/>
              <a:cs typeface="Alexandria"/>
              <a:sym typeface="Alexandria"/>
            </a:endParaRPr>
          </a:p>
        </p:txBody>
      </p:sp>
      <p:grpSp>
        <p:nvGrpSpPr>
          <p:cNvPr id="658" name="Google Shape;658;p34"/>
          <p:cNvGrpSpPr/>
          <p:nvPr/>
        </p:nvGrpSpPr>
        <p:grpSpPr>
          <a:xfrm flipH="1">
            <a:off x="7070445" y="1037373"/>
            <a:ext cx="1174349" cy="3551044"/>
            <a:chOff x="5730717" y="1470947"/>
            <a:chExt cx="1247449" cy="3772088"/>
          </a:xfrm>
        </p:grpSpPr>
        <p:sp>
          <p:nvSpPr>
            <p:cNvPr id="659" name="Google Shape;659;p34"/>
            <p:cNvSpPr/>
            <p:nvPr/>
          </p:nvSpPr>
          <p:spPr>
            <a:xfrm>
              <a:off x="5730717" y="2386774"/>
              <a:ext cx="940688" cy="2856261"/>
            </a:xfrm>
            <a:custGeom>
              <a:rect b="b" l="l" r="r" t="t"/>
              <a:pathLst>
                <a:path extrusionOk="0" h="2856261" w="940688">
                  <a:moveTo>
                    <a:pt x="848963" y="0"/>
                  </a:moveTo>
                  <a:lnTo>
                    <a:pt x="848963" y="178022"/>
                  </a:lnTo>
                  <a:lnTo>
                    <a:pt x="91726" y="178022"/>
                  </a:lnTo>
                  <a:lnTo>
                    <a:pt x="91726" y="0"/>
                  </a:lnTo>
                  <a:lnTo>
                    <a:pt x="0" y="0"/>
                  </a:lnTo>
                  <a:lnTo>
                    <a:pt x="0" y="2856262"/>
                  </a:lnTo>
                  <a:lnTo>
                    <a:pt x="91726" y="2856262"/>
                  </a:lnTo>
                  <a:lnTo>
                    <a:pt x="91726" y="2683097"/>
                  </a:lnTo>
                  <a:lnTo>
                    <a:pt x="848963" y="2683097"/>
                  </a:lnTo>
                  <a:lnTo>
                    <a:pt x="848963" y="2856262"/>
                  </a:lnTo>
                  <a:lnTo>
                    <a:pt x="940689" y="2856262"/>
                  </a:lnTo>
                  <a:lnTo>
                    <a:pt x="940689" y="0"/>
                  </a:lnTo>
                  <a:lnTo>
                    <a:pt x="848963" y="0"/>
                  </a:lnTo>
                  <a:close/>
                  <a:moveTo>
                    <a:pt x="848963" y="255270"/>
                  </a:moveTo>
                  <a:lnTo>
                    <a:pt x="848963" y="447770"/>
                  </a:lnTo>
                  <a:lnTo>
                    <a:pt x="91726" y="447770"/>
                  </a:lnTo>
                  <a:lnTo>
                    <a:pt x="91726" y="255270"/>
                  </a:lnTo>
                  <a:lnTo>
                    <a:pt x="848963" y="255270"/>
                  </a:lnTo>
                  <a:close/>
                  <a:moveTo>
                    <a:pt x="91726" y="2066353"/>
                  </a:moveTo>
                  <a:lnTo>
                    <a:pt x="91726" y="1873853"/>
                  </a:lnTo>
                  <a:lnTo>
                    <a:pt x="848963" y="1873853"/>
                  </a:lnTo>
                  <a:lnTo>
                    <a:pt x="848963" y="2066353"/>
                  </a:lnTo>
                  <a:lnTo>
                    <a:pt x="91726" y="2066353"/>
                  </a:lnTo>
                  <a:close/>
                  <a:moveTo>
                    <a:pt x="848963" y="2143601"/>
                  </a:moveTo>
                  <a:lnTo>
                    <a:pt x="848963" y="2336102"/>
                  </a:lnTo>
                  <a:lnTo>
                    <a:pt x="91726" y="2336102"/>
                  </a:lnTo>
                  <a:lnTo>
                    <a:pt x="91726" y="2143601"/>
                  </a:lnTo>
                  <a:lnTo>
                    <a:pt x="848963" y="2143601"/>
                  </a:lnTo>
                  <a:close/>
                  <a:moveTo>
                    <a:pt x="91726" y="1796606"/>
                  </a:moveTo>
                  <a:lnTo>
                    <a:pt x="91726" y="1604105"/>
                  </a:lnTo>
                  <a:lnTo>
                    <a:pt x="848963" y="1604105"/>
                  </a:lnTo>
                  <a:lnTo>
                    <a:pt x="848963" y="1796606"/>
                  </a:lnTo>
                  <a:lnTo>
                    <a:pt x="91726" y="1796606"/>
                  </a:lnTo>
                  <a:close/>
                  <a:moveTo>
                    <a:pt x="91726" y="1526858"/>
                  </a:moveTo>
                  <a:lnTo>
                    <a:pt x="91726" y="1334357"/>
                  </a:lnTo>
                  <a:lnTo>
                    <a:pt x="848963" y="1334357"/>
                  </a:lnTo>
                  <a:lnTo>
                    <a:pt x="848963" y="1526858"/>
                  </a:lnTo>
                  <a:lnTo>
                    <a:pt x="91726" y="1526858"/>
                  </a:lnTo>
                  <a:close/>
                  <a:moveTo>
                    <a:pt x="91726" y="1257110"/>
                  </a:moveTo>
                  <a:lnTo>
                    <a:pt x="91726" y="1064609"/>
                  </a:lnTo>
                  <a:lnTo>
                    <a:pt x="848963" y="1064609"/>
                  </a:lnTo>
                  <a:lnTo>
                    <a:pt x="848963" y="1257110"/>
                  </a:lnTo>
                  <a:lnTo>
                    <a:pt x="91726" y="1257110"/>
                  </a:lnTo>
                  <a:close/>
                  <a:moveTo>
                    <a:pt x="91726" y="987362"/>
                  </a:moveTo>
                  <a:lnTo>
                    <a:pt x="91726" y="794861"/>
                  </a:lnTo>
                  <a:lnTo>
                    <a:pt x="848963" y="794861"/>
                  </a:lnTo>
                  <a:lnTo>
                    <a:pt x="848963" y="987362"/>
                  </a:lnTo>
                  <a:lnTo>
                    <a:pt x="91726" y="987362"/>
                  </a:lnTo>
                  <a:close/>
                  <a:moveTo>
                    <a:pt x="91726" y="717613"/>
                  </a:moveTo>
                  <a:lnTo>
                    <a:pt x="91726" y="525113"/>
                  </a:lnTo>
                  <a:lnTo>
                    <a:pt x="848963" y="525113"/>
                  </a:lnTo>
                  <a:lnTo>
                    <a:pt x="848963" y="717613"/>
                  </a:lnTo>
                  <a:lnTo>
                    <a:pt x="91726" y="717613"/>
                  </a:lnTo>
                  <a:close/>
                  <a:moveTo>
                    <a:pt x="91726" y="2605945"/>
                  </a:moveTo>
                  <a:lnTo>
                    <a:pt x="91726" y="2413445"/>
                  </a:lnTo>
                  <a:lnTo>
                    <a:pt x="848963" y="2413445"/>
                  </a:lnTo>
                  <a:lnTo>
                    <a:pt x="848963" y="2605945"/>
                  </a:lnTo>
                  <a:lnTo>
                    <a:pt x="91726" y="2605945"/>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0" name="Google Shape;660;p34"/>
            <p:cNvGrpSpPr/>
            <p:nvPr/>
          </p:nvGrpSpPr>
          <p:grpSpPr>
            <a:xfrm>
              <a:off x="6358327" y="1470947"/>
              <a:ext cx="619839" cy="619839"/>
              <a:chOff x="6358327" y="1470947"/>
              <a:chExt cx="619839" cy="619839"/>
            </a:xfrm>
          </p:grpSpPr>
          <p:sp>
            <p:nvSpPr>
              <p:cNvPr id="661" name="Google Shape;661;p34"/>
              <p:cNvSpPr/>
              <p:nvPr/>
            </p:nvSpPr>
            <p:spPr>
              <a:xfrm flipH="1" rot="4672513">
                <a:off x="6407313" y="1519933"/>
                <a:ext cx="521867" cy="521867"/>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34"/>
              <p:cNvSpPr/>
              <p:nvPr/>
            </p:nvSpPr>
            <p:spPr>
              <a:xfrm flipH="1">
                <a:off x="6552729" y="1620450"/>
                <a:ext cx="115252" cy="160591"/>
              </a:xfrm>
              <a:custGeom>
                <a:rect b="b" l="l" r="r" t="t"/>
                <a:pathLst>
                  <a:path extrusionOk="0" h="160591" w="115252">
                    <a:moveTo>
                      <a:pt x="0" y="0"/>
                    </a:moveTo>
                    <a:lnTo>
                      <a:pt x="0" y="160592"/>
                    </a:lnTo>
                    <a:lnTo>
                      <a:pt x="115253"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63" name="Google Shape;663;p34"/>
          <p:cNvGrpSpPr/>
          <p:nvPr/>
        </p:nvGrpSpPr>
        <p:grpSpPr>
          <a:xfrm>
            <a:off x="8101982" y="4053477"/>
            <a:ext cx="542679" cy="542699"/>
            <a:chOff x="1151000" y="3770450"/>
            <a:chExt cx="651475" cy="651500"/>
          </a:xfrm>
        </p:grpSpPr>
        <p:sp>
          <p:nvSpPr>
            <p:cNvPr id="664" name="Google Shape;664;p34"/>
            <p:cNvSpPr/>
            <p:nvPr/>
          </p:nvSpPr>
          <p:spPr>
            <a:xfrm>
              <a:off x="1151000" y="3770450"/>
              <a:ext cx="651475" cy="651500"/>
            </a:xfrm>
            <a:custGeom>
              <a:rect b="b" l="l" r="r" t="t"/>
              <a:pathLst>
                <a:path extrusionOk="0" h="26060" w="26059">
                  <a:moveTo>
                    <a:pt x="13026" y="1"/>
                  </a:moveTo>
                  <a:cubicBezTo>
                    <a:pt x="11340" y="1"/>
                    <a:pt x="9720" y="326"/>
                    <a:pt x="8239" y="910"/>
                  </a:cubicBezTo>
                  <a:cubicBezTo>
                    <a:pt x="3413" y="2822"/>
                    <a:pt x="0" y="7523"/>
                    <a:pt x="0" y="13033"/>
                  </a:cubicBezTo>
                  <a:cubicBezTo>
                    <a:pt x="0" y="14182"/>
                    <a:pt x="146" y="15291"/>
                    <a:pt x="425" y="16353"/>
                  </a:cubicBezTo>
                  <a:cubicBezTo>
                    <a:pt x="1122" y="18995"/>
                    <a:pt x="2622" y="21306"/>
                    <a:pt x="4654" y="23012"/>
                  </a:cubicBezTo>
                  <a:cubicBezTo>
                    <a:pt x="6918" y="24917"/>
                    <a:pt x="9839" y="26059"/>
                    <a:pt x="13026" y="26059"/>
                  </a:cubicBezTo>
                  <a:cubicBezTo>
                    <a:pt x="16558" y="26059"/>
                    <a:pt x="19758" y="24658"/>
                    <a:pt x="22108" y="22381"/>
                  </a:cubicBezTo>
                  <a:cubicBezTo>
                    <a:pt x="23874" y="20662"/>
                    <a:pt x="25156" y="18451"/>
                    <a:pt x="25727" y="15968"/>
                  </a:cubicBezTo>
                  <a:cubicBezTo>
                    <a:pt x="25946" y="15025"/>
                    <a:pt x="26059" y="14042"/>
                    <a:pt x="26059" y="13033"/>
                  </a:cubicBezTo>
                  <a:cubicBezTo>
                    <a:pt x="26059" y="7337"/>
                    <a:pt x="22407" y="2497"/>
                    <a:pt x="17322" y="724"/>
                  </a:cubicBezTo>
                  <a:cubicBezTo>
                    <a:pt x="15974" y="260"/>
                    <a:pt x="14533" y="1"/>
                    <a:pt x="13026"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a:off x="1239300" y="3909875"/>
              <a:ext cx="172800" cy="217625"/>
            </a:xfrm>
            <a:custGeom>
              <a:rect b="b" l="l" r="r" t="t"/>
              <a:pathLst>
                <a:path extrusionOk="0" h="8705" w="6912">
                  <a:moveTo>
                    <a:pt x="4169" y="0"/>
                  </a:moveTo>
                  <a:cubicBezTo>
                    <a:pt x="2702" y="784"/>
                    <a:pt x="1308" y="1700"/>
                    <a:pt x="7" y="2736"/>
                  </a:cubicBezTo>
                  <a:cubicBezTo>
                    <a:pt x="47" y="4429"/>
                    <a:pt x="0" y="6122"/>
                    <a:pt x="40" y="7821"/>
                  </a:cubicBezTo>
                  <a:cubicBezTo>
                    <a:pt x="1447" y="8047"/>
                    <a:pt x="2828" y="8479"/>
                    <a:pt x="4236" y="8704"/>
                  </a:cubicBezTo>
                  <a:cubicBezTo>
                    <a:pt x="5086" y="7058"/>
                    <a:pt x="6068" y="5538"/>
                    <a:pt x="6911" y="3891"/>
                  </a:cubicBezTo>
                  <a:cubicBezTo>
                    <a:pt x="5989" y="2623"/>
                    <a:pt x="5092" y="1269"/>
                    <a:pt x="4169"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a:off x="1556150" y="3909375"/>
              <a:ext cx="181100" cy="214300"/>
            </a:xfrm>
            <a:custGeom>
              <a:rect b="b" l="l" r="r" t="t"/>
              <a:pathLst>
                <a:path extrusionOk="0" h="8572" w="7244">
                  <a:moveTo>
                    <a:pt x="2616" y="1"/>
                  </a:moveTo>
                  <a:lnTo>
                    <a:pt x="0" y="3758"/>
                  </a:lnTo>
                  <a:cubicBezTo>
                    <a:pt x="963" y="5365"/>
                    <a:pt x="1965" y="6965"/>
                    <a:pt x="2935" y="8572"/>
                  </a:cubicBezTo>
                  <a:cubicBezTo>
                    <a:pt x="4349" y="8200"/>
                    <a:pt x="5823" y="7888"/>
                    <a:pt x="7244" y="7516"/>
                  </a:cubicBezTo>
                  <a:cubicBezTo>
                    <a:pt x="7111" y="5770"/>
                    <a:pt x="6991" y="4037"/>
                    <a:pt x="6858" y="2291"/>
                  </a:cubicBezTo>
                  <a:cubicBezTo>
                    <a:pt x="5524" y="1408"/>
                    <a:pt x="4090" y="625"/>
                    <a:pt x="2616"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a:off x="1379375" y="4251300"/>
              <a:ext cx="217125" cy="148575"/>
            </a:xfrm>
            <a:custGeom>
              <a:rect b="b" l="l" r="r" t="t"/>
              <a:pathLst>
                <a:path extrusionOk="0" h="5943" w="8685">
                  <a:moveTo>
                    <a:pt x="1680" y="0"/>
                  </a:moveTo>
                  <a:cubicBezTo>
                    <a:pt x="1116" y="1282"/>
                    <a:pt x="558" y="2570"/>
                    <a:pt x="1" y="3851"/>
                  </a:cubicBezTo>
                  <a:cubicBezTo>
                    <a:pt x="1408" y="4548"/>
                    <a:pt x="2955" y="5245"/>
                    <a:pt x="4362" y="5942"/>
                  </a:cubicBezTo>
                  <a:cubicBezTo>
                    <a:pt x="5783" y="5252"/>
                    <a:pt x="7264" y="4528"/>
                    <a:pt x="8685" y="3838"/>
                  </a:cubicBezTo>
                  <a:cubicBezTo>
                    <a:pt x="8180" y="2563"/>
                    <a:pt x="7755" y="1315"/>
                    <a:pt x="7257" y="40"/>
                  </a:cubicBezTo>
                  <a:cubicBezTo>
                    <a:pt x="5405" y="33"/>
                    <a:pt x="3526" y="7"/>
                    <a:pt x="1680" y="0"/>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a:off x="1703375" y="4169625"/>
              <a:ext cx="90800" cy="160375"/>
            </a:xfrm>
            <a:custGeom>
              <a:rect b="b" l="l" r="r" t="t"/>
              <a:pathLst>
                <a:path extrusionOk="0" h="6415" w="3632">
                  <a:moveTo>
                    <a:pt x="3632" y="1"/>
                  </a:moveTo>
                  <a:cubicBezTo>
                    <a:pt x="3280" y="319"/>
                    <a:pt x="2921" y="638"/>
                    <a:pt x="2563" y="944"/>
                  </a:cubicBezTo>
                  <a:cubicBezTo>
                    <a:pt x="2105" y="2703"/>
                    <a:pt x="1228" y="4316"/>
                    <a:pt x="0" y="5651"/>
                  </a:cubicBezTo>
                  <a:lnTo>
                    <a:pt x="13" y="6414"/>
                  </a:lnTo>
                  <a:cubicBezTo>
                    <a:pt x="1779" y="4695"/>
                    <a:pt x="3061" y="2484"/>
                    <a:pt x="3632"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a:off x="1356975" y="3770450"/>
              <a:ext cx="227075" cy="55475"/>
            </a:xfrm>
            <a:custGeom>
              <a:rect b="b" l="l" r="r" t="t"/>
              <a:pathLst>
                <a:path extrusionOk="0" h="2219" w="9083">
                  <a:moveTo>
                    <a:pt x="4794" y="1"/>
                  </a:moveTo>
                  <a:cubicBezTo>
                    <a:pt x="3101" y="1"/>
                    <a:pt x="1481" y="326"/>
                    <a:pt x="0" y="910"/>
                  </a:cubicBezTo>
                  <a:cubicBezTo>
                    <a:pt x="711" y="1335"/>
                    <a:pt x="1441" y="1813"/>
                    <a:pt x="2145" y="2218"/>
                  </a:cubicBezTo>
                  <a:cubicBezTo>
                    <a:pt x="3120" y="1954"/>
                    <a:pt x="4133" y="1822"/>
                    <a:pt x="5145" y="1822"/>
                  </a:cubicBezTo>
                  <a:cubicBezTo>
                    <a:pt x="6014" y="1822"/>
                    <a:pt x="6882" y="1919"/>
                    <a:pt x="7728" y="2112"/>
                  </a:cubicBezTo>
                  <a:cubicBezTo>
                    <a:pt x="8193" y="1680"/>
                    <a:pt x="8631" y="1182"/>
                    <a:pt x="9083" y="724"/>
                  </a:cubicBezTo>
                  <a:cubicBezTo>
                    <a:pt x="7741" y="260"/>
                    <a:pt x="6294" y="1"/>
                    <a:pt x="4794"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a:off x="1161600" y="4179250"/>
              <a:ext cx="107600" cy="166500"/>
            </a:xfrm>
            <a:custGeom>
              <a:rect b="b" l="l" r="r" t="t"/>
              <a:pathLst>
                <a:path extrusionOk="0" h="6660" w="4304">
                  <a:moveTo>
                    <a:pt x="1" y="1"/>
                  </a:moveTo>
                  <a:lnTo>
                    <a:pt x="1" y="1"/>
                  </a:lnTo>
                  <a:cubicBezTo>
                    <a:pt x="698" y="2643"/>
                    <a:pt x="2198" y="4954"/>
                    <a:pt x="4230" y="6660"/>
                  </a:cubicBezTo>
                  <a:cubicBezTo>
                    <a:pt x="4257" y="6381"/>
                    <a:pt x="4277" y="6102"/>
                    <a:pt x="4303" y="5830"/>
                  </a:cubicBezTo>
                  <a:cubicBezTo>
                    <a:pt x="3055" y="4535"/>
                    <a:pt x="2059" y="2849"/>
                    <a:pt x="1548" y="1123"/>
                  </a:cubicBezTo>
                  <a:cubicBezTo>
                    <a:pt x="990" y="798"/>
                    <a:pt x="479" y="432"/>
                    <a:pt x="1"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a:off x="1333725" y="3817150"/>
              <a:ext cx="80875" cy="109025"/>
            </a:xfrm>
            <a:custGeom>
              <a:rect b="b" l="l" r="r" t="t"/>
              <a:pathLst>
                <a:path extrusionOk="0" h="4361" w="3235">
                  <a:moveTo>
                    <a:pt x="3065" y="1"/>
                  </a:moveTo>
                  <a:cubicBezTo>
                    <a:pt x="3028" y="1"/>
                    <a:pt x="2991" y="16"/>
                    <a:pt x="2962" y="45"/>
                  </a:cubicBezTo>
                  <a:cubicBezTo>
                    <a:pt x="1734" y="1226"/>
                    <a:pt x="751" y="2601"/>
                    <a:pt x="34" y="4141"/>
                  </a:cubicBezTo>
                  <a:cubicBezTo>
                    <a:pt x="1" y="4221"/>
                    <a:pt x="34" y="4314"/>
                    <a:pt x="114" y="4347"/>
                  </a:cubicBezTo>
                  <a:cubicBezTo>
                    <a:pt x="134" y="4360"/>
                    <a:pt x="153" y="4360"/>
                    <a:pt x="173" y="4360"/>
                  </a:cubicBezTo>
                  <a:cubicBezTo>
                    <a:pt x="233" y="4360"/>
                    <a:pt x="293" y="4334"/>
                    <a:pt x="313" y="4274"/>
                  </a:cubicBezTo>
                  <a:cubicBezTo>
                    <a:pt x="1017" y="2767"/>
                    <a:pt x="1979" y="1419"/>
                    <a:pt x="3174" y="264"/>
                  </a:cubicBezTo>
                  <a:cubicBezTo>
                    <a:pt x="3234" y="211"/>
                    <a:pt x="3234" y="111"/>
                    <a:pt x="3174" y="51"/>
                  </a:cubicBezTo>
                  <a:cubicBezTo>
                    <a:pt x="3144" y="17"/>
                    <a:pt x="3104" y="1"/>
                    <a:pt x="30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a:off x="1173225" y="3946275"/>
              <a:ext cx="75375" cy="36150"/>
            </a:xfrm>
            <a:custGeom>
              <a:rect b="b" l="l" r="r" t="t"/>
              <a:pathLst>
                <a:path extrusionOk="0" h="1446" w="3015">
                  <a:moveTo>
                    <a:pt x="181" y="0"/>
                  </a:moveTo>
                  <a:cubicBezTo>
                    <a:pt x="119" y="0"/>
                    <a:pt x="59" y="38"/>
                    <a:pt x="34" y="98"/>
                  </a:cubicBezTo>
                  <a:cubicBezTo>
                    <a:pt x="1" y="178"/>
                    <a:pt x="40" y="264"/>
                    <a:pt x="120" y="297"/>
                  </a:cubicBezTo>
                  <a:lnTo>
                    <a:pt x="2782" y="1433"/>
                  </a:lnTo>
                  <a:cubicBezTo>
                    <a:pt x="2802" y="1439"/>
                    <a:pt x="2822" y="1446"/>
                    <a:pt x="2842" y="1446"/>
                  </a:cubicBezTo>
                  <a:cubicBezTo>
                    <a:pt x="2902" y="1446"/>
                    <a:pt x="2962" y="1413"/>
                    <a:pt x="2982" y="1353"/>
                  </a:cubicBezTo>
                  <a:cubicBezTo>
                    <a:pt x="3015" y="1273"/>
                    <a:pt x="2982" y="1180"/>
                    <a:pt x="2902" y="1147"/>
                  </a:cubicBezTo>
                  <a:lnTo>
                    <a:pt x="240" y="12"/>
                  </a:lnTo>
                  <a:cubicBezTo>
                    <a:pt x="221" y="4"/>
                    <a:pt x="201" y="0"/>
                    <a:pt x="1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1194300" y="4098500"/>
              <a:ext cx="54150" cy="115975"/>
            </a:xfrm>
            <a:custGeom>
              <a:rect b="b" l="l" r="r" t="t"/>
              <a:pathLst>
                <a:path extrusionOk="0" h="4639" w="2166">
                  <a:moveTo>
                    <a:pt x="1992" y="1"/>
                  </a:moveTo>
                  <a:cubicBezTo>
                    <a:pt x="1939" y="1"/>
                    <a:pt x="1886" y="29"/>
                    <a:pt x="1860" y="77"/>
                  </a:cubicBezTo>
                  <a:cubicBezTo>
                    <a:pt x="1030" y="1432"/>
                    <a:pt x="412" y="2906"/>
                    <a:pt x="27" y="4446"/>
                  </a:cubicBezTo>
                  <a:cubicBezTo>
                    <a:pt x="1" y="4532"/>
                    <a:pt x="54" y="4612"/>
                    <a:pt x="134" y="4632"/>
                  </a:cubicBezTo>
                  <a:cubicBezTo>
                    <a:pt x="147" y="4638"/>
                    <a:pt x="160" y="4638"/>
                    <a:pt x="173" y="4638"/>
                  </a:cubicBezTo>
                  <a:cubicBezTo>
                    <a:pt x="240" y="4638"/>
                    <a:pt x="306" y="4592"/>
                    <a:pt x="320" y="4525"/>
                  </a:cubicBezTo>
                  <a:cubicBezTo>
                    <a:pt x="705" y="3012"/>
                    <a:pt x="1309" y="1571"/>
                    <a:pt x="2119" y="237"/>
                  </a:cubicBezTo>
                  <a:cubicBezTo>
                    <a:pt x="2165" y="164"/>
                    <a:pt x="2145" y="71"/>
                    <a:pt x="2072" y="24"/>
                  </a:cubicBezTo>
                  <a:cubicBezTo>
                    <a:pt x="2047" y="8"/>
                    <a:pt x="2020" y="1"/>
                    <a:pt x="1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1336375" y="4115275"/>
              <a:ext cx="92825" cy="146175"/>
            </a:xfrm>
            <a:custGeom>
              <a:rect b="b" l="l" r="r" t="t"/>
              <a:pathLst>
                <a:path extrusionOk="0" h="5847" w="3713">
                  <a:moveTo>
                    <a:pt x="174" y="1"/>
                  </a:moveTo>
                  <a:cubicBezTo>
                    <a:pt x="146" y="1"/>
                    <a:pt x="119" y="8"/>
                    <a:pt x="94" y="24"/>
                  </a:cubicBezTo>
                  <a:cubicBezTo>
                    <a:pt x="28" y="70"/>
                    <a:pt x="1" y="163"/>
                    <a:pt x="47" y="236"/>
                  </a:cubicBezTo>
                  <a:lnTo>
                    <a:pt x="3407" y="5773"/>
                  </a:lnTo>
                  <a:cubicBezTo>
                    <a:pt x="3433" y="5820"/>
                    <a:pt x="3487" y="5846"/>
                    <a:pt x="3540" y="5846"/>
                  </a:cubicBezTo>
                  <a:cubicBezTo>
                    <a:pt x="3566" y="5846"/>
                    <a:pt x="3593" y="5840"/>
                    <a:pt x="3619" y="5820"/>
                  </a:cubicBezTo>
                  <a:cubicBezTo>
                    <a:pt x="3692" y="5780"/>
                    <a:pt x="3712" y="5687"/>
                    <a:pt x="3672" y="5607"/>
                  </a:cubicBezTo>
                  <a:lnTo>
                    <a:pt x="306" y="77"/>
                  </a:lnTo>
                  <a:cubicBezTo>
                    <a:pt x="280" y="29"/>
                    <a:pt x="228"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1258875" y="4324600"/>
              <a:ext cx="134300" cy="30625"/>
            </a:xfrm>
            <a:custGeom>
              <a:rect b="b" l="l" r="r" t="t"/>
              <a:pathLst>
                <a:path extrusionOk="0" h="1225" w="5372">
                  <a:moveTo>
                    <a:pt x="169" y="1"/>
                  </a:moveTo>
                  <a:cubicBezTo>
                    <a:pt x="92" y="1"/>
                    <a:pt x="26" y="57"/>
                    <a:pt x="14" y="129"/>
                  </a:cubicBezTo>
                  <a:cubicBezTo>
                    <a:pt x="0" y="215"/>
                    <a:pt x="54" y="295"/>
                    <a:pt x="140" y="308"/>
                  </a:cubicBezTo>
                  <a:lnTo>
                    <a:pt x="5179" y="1224"/>
                  </a:lnTo>
                  <a:lnTo>
                    <a:pt x="5206" y="1224"/>
                  </a:lnTo>
                  <a:cubicBezTo>
                    <a:pt x="5279" y="1224"/>
                    <a:pt x="5345" y="1171"/>
                    <a:pt x="5358" y="1098"/>
                  </a:cubicBezTo>
                  <a:cubicBezTo>
                    <a:pt x="5372" y="1018"/>
                    <a:pt x="5318" y="932"/>
                    <a:pt x="5232" y="919"/>
                  </a:cubicBezTo>
                  <a:lnTo>
                    <a:pt x="193" y="3"/>
                  </a:lnTo>
                  <a:cubicBezTo>
                    <a:pt x="185" y="1"/>
                    <a:pt x="177"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1485425" y="4389375"/>
              <a:ext cx="9325" cy="32075"/>
            </a:xfrm>
            <a:custGeom>
              <a:rect b="b" l="l" r="r" t="t"/>
              <a:pathLst>
                <a:path extrusionOk="0" h="1283" w="373">
                  <a:moveTo>
                    <a:pt x="159" y="1"/>
                  </a:moveTo>
                  <a:cubicBezTo>
                    <a:pt x="155" y="1"/>
                    <a:pt x="151" y="1"/>
                    <a:pt x="147" y="1"/>
                  </a:cubicBezTo>
                  <a:cubicBezTo>
                    <a:pt x="61" y="8"/>
                    <a:pt x="1" y="81"/>
                    <a:pt x="1" y="167"/>
                  </a:cubicBezTo>
                  <a:lnTo>
                    <a:pt x="61" y="1136"/>
                  </a:lnTo>
                  <a:cubicBezTo>
                    <a:pt x="67" y="1216"/>
                    <a:pt x="134" y="1282"/>
                    <a:pt x="213" y="1282"/>
                  </a:cubicBezTo>
                  <a:lnTo>
                    <a:pt x="227" y="1282"/>
                  </a:lnTo>
                  <a:cubicBezTo>
                    <a:pt x="313" y="1276"/>
                    <a:pt x="373" y="1203"/>
                    <a:pt x="373" y="1116"/>
                  </a:cubicBezTo>
                  <a:lnTo>
                    <a:pt x="313" y="147"/>
                  </a:lnTo>
                  <a:cubicBezTo>
                    <a:pt x="307" y="65"/>
                    <a:pt x="240" y="1"/>
                    <a:pt x="159" y="1"/>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1579375" y="4308200"/>
              <a:ext cx="132650" cy="41050"/>
            </a:xfrm>
            <a:custGeom>
              <a:rect b="b" l="l" r="r" t="t"/>
              <a:pathLst>
                <a:path extrusionOk="0" h="1642" w="5306">
                  <a:moveTo>
                    <a:pt x="5131" y="1"/>
                  </a:moveTo>
                  <a:cubicBezTo>
                    <a:pt x="5109" y="1"/>
                    <a:pt x="5087" y="5"/>
                    <a:pt x="5066" y="15"/>
                  </a:cubicBezTo>
                  <a:cubicBezTo>
                    <a:pt x="3513" y="752"/>
                    <a:pt x="1860" y="1196"/>
                    <a:pt x="147" y="1329"/>
                  </a:cubicBezTo>
                  <a:cubicBezTo>
                    <a:pt x="60" y="1336"/>
                    <a:pt x="1" y="1409"/>
                    <a:pt x="7" y="1495"/>
                  </a:cubicBezTo>
                  <a:cubicBezTo>
                    <a:pt x="14" y="1575"/>
                    <a:pt x="80" y="1641"/>
                    <a:pt x="160" y="1641"/>
                  </a:cubicBezTo>
                  <a:cubicBezTo>
                    <a:pt x="167" y="1641"/>
                    <a:pt x="167" y="1641"/>
                    <a:pt x="173" y="1635"/>
                  </a:cubicBezTo>
                  <a:cubicBezTo>
                    <a:pt x="1919" y="1502"/>
                    <a:pt x="3612" y="1044"/>
                    <a:pt x="5193" y="294"/>
                  </a:cubicBezTo>
                  <a:cubicBezTo>
                    <a:pt x="5272" y="254"/>
                    <a:pt x="5305" y="167"/>
                    <a:pt x="5266" y="88"/>
                  </a:cubicBezTo>
                  <a:cubicBezTo>
                    <a:pt x="5242" y="31"/>
                    <a:pt x="5187" y="1"/>
                    <a:pt x="5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1550500" y="4116050"/>
              <a:ext cx="85350" cy="143075"/>
            </a:xfrm>
            <a:custGeom>
              <a:rect b="b" l="l" r="r" t="t"/>
              <a:pathLst>
                <a:path extrusionOk="0" h="5723" w="3414">
                  <a:moveTo>
                    <a:pt x="3236" y="1"/>
                  </a:moveTo>
                  <a:cubicBezTo>
                    <a:pt x="3181" y="1"/>
                    <a:pt x="3128" y="29"/>
                    <a:pt x="3101" y="79"/>
                  </a:cubicBezTo>
                  <a:lnTo>
                    <a:pt x="40" y="5497"/>
                  </a:lnTo>
                  <a:cubicBezTo>
                    <a:pt x="0" y="5570"/>
                    <a:pt x="27" y="5662"/>
                    <a:pt x="100" y="5702"/>
                  </a:cubicBezTo>
                  <a:cubicBezTo>
                    <a:pt x="120" y="5716"/>
                    <a:pt x="147" y="5722"/>
                    <a:pt x="173" y="5722"/>
                  </a:cubicBezTo>
                  <a:cubicBezTo>
                    <a:pt x="226" y="5722"/>
                    <a:pt x="279" y="5696"/>
                    <a:pt x="306" y="5649"/>
                  </a:cubicBezTo>
                  <a:lnTo>
                    <a:pt x="3367" y="232"/>
                  </a:lnTo>
                  <a:cubicBezTo>
                    <a:pt x="3413" y="152"/>
                    <a:pt x="3386" y="59"/>
                    <a:pt x="3313" y="19"/>
                  </a:cubicBezTo>
                  <a:cubicBezTo>
                    <a:pt x="3288" y="7"/>
                    <a:pt x="3262" y="1"/>
                    <a:pt x="3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1727925" y="4087100"/>
              <a:ext cx="48825" cy="117750"/>
            </a:xfrm>
            <a:custGeom>
              <a:rect b="b" l="l" r="r" t="t"/>
              <a:pathLst>
                <a:path extrusionOk="0" h="4710" w="1953">
                  <a:moveTo>
                    <a:pt x="170" y="1"/>
                  </a:moveTo>
                  <a:cubicBezTo>
                    <a:pt x="154" y="1"/>
                    <a:pt x="137" y="3"/>
                    <a:pt x="120" y="9"/>
                  </a:cubicBezTo>
                  <a:cubicBezTo>
                    <a:pt x="41" y="35"/>
                    <a:pt x="1" y="128"/>
                    <a:pt x="27" y="208"/>
                  </a:cubicBezTo>
                  <a:lnTo>
                    <a:pt x="1634" y="4610"/>
                  </a:lnTo>
                  <a:cubicBezTo>
                    <a:pt x="1654" y="4669"/>
                    <a:pt x="1714" y="4709"/>
                    <a:pt x="1780" y="4709"/>
                  </a:cubicBezTo>
                  <a:cubicBezTo>
                    <a:pt x="1793" y="4709"/>
                    <a:pt x="1813" y="4703"/>
                    <a:pt x="1833" y="4696"/>
                  </a:cubicBezTo>
                  <a:cubicBezTo>
                    <a:pt x="1913" y="4669"/>
                    <a:pt x="1953" y="4583"/>
                    <a:pt x="1926" y="4503"/>
                  </a:cubicBezTo>
                  <a:lnTo>
                    <a:pt x="319" y="102"/>
                  </a:lnTo>
                  <a:cubicBezTo>
                    <a:pt x="293" y="39"/>
                    <a:pt x="234" y="1"/>
                    <a:pt x="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a:off x="1721300" y="3939075"/>
              <a:ext cx="54300" cy="34725"/>
            </a:xfrm>
            <a:custGeom>
              <a:rect b="b" l="l" r="r" t="t"/>
              <a:pathLst>
                <a:path extrusionOk="0" h="1389" w="2172">
                  <a:moveTo>
                    <a:pt x="1998" y="1"/>
                  </a:moveTo>
                  <a:cubicBezTo>
                    <a:pt x="1971" y="1"/>
                    <a:pt x="1944" y="7"/>
                    <a:pt x="1919" y="21"/>
                  </a:cubicBezTo>
                  <a:lnTo>
                    <a:pt x="93" y="1103"/>
                  </a:lnTo>
                  <a:cubicBezTo>
                    <a:pt x="20" y="1143"/>
                    <a:pt x="0" y="1236"/>
                    <a:pt x="40" y="1309"/>
                  </a:cubicBezTo>
                  <a:cubicBezTo>
                    <a:pt x="73" y="1362"/>
                    <a:pt x="120" y="1389"/>
                    <a:pt x="173" y="1389"/>
                  </a:cubicBezTo>
                  <a:cubicBezTo>
                    <a:pt x="199" y="1389"/>
                    <a:pt x="226" y="1382"/>
                    <a:pt x="252" y="1362"/>
                  </a:cubicBezTo>
                  <a:lnTo>
                    <a:pt x="2078" y="286"/>
                  </a:lnTo>
                  <a:cubicBezTo>
                    <a:pt x="2145" y="247"/>
                    <a:pt x="2171" y="147"/>
                    <a:pt x="2131" y="74"/>
                  </a:cubicBezTo>
                  <a:cubicBezTo>
                    <a:pt x="2101" y="26"/>
                    <a:pt x="2050" y="1"/>
                    <a:pt x="19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1546025" y="3813250"/>
              <a:ext cx="85825" cy="114750"/>
            </a:xfrm>
            <a:custGeom>
              <a:rect b="b" l="l" r="r" t="t"/>
              <a:pathLst>
                <a:path extrusionOk="0" h="4590" w="3433">
                  <a:moveTo>
                    <a:pt x="176" y="1"/>
                  </a:moveTo>
                  <a:cubicBezTo>
                    <a:pt x="145" y="1"/>
                    <a:pt x="113" y="10"/>
                    <a:pt x="87" y="28"/>
                  </a:cubicBezTo>
                  <a:cubicBezTo>
                    <a:pt x="14" y="81"/>
                    <a:pt x="0" y="174"/>
                    <a:pt x="53" y="247"/>
                  </a:cubicBezTo>
                  <a:lnTo>
                    <a:pt x="3134" y="4529"/>
                  </a:lnTo>
                  <a:cubicBezTo>
                    <a:pt x="3160" y="4569"/>
                    <a:pt x="3214" y="4589"/>
                    <a:pt x="3260" y="4589"/>
                  </a:cubicBezTo>
                  <a:cubicBezTo>
                    <a:pt x="3293" y="4589"/>
                    <a:pt x="3320" y="4583"/>
                    <a:pt x="3346" y="4563"/>
                  </a:cubicBezTo>
                  <a:cubicBezTo>
                    <a:pt x="3419" y="4509"/>
                    <a:pt x="3433" y="4417"/>
                    <a:pt x="3386" y="4344"/>
                  </a:cubicBezTo>
                  <a:lnTo>
                    <a:pt x="299" y="61"/>
                  </a:lnTo>
                  <a:cubicBezTo>
                    <a:pt x="271" y="21"/>
                    <a:pt x="224" y="1"/>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1399300" y="3990150"/>
              <a:ext cx="176625" cy="21825"/>
            </a:xfrm>
            <a:custGeom>
              <a:rect b="b" l="l" r="r" t="t"/>
              <a:pathLst>
                <a:path extrusionOk="0" h="873" w="7065">
                  <a:moveTo>
                    <a:pt x="3528" y="0"/>
                  </a:moveTo>
                  <a:cubicBezTo>
                    <a:pt x="2375" y="0"/>
                    <a:pt x="1223" y="190"/>
                    <a:pt x="126" y="567"/>
                  </a:cubicBezTo>
                  <a:cubicBezTo>
                    <a:pt x="47" y="594"/>
                    <a:pt x="0" y="687"/>
                    <a:pt x="33" y="766"/>
                  </a:cubicBezTo>
                  <a:cubicBezTo>
                    <a:pt x="54" y="829"/>
                    <a:pt x="113" y="867"/>
                    <a:pt x="176" y="867"/>
                  </a:cubicBezTo>
                  <a:cubicBezTo>
                    <a:pt x="192" y="867"/>
                    <a:pt x="209" y="865"/>
                    <a:pt x="226" y="859"/>
                  </a:cubicBezTo>
                  <a:cubicBezTo>
                    <a:pt x="1287" y="492"/>
                    <a:pt x="2402" y="310"/>
                    <a:pt x="3517" y="310"/>
                  </a:cubicBezTo>
                  <a:cubicBezTo>
                    <a:pt x="4643" y="310"/>
                    <a:pt x="5768" y="496"/>
                    <a:pt x="6839" y="866"/>
                  </a:cubicBezTo>
                  <a:cubicBezTo>
                    <a:pt x="6858" y="873"/>
                    <a:pt x="6878" y="873"/>
                    <a:pt x="6892" y="873"/>
                  </a:cubicBezTo>
                  <a:cubicBezTo>
                    <a:pt x="6958" y="873"/>
                    <a:pt x="7018" y="833"/>
                    <a:pt x="7038" y="766"/>
                  </a:cubicBezTo>
                  <a:cubicBezTo>
                    <a:pt x="7064" y="687"/>
                    <a:pt x="7024" y="600"/>
                    <a:pt x="6945" y="574"/>
                  </a:cubicBezTo>
                  <a:cubicBezTo>
                    <a:pt x="5844" y="191"/>
                    <a:pt x="4686" y="0"/>
                    <a:pt x="3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3" name="Google Shape;683;p34"/>
          <p:cNvSpPr txBox="1"/>
          <p:nvPr>
            <p:ph idx="5" type="title"/>
          </p:nvPr>
        </p:nvSpPr>
        <p:spPr>
          <a:xfrm>
            <a:off x="720000" y="2284775"/>
            <a:ext cx="6999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02</a:t>
            </a:r>
            <a:endParaRPr sz="2800"/>
          </a:p>
        </p:txBody>
      </p:sp>
      <p:sp>
        <p:nvSpPr>
          <p:cNvPr id="684" name="Google Shape;684;p34"/>
          <p:cNvSpPr txBox="1"/>
          <p:nvPr>
            <p:ph idx="5" type="title"/>
          </p:nvPr>
        </p:nvSpPr>
        <p:spPr>
          <a:xfrm>
            <a:off x="720000" y="3321550"/>
            <a:ext cx="6999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03</a:t>
            </a:r>
            <a:endParaRPr sz="2800"/>
          </a:p>
        </p:txBody>
      </p:sp>
      <p:sp>
        <p:nvSpPr>
          <p:cNvPr id="685" name="Google Shape;685;p34"/>
          <p:cNvSpPr txBox="1"/>
          <p:nvPr>
            <p:ph idx="5" type="title"/>
          </p:nvPr>
        </p:nvSpPr>
        <p:spPr>
          <a:xfrm>
            <a:off x="3988150" y="1761750"/>
            <a:ext cx="6999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04</a:t>
            </a:r>
            <a:endParaRPr sz="2800"/>
          </a:p>
        </p:txBody>
      </p:sp>
      <p:sp>
        <p:nvSpPr>
          <p:cNvPr id="686" name="Google Shape;686;p34"/>
          <p:cNvSpPr txBox="1"/>
          <p:nvPr>
            <p:ph idx="5" type="title"/>
          </p:nvPr>
        </p:nvSpPr>
        <p:spPr>
          <a:xfrm>
            <a:off x="3988150" y="2827475"/>
            <a:ext cx="6999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05</a:t>
            </a:r>
            <a:endParaRPr sz="2800"/>
          </a:p>
        </p:txBody>
      </p:sp>
      <p:sp>
        <p:nvSpPr>
          <p:cNvPr id="687" name="Google Shape;687;p34"/>
          <p:cNvSpPr txBox="1"/>
          <p:nvPr>
            <p:ph idx="5" type="title"/>
          </p:nvPr>
        </p:nvSpPr>
        <p:spPr>
          <a:xfrm>
            <a:off x="3988150" y="3893200"/>
            <a:ext cx="6999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07</a:t>
            </a:r>
            <a:endParaRPr sz="2800"/>
          </a:p>
        </p:txBody>
      </p:sp>
      <p:sp>
        <p:nvSpPr>
          <p:cNvPr id="688" name="Google Shape;688;p34"/>
          <p:cNvSpPr txBox="1"/>
          <p:nvPr>
            <p:ph idx="9" type="subTitle"/>
          </p:nvPr>
        </p:nvSpPr>
        <p:spPr>
          <a:xfrm>
            <a:off x="1602275" y="2329350"/>
            <a:ext cx="2203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lexandria"/>
                <a:ea typeface="Alexandria"/>
                <a:cs typeface="Alexandria"/>
                <a:sym typeface="Alexandria"/>
              </a:rPr>
              <a:t>Importance</a:t>
            </a:r>
            <a:endParaRPr b="1">
              <a:latin typeface="Alexandria"/>
              <a:ea typeface="Alexandria"/>
              <a:cs typeface="Alexandria"/>
              <a:sym typeface="Alexandria"/>
            </a:endParaRPr>
          </a:p>
        </p:txBody>
      </p:sp>
      <p:sp>
        <p:nvSpPr>
          <p:cNvPr id="689" name="Google Shape;689;p34"/>
          <p:cNvSpPr txBox="1"/>
          <p:nvPr>
            <p:ph idx="9" type="subTitle"/>
          </p:nvPr>
        </p:nvSpPr>
        <p:spPr>
          <a:xfrm>
            <a:off x="1602275" y="3167950"/>
            <a:ext cx="2203500" cy="84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lexandria"/>
                <a:ea typeface="Alexandria"/>
                <a:cs typeface="Alexandria"/>
                <a:sym typeface="Alexandria"/>
              </a:rPr>
              <a:t>Skill Selection</a:t>
            </a:r>
            <a:endParaRPr b="1">
              <a:latin typeface="Alexandria"/>
              <a:ea typeface="Alexandria"/>
              <a:cs typeface="Alexandria"/>
              <a:sym typeface="Alexandria"/>
            </a:endParaRPr>
          </a:p>
        </p:txBody>
      </p:sp>
      <p:sp>
        <p:nvSpPr>
          <p:cNvPr id="690" name="Google Shape;690;p34"/>
          <p:cNvSpPr txBox="1"/>
          <p:nvPr>
            <p:ph idx="9" type="subTitle"/>
          </p:nvPr>
        </p:nvSpPr>
        <p:spPr>
          <a:xfrm>
            <a:off x="4870425" y="1623750"/>
            <a:ext cx="2203500" cy="81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lexandria"/>
                <a:ea typeface="Alexandria"/>
                <a:cs typeface="Alexandria"/>
                <a:sym typeface="Alexandria"/>
              </a:rPr>
              <a:t>Teaching and Learning</a:t>
            </a:r>
            <a:endParaRPr b="1">
              <a:latin typeface="Alexandria"/>
              <a:ea typeface="Alexandria"/>
              <a:cs typeface="Alexandria"/>
              <a:sym typeface="Alexandria"/>
            </a:endParaRPr>
          </a:p>
        </p:txBody>
      </p:sp>
      <p:sp>
        <p:nvSpPr>
          <p:cNvPr id="691" name="Google Shape;691;p34"/>
          <p:cNvSpPr txBox="1"/>
          <p:nvPr>
            <p:ph idx="9" type="subTitle"/>
          </p:nvPr>
        </p:nvSpPr>
        <p:spPr>
          <a:xfrm>
            <a:off x="4866950" y="2856425"/>
            <a:ext cx="2203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lexandria"/>
                <a:ea typeface="Alexandria"/>
                <a:cs typeface="Alexandria"/>
                <a:sym typeface="Alexandria"/>
              </a:rPr>
              <a:t>Skill Review</a:t>
            </a:r>
            <a:endParaRPr b="1">
              <a:latin typeface="Alexandria"/>
              <a:ea typeface="Alexandria"/>
              <a:cs typeface="Alexandria"/>
              <a:sym typeface="Alexandria"/>
            </a:endParaRPr>
          </a:p>
        </p:txBody>
      </p:sp>
      <p:sp>
        <p:nvSpPr>
          <p:cNvPr id="692" name="Google Shape;692;p34"/>
          <p:cNvSpPr txBox="1"/>
          <p:nvPr>
            <p:ph idx="9" type="subTitle"/>
          </p:nvPr>
        </p:nvSpPr>
        <p:spPr>
          <a:xfrm>
            <a:off x="4852125" y="3922150"/>
            <a:ext cx="2203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lexandria"/>
                <a:ea typeface="Alexandria"/>
                <a:cs typeface="Alexandria"/>
                <a:sym typeface="Alexandria"/>
              </a:rPr>
              <a:t>Reflection</a:t>
            </a:r>
            <a:endParaRPr b="1">
              <a:latin typeface="Alexandria"/>
              <a:ea typeface="Alexandria"/>
              <a:cs typeface="Alexandria"/>
              <a:sym typeface="Alexand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grpSp>
        <p:nvGrpSpPr>
          <p:cNvPr id="697" name="Google Shape;697;p35"/>
          <p:cNvGrpSpPr/>
          <p:nvPr/>
        </p:nvGrpSpPr>
        <p:grpSpPr>
          <a:xfrm flipH="1">
            <a:off x="4854073" y="1419237"/>
            <a:ext cx="3795981" cy="3176395"/>
            <a:chOff x="4004119" y="1574289"/>
            <a:chExt cx="4396550" cy="3678938"/>
          </a:xfrm>
        </p:grpSpPr>
        <p:sp>
          <p:nvSpPr>
            <p:cNvPr id="698" name="Google Shape;698;p35"/>
            <p:cNvSpPr/>
            <p:nvPr/>
          </p:nvSpPr>
          <p:spPr>
            <a:xfrm>
              <a:off x="4004119" y="1943576"/>
              <a:ext cx="3006566" cy="3309651"/>
            </a:xfrm>
            <a:custGeom>
              <a:rect b="b" l="l" r="r" t="t"/>
              <a:pathLst>
                <a:path extrusionOk="0" h="3309651" w="3006566">
                  <a:moveTo>
                    <a:pt x="0" y="0"/>
                  </a:moveTo>
                  <a:lnTo>
                    <a:pt x="0" y="3309652"/>
                  </a:lnTo>
                  <a:lnTo>
                    <a:pt x="105918" y="3309652"/>
                  </a:lnTo>
                  <a:lnTo>
                    <a:pt x="105918" y="3109722"/>
                  </a:lnTo>
                  <a:lnTo>
                    <a:pt x="980218" y="3109722"/>
                  </a:lnTo>
                  <a:lnTo>
                    <a:pt x="980218" y="3309652"/>
                  </a:lnTo>
                  <a:lnTo>
                    <a:pt x="1086136" y="3309652"/>
                  </a:lnTo>
                  <a:lnTo>
                    <a:pt x="1086136" y="69342"/>
                  </a:lnTo>
                  <a:lnTo>
                    <a:pt x="1920431" y="69342"/>
                  </a:lnTo>
                  <a:lnTo>
                    <a:pt x="1920431" y="3309652"/>
                  </a:lnTo>
                  <a:lnTo>
                    <a:pt x="2026349" y="3309652"/>
                  </a:lnTo>
                  <a:lnTo>
                    <a:pt x="2026349" y="3109722"/>
                  </a:lnTo>
                  <a:lnTo>
                    <a:pt x="2900648" y="3109722"/>
                  </a:lnTo>
                  <a:lnTo>
                    <a:pt x="2900648" y="3309652"/>
                  </a:lnTo>
                  <a:lnTo>
                    <a:pt x="3006566" y="3309652"/>
                  </a:lnTo>
                  <a:lnTo>
                    <a:pt x="3006566" y="0"/>
                  </a:lnTo>
                  <a:lnTo>
                    <a:pt x="0" y="0"/>
                  </a:lnTo>
                  <a:close/>
                  <a:moveTo>
                    <a:pt x="980218" y="3020568"/>
                  </a:moveTo>
                  <a:lnTo>
                    <a:pt x="105918" y="3020568"/>
                  </a:lnTo>
                  <a:lnTo>
                    <a:pt x="105918" y="2798350"/>
                  </a:lnTo>
                  <a:lnTo>
                    <a:pt x="980218" y="2798350"/>
                  </a:lnTo>
                  <a:lnTo>
                    <a:pt x="980218" y="3020568"/>
                  </a:lnTo>
                  <a:close/>
                  <a:moveTo>
                    <a:pt x="980218" y="2709101"/>
                  </a:moveTo>
                  <a:lnTo>
                    <a:pt x="105918" y="2709101"/>
                  </a:lnTo>
                  <a:lnTo>
                    <a:pt x="105918" y="2486882"/>
                  </a:lnTo>
                  <a:lnTo>
                    <a:pt x="980218" y="2486882"/>
                  </a:lnTo>
                  <a:lnTo>
                    <a:pt x="980218" y="2709101"/>
                  </a:lnTo>
                  <a:close/>
                  <a:moveTo>
                    <a:pt x="980218" y="2397633"/>
                  </a:moveTo>
                  <a:lnTo>
                    <a:pt x="105918" y="2397633"/>
                  </a:lnTo>
                  <a:lnTo>
                    <a:pt x="105918" y="2175415"/>
                  </a:lnTo>
                  <a:lnTo>
                    <a:pt x="980218" y="2175415"/>
                  </a:lnTo>
                  <a:lnTo>
                    <a:pt x="980218" y="2397633"/>
                  </a:lnTo>
                  <a:close/>
                  <a:moveTo>
                    <a:pt x="980218" y="2086166"/>
                  </a:moveTo>
                  <a:lnTo>
                    <a:pt x="105918" y="2086166"/>
                  </a:lnTo>
                  <a:lnTo>
                    <a:pt x="105918" y="1863947"/>
                  </a:lnTo>
                  <a:lnTo>
                    <a:pt x="980218" y="1863947"/>
                  </a:lnTo>
                  <a:lnTo>
                    <a:pt x="980218" y="2086166"/>
                  </a:lnTo>
                  <a:close/>
                  <a:moveTo>
                    <a:pt x="980218" y="1774698"/>
                  </a:moveTo>
                  <a:lnTo>
                    <a:pt x="105918" y="1774698"/>
                  </a:lnTo>
                  <a:lnTo>
                    <a:pt x="105918" y="1552480"/>
                  </a:lnTo>
                  <a:lnTo>
                    <a:pt x="980218" y="1552480"/>
                  </a:lnTo>
                  <a:lnTo>
                    <a:pt x="980218" y="1774698"/>
                  </a:lnTo>
                  <a:close/>
                  <a:moveTo>
                    <a:pt x="980218" y="1463231"/>
                  </a:moveTo>
                  <a:lnTo>
                    <a:pt x="105918" y="1463231"/>
                  </a:lnTo>
                  <a:lnTo>
                    <a:pt x="105918" y="1241012"/>
                  </a:lnTo>
                  <a:lnTo>
                    <a:pt x="980218" y="1241012"/>
                  </a:lnTo>
                  <a:lnTo>
                    <a:pt x="980218" y="1463231"/>
                  </a:lnTo>
                  <a:close/>
                  <a:moveTo>
                    <a:pt x="980218" y="1151763"/>
                  </a:moveTo>
                  <a:lnTo>
                    <a:pt x="105918" y="1151763"/>
                  </a:lnTo>
                  <a:lnTo>
                    <a:pt x="105918" y="929545"/>
                  </a:lnTo>
                  <a:lnTo>
                    <a:pt x="980218" y="929545"/>
                  </a:lnTo>
                  <a:lnTo>
                    <a:pt x="980218" y="1151763"/>
                  </a:lnTo>
                  <a:close/>
                  <a:moveTo>
                    <a:pt x="980218" y="840296"/>
                  </a:moveTo>
                  <a:lnTo>
                    <a:pt x="105918" y="840296"/>
                  </a:lnTo>
                  <a:lnTo>
                    <a:pt x="105918" y="617982"/>
                  </a:lnTo>
                  <a:lnTo>
                    <a:pt x="980218" y="617982"/>
                  </a:lnTo>
                  <a:lnTo>
                    <a:pt x="980218" y="840296"/>
                  </a:lnTo>
                  <a:close/>
                  <a:moveTo>
                    <a:pt x="980218" y="528828"/>
                  </a:moveTo>
                  <a:lnTo>
                    <a:pt x="105918" y="528828"/>
                  </a:lnTo>
                  <a:lnTo>
                    <a:pt x="105918" y="306610"/>
                  </a:lnTo>
                  <a:lnTo>
                    <a:pt x="980218" y="306610"/>
                  </a:lnTo>
                  <a:lnTo>
                    <a:pt x="980218" y="528828"/>
                  </a:lnTo>
                  <a:close/>
                  <a:moveTo>
                    <a:pt x="980218" y="217361"/>
                  </a:moveTo>
                  <a:lnTo>
                    <a:pt x="105918" y="217361"/>
                  </a:lnTo>
                  <a:lnTo>
                    <a:pt x="105918" y="69342"/>
                  </a:lnTo>
                  <a:lnTo>
                    <a:pt x="980218" y="69342"/>
                  </a:lnTo>
                  <a:lnTo>
                    <a:pt x="980218" y="217361"/>
                  </a:lnTo>
                  <a:close/>
                  <a:moveTo>
                    <a:pt x="2900648" y="3020568"/>
                  </a:moveTo>
                  <a:lnTo>
                    <a:pt x="2026349" y="3020568"/>
                  </a:lnTo>
                  <a:lnTo>
                    <a:pt x="2026349" y="2798350"/>
                  </a:lnTo>
                  <a:lnTo>
                    <a:pt x="2900648" y="2798350"/>
                  </a:lnTo>
                  <a:lnTo>
                    <a:pt x="2900648" y="3020568"/>
                  </a:lnTo>
                  <a:close/>
                  <a:moveTo>
                    <a:pt x="2900648" y="2709101"/>
                  </a:moveTo>
                  <a:lnTo>
                    <a:pt x="2026349" y="2709101"/>
                  </a:lnTo>
                  <a:lnTo>
                    <a:pt x="2026349" y="2486882"/>
                  </a:lnTo>
                  <a:lnTo>
                    <a:pt x="2900648" y="2486882"/>
                  </a:lnTo>
                  <a:lnTo>
                    <a:pt x="2900648" y="2709101"/>
                  </a:lnTo>
                  <a:close/>
                  <a:moveTo>
                    <a:pt x="2900648" y="2397633"/>
                  </a:moveTo>
                  <a:lnTo>
                    <a:pt x="2026349" y="2397633"/>
                  </a:lnTo>
                  <a:lnTo>
                    <a:pt x="2026349" y="2175415"/>
                  </a:lnTo>
                  <a:lnTo>
                    <a:pt x="2900648" y="2175415"/>
                  </a:lnTo>
                  <a:lnTo>
                    <a:pt x="2900648" y="2397633"/>
                  </a:lnTo>
                  <a:close/>
                  <a:moveTo>
                    <a:pt x="2900648" y="2086166"/>
                  </a:moveTo>
                  <a:lnTo>
                    <a:pt x="2026349" y="2086166"/>
                  </a:lnTo>
                  <a:lnTo>
                    <a:pt x="2026349" y="1863947"/>
                  </a:lnTo>
                  <a:lnTo>
                    <a:pt x="2900648" y="1863947"/>
                  </a:lnTo>
                  <a:lnTo>
                    <a:pt x="2900648" y="2086166"/>
                  </a:lnTo>
                  <a:close/>
                  <a:moveTo>
                    <a:pt x="2900648" y="1774698"/>
                  </a:moveTo>
                  <a:lnTo>
                    <a:pt x="2026349" y="1774698"/>
                  </a:lnTo>
                  <a:lnTo>
                    <a:pt x="2026349" y="1552480"/>
                  </a:lnTo>
                  <a:lnTo>
                    <a:pt x="2900648" y="1552480"/>
                  </a:lnTo>
                  <a:lnTo>
                    <a:pt x="2900648" y="1774698"/>
                  </a:lnTo>
                  <a:close/>
                  <a:moveTo>
                    <a:pt x="2900648" y="1463231"/>
                  </a:moveTo>
                  <a:lnTo>
                    <a:pt x="2026349" y="1463231"/>
                  </a:lnTo>
                  <a:lnTo>
                    <a:pt x="2026349" y="1241012"/>
                  </a:lnTo>
                  <a:lnTo>
                    <a:pt x="2900648" y="1241012"/>
                  </a:lnTo>
                  <a:lnTo>
                    <a:pt x="2900648" y="1463231"/>
                  </a:lnTo>
                  <a:close/>
                  <a:moveTo>
                    <a:pt x="2900648" y="1151763"/>
                  </a:moveTo>
                  <a:lnTo>
                    <a:pt x="2026349" y="1151763"/>
                  </a:lnTo>
                  <a:lnTo>
                    <a:pt x="2026349" y="929545"/>
                  </a:lnTo>
                  <a:lnTo>
                    <a:pt x="2900648" y="929545"/>
                  </a:lnTo>
                  <a:lnTo>
                    <a:pt x="2900648" y="1151763"/>
                  </a:lnTo>
                  <a:close/>
                  <a:moveTo>
                    <a:pt x="2900648" y="840296"/>
                  </a:moveTo>
                  <a:lnTo>
                    <a:pt x="2026349" y="840296"/>
                  </a:lnTo>
                  <a:lnTo>
                    <a:pt x="2026349" y="617982"/>
                  </a:lnTo>
                  <a:lnTo>
                    <a:pt x="2900648" y="617982"/>
                  </a:lnTo>
                  <a:lnTo>
                    <a:pt x="2900648" y="840296"/>
                  </a:lnTo>
                  <a:close/>
                  <a:moveTo>
                    <a:pt x="2900648" y="528828"/>
                  </a:moveTo>
                  <a:lnTo>
                    <a:pt x="2026349" y="528828"/>
                  </a:lnTo>
                  <a:lnTo>
                    <a:pt x="2026349" y="306610"/>
                  </a:lnTo>
                  <a:lnTo>
                    <a:pt x="2900648" y="306610"/>
                  </a:lnTo>
                  <a:lnTo>
                    <a:pt x="2900648" y="528828"/>
                  </a:lnTo>
                  <a:close/>
                  <a:moveTo>
                    <a:pt x="2900648" y="217361"/>
                  </a:moveTo>
                  <a:lnTo>
                    <a:pt x="2026349" y="217361"/>
                  </a:lnTo>
                  <a:lnTo>
                    <a:pt x="2026349" y="69342"/>
                  </a:lnTo>
                  <a:lnTo>
                    <a:pt x="2900648" y="69342"/>
                  </a:lnTo>
                  <a:lnTo>
                    <a:pt x="2900648" y="217361"/>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99" name="Google Shape;699;p35"/>
            <p:cNvGrpSpPr/>
            <p:nvPr/>
          </p:nvGrpSpPr>
          <p:grpSpPr>
            <a:xfrm>
              <a:off x="7383270" y="1574289"/>
              <a:ext cx="738588" cy="738588"/>
              <a:chOff x="7383270" y="1574289"/>
              <a:chExt cx="738588" cy="738588"/>
            </a:xfrm>
          </p:grpSpPr>
          <p:sp>
            <p:nvSpPr>
              <p:cNvPr id="700" name="Google Shape;700;p35"/>
              <p:cNvSpPr/>
              <p:nvPr/>
            </p:nvSpPr>
            <p:spPr>
              <a:xfrm flipH="1" rot="2700000">
                <a:off x="7491434" y="1682453"/>
                <a:ext cx="522260" cy="522260"/>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35"/>
              <p:cNvSpPr/>
              <p:nvPr/>
            </p:nvSpPr>
            <p:spPr>
              <a:xfrm flipH="1">
                <a:off x="7637384" y="1782984"/>
                <a:ext cx="115347" cy="160591"/>
              </a:xfrm>
              <a:custGeom>
                <a:rect b="b" l="l" r="r" t="t"/>
                <a:pathLst>
                  <a:path extrusionOk="0" h="160591" w="115347">
                    <a:moveTo>
                      <a:pt x="0" y="0"/>
                    </a:moveTo>
                    <a:lnTo>
                      <a:pt x="0" y="160592"/>
                    </a:lnTo>
                    <a:lnTo>
                      <a:pt x="115348"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2" name="Google Shape;702;p35"/>
            <p:cNvSpPr/>
            <p:nvPr/>
          </p:nvSpPr>
          <p:spPr>
            <a:xfrm>
              <a:off x="7333297" y="4291107"/>
              <a:ext cx="45815" cy="962120"/>
            </a:xfrm>
            <a:custGeom>
              <a:rect b="b" l="l" r="r" t="t"/>
              <a:pathLst>
                <a:path extrusionOk="0" h="962120" w="45815">
                  <a:moveTo>
                    <a:pt x="0" y="0"/>
                  </a:moveTo>
                  <a:lnTo>
                    <a:pt x="45815" y="0"/>
                  </a:lnTo>
                  <a:lnTo>
                    <a:pt x="45815" y="962120"/>
                  </a:lnTo>
                  <a:lnTo>
                    <a:pt x="0" y="962120"/>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35"/>
            <p:cNvSpPr/>
            <p:nvPr/>
          </p:nvSpPr>
          <p:spPr>
            <a:xfrm>
              <a:off x="7075551" y="4010025"/>
              <a:ext cx="1325118" cy="102584"/>
            </a:xfrm>
            <a:custGeom>
              <a:rect b="b" l="l" r="r" t="t"/>
              <a:pathLst>
                <a:path extrusionOk="0" h="102584" w="1325118">
                  <a:moveTo>
                    <a:pt x="1310069" y="0"/>
                  </a:moveTo>
                  <a:cubicBezTo>
                    <a:pt x="1318380" y="0"/>
                    <a:pt x="1325118" y="6738"/>
                    <a:pt x="1325118" y="15049"/>
                  </a:cubicBezTo>
                  <a:lnTo>
                    <a:pt x="1325118" y="87534"/>
                  </a:lnTo>
                  <a:cubicBezTo>
                    <a:pt x="1325118" y="95846"/>
                    <a:pt x="1318380" y="102584"/>
                    <a:pt x="1310069" y="102584"/>
                  </a:cubicBezTo>
                  <a:lnTo>
                    <a:pt x="15050" y="102584"/>
                  </a:lnTo>
                  <a:cubicBezTo>
                    <a:pt x="6738" y="102584"/>
                    <a:pt x="0" y="95846"/>
                    <a:pt x="0" y="87534"/>
                  </a:cubicBezTo>
                  <a:lnTo>
                    <a:pt x="0" y="15049"/>
                  </a:lnTo>
                  <a:cubicBezTo>
                    <a:pt x="0" y="6738"/>
                    <a:pt x="6738" y="0"/>
                    <a:pt x="15050" y="0"/>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35"/>
            <p:cNvSpPr/>
            <p:nvPr/>
          </p:nvSpPr>
          <p:spPr>
            <a:xfrm>
              <a:off x="7312247" y="4099369"/>
              <a:ext cx="87915" cy="162115"/>
            </a:xfrm>
            <a:custGeom>
              <a:rect b="b" l="l" r="r" t="t"/>
              <a:pathLst>
                <a:path extrusionOk="0" h="162115" w="87915">
                  <a:moveTo>
                    <a:pt x="43910" y="162115"/>
                  </a:moveTo>
                  <a:lnTo>
                    <a:pt x="43910" y="162115"/>
                  </a:lnTo>
                  <a:cubicBezTo>
                    <a:pt x="19621" y="162115"/>
                    <a:pt x="0" y="142399"/>
                    <a:pt x="0" y="118205"/>
                  </a:cubicBezTo>
                  <a:lnTo>
                    <a:pt x="0" y="0"/>
                  </a:lnTo>
                  <a:lnTo>
                    <a:pt x="87916" y="0"/>
                  </a:lnTo>
                  <a:lnTo>
                    <a:pt x="87916" y="118205"/>
                  </a:lnTo>
                  <a:cubicBezTo>
                    <a:pt x="87916" y="142494"/>
                    <a:pt x="68199" y="162115"/>
                    <a:pt x="44005" y="16211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5" name="Google Shape;705;p35"/>
          <p:cNvGrpSpPr/>
          <p:nvPr/>
        </p:nvGrpSpPr>
        <p:grpSpPr>
          <a:xfrm>
            <a:off x="4571963" y="2559725"/>
            <a:ext cx="1930375" cy="2035432"/>
            <a:chOff x="5052288" y="2560200"/>
            <a:chExt cx="1930375" cy="2035432"/>
          </a:xfrm>
        </p:grpSpPr>
        <p:grpSp>
          <p:nvGrpSpPr>
            <p:cNvPr id="706" name="Google Shape;706;p35"/>
            <p:cNvGrpSpPr/>
            <p:nvPr/>
          </p:nvGrpSpPr>
          <p:grpSpPr>
            <a:xfrm flipH="1">
              <a:off x="5351373" y="3581874"/>
              <a:ext cx="512430" cy="918361"/>
              <a:chOff x="7231189" y="4079081"/>
              <a:chExt cx="593502" cy="1063656"/>
            </a:xfrm>
          </p:grpSpPr>
          <p:sp>
            <p:nvSpPr>
              <p:cNvPr id="707" name="Google Shape;707;p35"/>
              <p:cNvSpPr/>
              <p:nvPr/>
            </p:nvSpPr>
            <p:spPr>
              <a:xfrm>
                <a:off x="7231189" y="4079081"/>
                <a:ext cx="593502" cy="1063656"/>
              </a:xfrm>
              <a:custGeom>
                <a:rect b="b" l="l" r="r" t="t"/>
                <a:pathLst>
                  <a:path extrusionOk="0" h="1063656" w="593502">
                    <a:moveTo>
                      <a:pt x="0" y="120015"/>
                    </a:moveTo>
                    <a:lnTo>
                      <a:pt x="290227" y="0"/>
                    </a:lnTo>
                    <a:lnTo>
                      <a:pt x="386620" y="77248"/>
                    </a:lnTo>
                    <a:cubicBezTo>
                      <a:pt x="443960" y="123158"/>
                      <a:pt x="481394" y="189357"/>
                      <a:pt x="491300" y="262128"/>
                    </a:cubicBezTo>
                    <a:lnTo>
                      <a:pt x="593503" y="1011269"/>
                    </a:lnTo>
                    <a:lnTo>
                      <a:pt x="412052" y="1063657"/>
                    </a:lnTo>
                    <a:lnTo>
                      <a:pt x="180022" y="276225"/>
                    </a:lnTo>
                    <a:lnTo>
                      <a:pt x="95" y="11992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35"/>
              <p:cNvSpPr/>
              <p:nvPr/>
            </p:nvSpPr>
            <p:spPr>
              <a:xfrm>
                <a:off x="7231189" y="4079081"/>
                <a:ext cx="593502" cy="1063656"/>
              </a:xfrm>
              <a:custGeom>
                <a:rect b="b" l="l" r="r" t="t"/>
                <a:pathLst>
                  <a:path extrusionOk="0" h="1063656" w="593502">
                    <a:moveTo>
                      <a:pt x="0" y="120015"/>
                    </a:moveTo>
                    <a:lnTo>
                      <a:pt x="290227" y="0"/>
                    </a:lnTo>
                    <a:lnTo>
                      <a:pt x="386620" y="77248"/>
                    </a:lnTo>
                    <a:cubicBezTo>
                      <a:pt x="443960" y="123158"/>
                      <a:pt x="481394" y="189357"/>
                      <a:pt x="491300" y="262128"/>
                    </a:cubicBezTo>
                    <a:lnTo>
                      <a:pt x="593503" y="1011269"/>
                    </a:lnTo>
                    <a:lnTo>
                      <a:pt x="412052" y="1063657"/>
                    </a:lnTo>
                    <a:lnTo>
                      <a:pt x="180022" y="276225"/>
                    </a:lnTo>
                    <a:lnTo>
                      <a:pt x="95" y="119920"/>
                    </a:ln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9" name="Google Shape;709;p35"/>
            <p:cNvSpPr/>
            <p:nvPr/>
          </p:nvSpPr>
          <p:spPr>
            <a:xfrm flipH="1">
              <a:off x="5363964" y="4289292"/>
              <a:ext cx="202014" cy="192074"/>
            </a:xfrm>
            <a:custGeom>
              <a:rect b="b" l="l" r="r" t="t"/>
              <a:pathLst>
                <a:path extrusionOk="0" h="222694" w="234219">
                  <a:moveTo>
                    <a:pt x="0" y="0"/>
                  </a:moveTo>
                  <a:lnTo>
                    <a:pt x="24289" y="125444"/>
                  </a:lnTo>
                  <a:lnTo>
                    <a:pt x="31147" y="222694"/>
                  </a:lnTo>
                  <a:lnTo>
                    <a:pt x="234220" y="222694"/>
                  </a:lnTo>
                  <a:lnTo>
                    <a:pt x="234220" y="54483"/>
                  </a:lnTo>
                  <a:lnTo>
                    <a:pt x="230505" y="0"/>
                  </a:lnTo>
                  <a:lnTo>
                    <a:pt x="0"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0" name="Google Shape;710;p35"/>
            <p:cNvGrpSpPr/>
            <p:nvPr/>
          </p:nvGrpSpPr>
          <p:grpSpPr>
            <a:xfrm flipH="1">
              <a:off x="5480265" y="2560200"/>
              <a:ext cx="272052" cy="378919"/>
              <a:chOff x="7360313" y="2895766"/>
              <a:chExt cx="315094" cy="438868"/>
            </a:xfrm>
          </p:grpSpPr>
          <p:grpSp>
            <p:nvGrpSpPr>
              <p:cNvPr id="711" name="Google Shape;711;p35"/>
              <p:cNvGrpSpPr/>
              <p:nvPr/>
            </p:nvGrpSpPr>
            <p:grpSpPr>
              <a:xfrm>
                <a:off x="7360313" y="2895766"/>
                <a:ext cx="315094" cy="438868"/>
                <a:chOff x="7360313" y="2895766"/>
                <a:chExt cx="315094" cy="438868"/>
              </a:xfrm>
            </p:grpSpPr>
            <p:sp>
              <p:nvSpPr>
                <p:cNvPr id="712" name="Google Shape;712;p35"/>
                <p:cNvSpPr/>
                <p:nvPr/>
              </p:nvSpPr>
              <p:spPr>
                <a:xfrm>
                  <a:off x="7360313" y="2895766"/>
                  <a:ext cx="315062" cy="300941"/>
                </a:xfrm>
                <a:custGeom>
                  <a:rect b="b" l="l" r="r" t="t"/>
                  <a:pathLst>
                    <a:path extrusionOk="0" h="300941" w="315062">
                      <a:moveTo>
                        <a:pt x="303406" y="207669"/>
                      </a:moveTo>
                      <a:cubicBezTo>
                        <a:pt x="270640" y="284535"/>
                        <a:pt x="178724" y="321207"/>
                        <a:pt x="98143" y="289584"/>
                      </a:cubicBezTo>
                      <a:cubicBezTo>
                        <a:pt x="17561" y="257961"/>
                        <a:pt x="-21110" y="170140"/>
                        <a:pt x="11656" y="93273"/>
                      </a:cubicBezTo>
                      <a:cubicBezTo>
                        <a:pt x="44422" y="16407"/>
                        <a:pt x="136338" y="-20265"/>
                        <a:pt x="216920" y="11358"/>
                      </a:cubicBezTo>
                      <a:cubicBezTo>
                        <a:pt x="297501" y="42981"/>
                        <a:pt x="336173" y="130802"/>
                        <a:pt x="303406" y="20766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35"/>
                <p:cNvSpPr/>
                <p:nvPr/>
              </p:nvSpPr>
              <p:spPr>
                <a:xfrm>
                  <a:off x="7409685" y="2941809"/>
                  <a:ext cx="265722" cy="392825"/>
                </a:xfrm>
                <a:custGeom>
                  <a:rect b="b" l="l" r="r" t="t"/>
                  <a:pathLst>
                    <a:path extrusionOk="0" h="392825" w="265722">
                      <a:moveTo>
                        <a:pt x="251843" y="188963"/>
                      </a:moveTo>
                      <a:lnTo>
                        <a:pt x="263273" y="135528"/>
                      </a:lnTo>
                      <a:cubicBezTo>
                        <a:pt x="269655" y="105429"/>
                        <a:pt x="263273" y="75330"/>
                        <a:pt x="247557" y="51231"/>
                      </a:cubicBezTo>
                      <a:cubicBezTo>
                        <a:pt x="231936" y="27038"/>
                        <a:pt x="207171" y="8940"/>
                        <a:pt x="176977" y="2463"/>
                      </a:cubicBezTo>
                      <a:cubicBezTo>
                        <a:pt x="116683" y="-10395"/>
                        <a:pt x="56771" y="28371"/>
                        <a:pt x="43912" y="88760"/>
                      </a:cubicBezTo>
                      <a:lnTo>
                        <a:pt x="40198" y="106191"/>
                      </a:lnTo>
                      <a:cubicBezTo>
                        <a:pt x="40198" y="106191"/>
                        <a:pt x="39531" y="107334"/>
                        <a:pt x="39150" y="109143"/>
                      </a:cubicBezTo>
                      <a:cubicBezTo>
                        <a:pt x="24195" y="105524"/>
                        <a:pt x="8384" y="113144"/>
                        <a:pt x="2383" y="127813"/>
                      </a:cubicBezTo>
                      <a:cubicBezTo>
                        <a:pt x="-4284" y="144005"/>
                        <a:pt x="3526" y="162579"/>
                        <a:pt x="19719" y="169151"/>
                      </a:cubicBezTo>
                      <a:cubicBezTo>
                        <a:pt x="23434" y="170675"/>
                        <a:pt x="27244" y="171342"/>
                        <a:pt x="30958" y="171437"/>
                      </a:cubicBezTo>
                      <a:cubicBezTo>
                        <a:pt x="24386" y="231826"/>
                        <a:pt x="17052" y="312407"/>
                        <a:pt x="17052" y="312407"/>
                      </a:cubicBezTo>
                      <a:cubicBezTo>
                        <a:pt x="9432" y="348221"/>
                        <a:pt x="32482" y="383749"/>
                        <a:pt x="68296" y="391369"/>
                      </a:cubicBezTo>
                      <a:cubicBezTo>
                        <a:pt x="104110" y="398989"/>
                        <a:pt x="139638" y="375939"/>
                        <a:pt x="147354" y="340125"/>
                      </a:cubicBezTo>
                      <a:lnTo>
                        <a:pt x="160975" y="276022"/>
                      </a:lnTo>
                      <a:cubicBezTo>
                        <a:pt x="166404" y="275069"/>
                        <a:pt x="171643" y="273735"/>
                        <a:pt x="176786" y="272116"/>
                      </a:cubicBezTo>
                      <a:cubicBezTo>
                        <a:pt x="185168" y="269354"/>
                        <a:pt x="193264" y="265639"/>
                        <a:pt x="200789" y="260972"/>
                      </a:cubicBezTo>
                      <a:cubicBezTo>
                        <a:pt x="218601" y="250018"/>
                        <a:pt x="233269" y="234302"/>
                        <a:pt x="242794" y="215061"/>
                      </a:cubicBezTo>
                      <a:cubicBezTo>
                        <a:pt x="242985" y="214585"/>
                        <a:pt x="243270" y="214109"/>
                        <a:pt x="243461" y="213633"/>
                      </a:cubicBezTo>
                      <a:cubicBezTo>
                        <a:pt x="247080" y="205917"/>
                        <a:pt x="249938" y="197726"/>
                        <a:pt x="251843" y="188963"/>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35"/>
                <p:cNvSpPr/>
                <p:nvPr/>
              </p:nvSpPr>
              <p:spPr>
                <a:xfrm>
                  <a:off x="7497450" y="3076980"/>
                  <a:ext cx="66137" cy="66137"/>
                </a:xfrm>
                <a:custGeom>
                  <a:rect b="b" l="l" r="r" t="t"/>
                  <a:pathLst>
                    <a:path extrusionOk="0" h="66137" w="66137">
                      <a:moveTo>
                        <a:pt x="63685" y="45600"/>
                      </a:moveTo>
                      <a:cubicBezTo>
                        <a:pt x="56732" y="62460"/>
                        <a:pt x="37491" y="70556"/>
                        <a:pt x="20537" y="63698"/>
                      </a:cubicBezTo>
                      <a:cubicBezTo>
                        <a:pt x="3677" y="56744"/>
                        <a:pt x="-4419" y="37504"/>
                        <a:pt x="2439" y="20549"/>
                      </a:cubicBezTo>
                      <a:cubicBezTo>
                        <a:pt x="9297" y="3595"/>
                        <a:pt x="28633" y="-4406"/>
                        <a:pt x="45588" y="2452"/>
                      </a:cubicBezTo>
                      <a:cubicBezTo>
                        <a:pt x="62542" y="9310"/>
                        <a:pt x="70543" y="28646"/>
                        <a:pt x="63685" y="45600"/>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35"/>
                <p:cNvSpPr/>
                <p:nvPr/>
              </p:nvSpPr>
              <p:spPr>
                <a:xfrm>
                  <a:off x="7561233" y="3074005"/>
                  <a:ext cx="22759" cy="22759"/>
                </a:xfrm>
                <a:custGeom>
                  <a:rect b="b" l="l" r="r" t="t"/>
                  <a:pathLst>
                    <a:path extrusionOk="0" h="22759" w="22759">
                      <a:moveTo>
                        <a:pt x="21905" y="15714"/>
                      </a:moveTo>
                      <a:cubicBezTo>
                        <a:pt x="19524" y="21524"/>
                        <a:pt x="12856" y="24286"/>
                        <a:pt x="7046" y="21905"/>
                      </a:cubicBezTo>
                      <a:cubicBezTo>
                        <a:pt x="1236" y="19524"/>
                        <a:pt x="-1526" y="12856"/>
                        <a:pt x="855" y="7046"/>
                      </a:cubicBezTo>
                      <a:cubicBezTo>
                        <a:pt x="3236" y="1236"/>
                        <a:pt x="9903" y="-1526"/>
                        <a:pt x="15714" y="855"/>
                      </a:cubicBezTo>
                      <a:cubicBezTo>
                        <a:pt x="21524" y="3236"/>
                        <a:pt x="24286" y="9904"/>
                        <a:pt x="21905" y="1571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35"/>
                <p:cNvSpPr/>
                <p:nvPr/>
              </p:nvSpPr>
              <p:spPr>
                <a:xfrm>
                  <a:off x="7613237" y="3097815"/>
                  <a:ext cx="15337" cy="35147"/>
                </a:xfrm>
                <a:custGeom>
                  <a:rect b="b" l="l" r="r" t="t"/>
                  <a:pathLst>
                    <a:path extrusionOk="0" h="35147" w="15337">
                      <a:moveTo>
                        <a:pt x="4953" y="0"/>
                      </a:moveTo>
                      <a:cubicBezTo>
                        <a:pt x="4953" y="0"/>
                        <a:pt x="13716" y="19717"/>
                        <a:pt x="15240" y="25813"/>
                      </a:cubicBezTo>
                      <a:cubicBezTo>
                        <a:pt x="16764" y="31909"/>
                        <a:pt x="0" y="35147"/>
                        <a:pt x="0" y="3514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35"/>
                <p:cNvSpPr/>
                <p:nvPr/>
              </p:nvSpPr>
              <p:spPr>
                <a:xfrm>
                  <a:off x="7578192" y="3130676"/>
                  <a:ext cx="34664" cy="42627"/>
                </a:xfrm>
                <a:custGeom>
                  <a:rect b="b" l="l" r="r" t="t"/>
                  <a:pathLst>
                    <a:path extrusionOk="0" h="42627" w="34664">
                      <a:moveTo>
                        <a:pt x="34664" y="15240"/>
                      </a:moveTo>
                      <a:cubicBezTo>
                        <a:pt x="18567" y="6287"/>
                        <a:pt x="10376" y="0"/>
                        <a:pt x="10376" y="0"/>
                      </a:cubicBezTo>
                      <a:cubicBezTo>
                        <a:pt x="10376" y="0"/>
                        <a:pt x="-9532" y="33909"/>
                        <a:pt x="5803" y="41720"/>
                      </a:cubicBezTo>
                      <a:cubicBezTo>
                        <a:pt x="19138" y="48482"/>
                        <a:pt x="34664" y="15240"/>
                        <a:pt x="34664" y="15240"/>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35"/>
                <p:cNvSpPr/>
                <p:nvPr/>
              </p:nvSpPr>
              <p:spPr>
                <a:xfrm>
                  <a:off x="7640671" y="3086292"/>
                  <a:ext cx="22759" cy="22760"/>
                </a:xfrm>
                <a:custGeom>
                  <a:rect b="b" l="l" r="r" t="t"/>
                  <a:pathLst>
                    <a:path extrusionOk="0" h="22760" w="22759">
                      <a:moveTo>
                        <a:pt x="21905" y="15714"/>
                      </a:moveTo>
                      <a:cubicBezTo>
                        <a:pt x="19524" y="21524"/>
                        <a:pt x="12856" y="24286"/>
                        <a:pt x="7046" y="21905"/>
                      </a:cubicBezTo>
                      <a:cubicBezTo>
                        <a:pt x="1236" y="19524"/>
                        <a:pt x="-1526" y="12856"/>
                        <a:pt x="855" y="7046"/>
                      </a:cubicBezTo>
                      <a:cubicBezTo>
                        <a:pt x="3236" y="1236"/>
                        <a:pt x="9903" y="-1526"/>
                        <a:pt x="15714" y="855"/>
                      </a:cubicBezTo>
                      <a:cubicBezTo>
                        <a:pt x="21524" y="3236"/>
                        <a:pt x="24286" y="9904"/>
                        <a:pt x="21905" y="1571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35"/>
                <p:cNvSpPr/>
                <p:nvPr/>
              </p:nvSpPr>
              <p:spPr>
                <a:xfrm>
                  <a:off x="7421403" y="3067167"/>
                  <a:ext cx="28003" cy="12836"/>
                </a:xfrm>
                <a:custGeom>
                  <a:rect b="b" l="l" r="r" t="t"/>
                  <a:pathLst>
                    <a:path extrusionOk="0" h="12836" w="28003">
                      <a:moveTo>
                        <a:pt x="0" y="12836"/>
                      </a:moveTo>
                      <a:cubicBezTo>
                        <a:pt x="0" y="12836"/>
                        <a:pt x="8096" y="-6023"/>
                        <a:pt x="28004" y="197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35"/>
                <p:cNvSpPr/>
                <p:nvPr/>
              </p:nvSpPr>
              <p:spPr>
                <a:xfrm>
                  <a:off x="7432857" y="3070098"/>
                  <a:ext cx="10549" cy="23907"/>
                </a:xfrm>
                <a:custGeom>
                  <a:rect b="b" l="l" r="r" t="t"/>
                  <a:pathLst>
                    <a:path extrusionOk="0" h="23907" w="10549">
                      <a:moveTo>
                        <a:pt x="262" y="0"/>
                      </a:moveTo>
                      <a:cubicBezTo>
                        <a:pt x="262" y="0"/>
                        <a:pt x="-2595" y="18478"/>
                        <a:pt x="10549" y="2390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35"/>
                <p:cNvSpPr/>
                <p:nvPr/>
              </p:nvSpPr>
              <p:spPr>
                <a:xfrm>
                  <a:off x="7440203" y="2916688"/>
                  <a:ext cx="217039" cy="158465"/>
                </a:xfrm>
                <a:custGeom>
                  <a:rect b="b" l="l" r="r" t="t"/>
                  <a:pathLst>
                    <a:path extrusionOk="0" h="158465" w="217039">
                      <a:moveTo>
                        <a:pt x="8537" y="134265"/>
                      </a:moveTo>
                      <a:cubicBezTo>
                        <a:pt x="8537" y="134265"/>
                        <a:pt x="20348" y="138741"/>
                        <a:pt x="24539" y="149981"/>
                      </a:cubicBezTo>
                      <a:cubicBezTo>
                        <a:pt x="26444" y="155029"/>
                        <a:pt x="30921" y="158649"/>
                        <a:pt x="36350" y="158458"/>
                      </a:cubicBezTo>
                      <a:lnTo>
                        <a:pt x="37112" y="158458"/>
                      </a:lnTo>
                      <a:cubicBezTo>
                        <a:pt x="42446" y="158172"/>
                        <a:pt x="46923" y="154553"/>
                        <a:pt x="48161" y="149409"/>
                      </a:cubicBezTo>
                      <a:cubicBezTo>
                        <a:pt x="56162" y="116262"/>
                        <a:pt x="93310" y="3010"/>
                        <a:pt x="217039" y="76448"/>
                      </a:cubicBezTo>
                      <a:cubicBezTo>
                        <a:pt x="217039" y="76448"/>
                        <a:pt x="143411" y="-27470"/>
                        <a:pt x="56638" y="7011"/>
                      </a:cubicBezTo>
                      <a:cubicBezTo>
                        <a:pt x="-30134" y="41491"/>
                        <a:pt x="8632" y="134360"/>
                        <a:pt x="8632" y="1343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2" name="Google Shape;722;p35"/>
              <p:cNvSpPr/>
              <p:nvPr/>
            </p:nvSpPr>
            <p:spPr>
              <a:xfrm>
                <a:off x="7488301" y="2927659"/>
                <a:ext cx="173894" cy="85192"/>
              </a:xfrm>
              <a:custGeom>
                <a:rect b="b" l="l" r="r" t="t"/>
                <a:pathLst>
                  <a:path extrusionOk="0" h="85192" w="173894">
                    <a:moveTo>
                      <a:pt x="29591" y="77478"/>
                    </a:moveTo>
                    <a:lnTo>
                      <a:pt x="173895" y="85193"/>
                    </a:lnTo>
                    <a:cubicBezTo>
                      <a:pt x="173895" y="85193"/>
                      <a:pt x="163798" y="-41680"/>
                      <a:pt x="29591" y="14232"/>
                    </a:cubicBezTo>
                    <a:cubicBezTo>
                      <a:pt x="-36989" y="41949"/>
                      <a:pt x="29591" y="77478"/>
                      <a:pt x="29591" y="7747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3" name="Google Shape;723;p35"/>
            <p:cNvGrpSpPr/>
            <p:nvPr/>
          </p:nvGrpSpPr>
          <p:grpSpPr>
            <a:xfrm flipH="1">
              <a:off x="6030254" y="3548156"/>
              <a:ext cx="930697" cy="949447"/>
              <a:chOff x="5960459" y="4040028"/>
              <a:chExt cx="1077944" cy="1099661"/>
            </a:xfrm>
          </p:grpSpPr>
          <p:sp>
            <p:nvSpPr>
              <p:cNvPr id="724" name="Google Shape;724;p35"/>
              <p:cNvSpPr/>
              <p:nvPr/>
            </p:nvSpPr>
            <p:spPr>
              <a:xfrm>
                <a:off x="5960459" y="4040028"/>
                <a:ext cx="1077944" cy="1099661"/>
              </a:xfrm>
              <a:custGeom>
                <a:rect b="b" l="l" r="r" t="t"/>
                <a:pathLst>
                  <a:path extrusionOk="0" h="1099661" w="1077944">
                    <a:moveTo>
                      <a:pt x="747046" y="0"/>
                    </a:moveTo>
                    <a:lnTo>
                      <a:pt x="1077944" y="141637"/>
                    </a:lnTo>
                    <a:lnTo>
                      <a:pt x="247174" y="1099661"/>
                    </a:lnTo>
                    <a:lnTo>
                      <a:pt x="0" y="1099661"/>
                    </a:lnTo>
                    <a:lnTo>
                      <a:pt x="747046"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35"/>
              <p:cNvSpPr/>
              <p:nvPr/>
            </p:nvSpPr>
            <p:spPr>
              <a:xfrm>
                <a:off x="5960459" y="4040028"/>
                <a:ext cx="1077944" cy="1099661"/>
              </a:xfrm>
              <a:custGeom>
                <a:rect b="b" l="l" r="r" t="t"/>
                <a:pathLst>
                  <a:path extrusionOk="0" h="1099661" w="1077944">
                    <a:moveTo>
                      <a:pt x="747046" y="0"/>
                    </a:moveTo>
                    <a:lnTo>
                      <a:pt x="1077944" y="141637"/>
                    </a:lnTo>
                    <a:lnTo>
                      <a:pt x="247174" y="1099661"/>
                    </a:lnTo>
                    <a:lnTo>
                      <a:pt x="0" y="1099661"/>
                    </a:lnTo>
                    <a:lnTo>
                      <a:pt x="747046" y="0"/>
                    </a:ln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6" name="Google Shape;726;p35"/>
            <p:cNvSpPr/>
            <p:nvPr/>
          </p:nvSpPr>
          <p:spPr>
            <a:xfrm flipH="1">
              <a:off x="6628642" y="4360100"/>
              <a:ext cx="332309" cy="137360"/>
            </a:xfrm>
            <a:custGeom>
              <a:rect b="b" l="l" r="r" t="t"/>
              <a:pathLst>
                <a:path extrusionOk="0" h="159258" w="385286">
                  <a:moveTo>
                    <a:pt x="108204" y="0"/>
                  </a:moveTo>
                  <a:lnTo>
                    <a:pt x="0" y="159258"/>
                  </a:lnTo>
                  <a:lnTo>
                    <a:pt x="247174" y="159258"/>
                  </a:lnTo>
                  <a:lnTo>
                    <a:pt x="385286" y="0"/>
                  </a:lnTo>
                  <a:lnTo>
                    <a:pt x="108204"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27" name="Google Shape;727;p35"/>
            <p:cNvGrpSpPr/>
            <p:nvPr/>
          </p:nvGrpSpPr>
          <p:grpSpPr>
            <a:xfrm flipH="1">
              <a:off x="5052288" y="4391011"/>
              <a:ext cx="495708" cy="204621"/>
              <a:chOff x="7596959" y="5016233"/>
              <a:chExt cx="574135" cy="236994"/>
            </a:xfrm>
          </p:grpSpPr>
          <p:sp>
            <p:nvSpPr>
              <p:cNvPr id="728" name="Google Shape;728;p35"/>
              <p:cNvSpPr/>
              <p:nvPr/>
            </p:nvSpPr>
            <p:spPr>
              <a:xfrm>
                <a:off x="7596959" y="5016233"/>
                <a:ext cx="571778" cy="226421"/>
              </a:xfrm>
              <a:custGeom>
                <a:rect b="b" l="l" r="r" t="t"/>
                <a:pathLst>
                  <a:path extrusionOk="0" h="226421" w="571778">
                    <a:moveTo>
                      <a:pt x="12278" y="66783"/>
                    </a:moveTo>
                    <a:cubicBezTo>
                      <a:pt x="14468" y="59067"/>
                      <a:pt x="24184" y="56210"/>
                      <a:pt x="30089" y="61734"/>
                    </a:cubicBezTo>
                    <a:cubicBezTo>
                      <a:pt x="47425" y="77736"/>
                      <a:pt x="80477" y="103740"/>
                      <a:pt x="112100" y="103740"/>
                    </a:cubicBezTo>
                    <a:cubicBezTo>
                      <a:pt x="148104" y="103740"/>
                      <a:pt x="186395" y="67831"/>
                      <a:pt x="184013" y="60591"/>
                    </a:cubicBezTo>
                    <a:cubicBezTo>
                      <a:pt x="177060" y="38970"/>
                      <a:pt x="190110" y="3441"/>
                      <a:pt x="212493" y="108"/>
                    </a:cubicBezTo>
                    <a:cubicBezTo>
                      <a:pt x="242021" y="-4369"/>
                      <a:pt x="397564" y="132124"/>
                      <a:pt x="502339" y="154889"/>
                    </a:cubicBezTo>
                    <a:lnTo>
                      <a:pt x="539486" y="167652"/>
                    </a:lnTo>
                    <a:cubicBezTo>
                      <a:pt x="558918" y="174320"/>
                      <a:pt x="571967" y="192703"/>
                      <a:pt x="571776" y="213373"/>
                    </a:cubicBezTo>
                    <a:cubicBezTo>
                      <a:pt x="571776" y="220611"/>
                      <a:pt x="565490" y="226422"/>
                      <a:pt x="558251" y="226422"/>
                    </a:cubicBezTo>
                    <a:lnTo>
                      <a:pt x="44472" y="226422"/>
                    </a:lnTo>
                    <a:cubicBezTo>
                      <a:pt x="26470" y="226422"/>
                      <a:pt x="10563" y="214516"/>
                      <a:pt x="5991" y="197085"/>
                    </a:cubicBezTo>
                    <a:cubicBezTo>
                      <a:pt x="-867" y="170986"/>
                      <a:pt x="-5153" y="127457"/>
                      <a:pt x="12182" y="66878"/>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35"/>
              <p:cNvSpPr/>
              <p:nvPr/>
            </p:nvSpPr>
            <p:spPr>
              <a:xfrm>
                <a:off x="7599028" y="5198364"/>
                <a:ext cx="572066" cy="54863"/>
              </a:xfrm>
              <a:custGeom>
                <a:rect b="b" l="l" r="r" t="t"/>
                <a:pathLst>
                  <a:path extrusionOk="0" h="54863" w="572066">
                    <a:moveTo>
                      <a:pt x="569612" y="31147"/>
                    </a:moveTo>
                    <a:cubicBezTo>
                      <a:pt x="569612" y="31147"/>
                      <a:pt x="575136" y="44101"/>
                      <a:pt x="569612" y="54864"/>
                    </a:cubicBezTo>
                    <a:lnTo>
                      <a:pt x="31068" y="54864"/>
                    </a:lnTo>
                    <a:cubicBezTo>
                      <a:pt x="21924" y="54864"/>
                      <a:pt x="13352" y="50101"/>
                      <a:pt x="8970" y="42100"/>
                    </a:cubicBezTo>
                    <a:cubicBezTo>
                      <a:pt x="3446" y="32099"/>
                      <a:pt x="-2079" y="17050"/>
                      <a:pt x="779" y="0"/>
                    </a:cubicBezTo>
                    <a:cubicBezTo>
                      <a:pt x="779" y="0"/>
                      <a:pt x="104030" y="37338"/>
                      <a:pt x="569612" y="31147"/>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0" name="Google Shape;730;p35"/>
            <p:cNvGrpSpPr/>
            <p:nvPr/>
          </p:nvGrpSpPr>
          <p:grpSpPr>
            <a:xfrm flipH="1">
              <a:off x="5562232" y="3271751"/>
              <a:ext cx="819510" cy="471310"/>
              <a:chOff x="6631305" y="3719893"/>
              <a:chExt cx="949166" cy="545877"/>
            </a:xfrm>
          </p:grpSpPr>
          <p:sp>
            <p:nvSpPr>
              <p:cNvPr id="731" name="Google Shape;731;p35"/>
              <p:cNvSpPr/>
              <p:nvPr/>
            </p:nvSpPr>
            <p:spPr>
              <a:xfrm>
                <a:off x="6631305" y="3719893"/>
                <a:ext cx="949166" cy="545877"/>
              </a:xfrm>
              <a:custGeom>
                <a:rect b="b" l="l" r="r" t="t"/>
                <a:pathLst>
                  <a:path extrusionOk="0" h="545877" w="949166">
                    <a:moveTo>
                      <a:pt x="379666" y="0"/>
                    </a:moveTo>
                    <a:cubicBezTo>
                      <a:pt x="369094" y="7906"/>
                      <a:pt x="247936" y="53912"/>
                      <a:pt x="192500" y="146018"/>
                    </a:cubicBezTo>
                    <a:cubicBezTo>
                      <a:pt x="144304" y="226028"/>
                      <a:pt x="0" y="419195"/>
                      <a:pt x="0" y="419195"/>
                    </a:cubicBezTo>
                    <a:cubicBezTo>
                      <a:pt x="0" y="419195"/>
                      <a:pt x="216217" y="543401"/>
                      <a:pt x="350710" y="545878"/>
                    </a:cubicBezTo>
                    <a:cubicBezTo>
                      <a:pt x="350710" y="545878"/>
                      <a:pt x="458819" y="445580"/>
                      <a:pt x="501015" y="392811"/>
                    </a:cubicBezTo>
                    <a:lnTo>
                      <a:pt x="653891" y="535210"/>
                    </a:lnTo>
                    <a:lnTo>
                      <a:pt x="949166" y="374904"/>
                    </a:lnTo>
                    <a:lnTo>
                      <a:pt x="747617" y="212122"/>
                    </a:lnTo>
                    <a:lnTo>
                      <a:pt x="379666" y="0"/>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2" name="Google Shape;732;p35"/>
              <p:cNvGrpSpPr/>
              <p:nvPr/>
            </p:nvGrpSpPr>
            <p:grpSpPr>
              <a:xfrm>
                <a:off x="6726174" y="3746468"/>
                <a:ext cx="524973" cy="482123"/>
                <a:chOff x="6726174" y="3746468"/>
                <a:chExt cx="524973" cy="482123"/>
              </a:xfrm>
            </p:grpSpPr>
            <p:sp>
              <p:nvSpPr>
                <p:cNvPr id="733" name="Google Shape;733;p35"/>
                <p:cNvSpPr/>
                <p:nvPr/>
              </p:nvSpPr>
              <p:spPr>
                <a:xfrm>
                  <a:off x="6770084" y="3766947"/>
                  <a:ext cx="321564" cy="406336"/>
                </a:xfrm>
                <a:custGeom>
                  <a:rect b="b" l="l" r="r" t="t"/>
                  <a:pathLst>
                    <a:path extrusionOk="0" h="406336" w="321564">
                      <a:moveTo>
                        <a:pt x="321564" y="0"/>
                      </a:moveTo>
                      <a:cubicBezTo>
                        <a:pt x="321564" y="0"/>
                        <a:pt x="125730" y="100774"/>
                        <a:pt x="0" y="406337"/>
                      </a:cubicBez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35"/>
                <p:cNvSpPr/>
                <p:nvPr/>
              </p:nvSpPr>
              <p:spPr>
                <a:xfrm>
                  <a:off x="6726174" y="3746468"/>
                  <a:ext cx="321564" cy="402145"/>
                </a:xfrm>
                <a:custGeom>
                  <a:rect b="b" l="l" r="r" t="t"/>
                  <a:pathLst>
                    <a:path extrusionOk="0" h="402145" w="321564">
                      <a:moveTo>
                        <a:pt x="321564" y="0"/>
                      </a:moveTo>
                      <a:cubicBezTo>
                        <a:pt x="308420" y="1429"/>
                        <a:pt x="149066" y="68961"/>
                        <a:pt x="0" y="402146"/>
                      </a:cubicBez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35"/>
                <p:cNvSpPr/>
                <p:nvPr/>
              </p:nvSpPr>
              <p:spPr>
                <a:xfrm rot="-630963">
                  <a:off x="7144292" y="4052227"/>
                  <a:ext cx="91986" cy="169426"/>
                </a:xfrm>
                <a:custGeom>
                  <a:rect b="b" l="l" r="r" t="t"/>
                  <a:pathLst>
                    <a:path extrusionOk="0" h="201834" w="108312">
                      <a:moveTo>
                        <a:pt x="71914" y="0"/>
                      </a:moveTo>
                      <a:cubicBezTo>
                        <a:pt x="71914" y="0"/>
                        <a:pt x="147828" y="126778"/>
                        <a:pt x="80391" y="201835"/>
                      </a:cubicBezTo>
                      <a:lnTo>
                        <a:pt x="0" y="62198"/>
                      </a:lnTo>
                      <a:lnTo>
                        <a:pt x="7191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36" name="Google Shape;736;p35"/>
            <p:cNvGrpSpPr/>
            <p:nvPr/>
          </p:nvGrpSpPr>
          <p:grpSpPr>
            <a:xfrm flipH="1">
              <a:off x="6478526" y="4410168"/>
              <a:ext cx="504138" cy="185464"/>
              <a:chOff x="5935311" y="5038421"/>
              <a:chExt cx="583898" cy="214806"/>
            </a:xfrm>
          </p:grpSpPr>
          <p:sp>
            <p:nvSpPr>
              <p:cNvPr id="737" name="Google Shape;737;p35"/>
              <p:cNvSpPr/>
              <p:nvPr/>
            </p:nvSpPr>
            <p:spPr>
              <a:xfrm>
                <a:off x="5940055" y="5038421"/>
                <a:ext cx="579154" cy="204424"/>
              </a:xfrm>
              <a:custGeom>
                <a:rect b="b" l="l" r="r" t="t"/>
                <a:pathLst>
                  <a:path extrusionOk="0" h="204424" w="579154">
                    <a:moveTo>
                      <a:pt x="43645" y="51739"/>
                    </a:moveTo>
                    <a:cubicBezTo>
                      <a:pt x="48026" y="44309"/>
                      <a:pt x="58027" y="41642"/>
                      <a:pt x="62123" y="46881"/>
                    </a:cubicBezTo>
                    <a:cubicBezTo>
                      <a:pt x="74125" y="62216"/>
                      <a:pt x="98604" y="82600"/>
                      <a:pt x="128512" y="87077"/>
                    </a:cubicBezTo>
                    <a:cubicBezTo>
                      <a:pt x="196997" y="97364"/>
                      <a:pt x="256147" y="65074"/>
                      <a:pt x="256052" y="58025"/>
                    </a:cubicBezTo>
                    <a:cubicBezTo>
                      <a:pt x="255671" y="37261"/>
                      <a:pt x="278436" y="3352"/>
                      <a:pt x="300724" y="114"/>
                    </a:cubicBezTo>
                    <a:cubicBezTo>
                      <a:pt x="330347" y="-4173"/>
                      <a:pt x="433503" y="114223"/>
                      <a:pt x="527324" y="136035"/>
                    </a:cubicBezTo>
                    <a:lnTo>
                      <a:pt x="559233" y="148227"/>
                    </a:lnTo>
                    <a:cubicBezTo>
                      <a:pt x="575997" y="154609"/>
                      <a:pt x="583141" y="172230"/>
                      <a:pt x="576949" y="191947"/>
                    </a:cubicBezTo>
                    <a:cubicBezTo>
                      <a:pt x="574759" y="198900"/>
                      <a:pt x="567234" y="204425"/>
                      <a:pt x="560281" y="204425"/>
                    </a:cubicBezTo>
                    <a:lnTo>
                      <a:pt x="28404" y="204425"/>
                    </a:lnTo>
                    <a:cubicBezTo>
                      <a:pt x="11164" y="204425"/>
                      <a:pt x="-551" y="192995"/>
                      <a:pt x="20" y="176326"/>
                    </a:cubicBezTo>
                    <a:cubicBezTo>
                      <a:pt x="972" y="151275"/>
                      <a:pt x="9450" y="109651"/>
                      <a:pt x="43549" y="51644"/>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35"/>
              <p:cNvSpPr/>
              <p:nvPr/>
            </p:nvSpPr>
            <p:spPr>
              <a:xfrm>
                <a:off x="5935311" y="5200554"/>
                <a:ext cx="581817" cy="52673"/>
              </a:xfrm>
              <a:custGeom>
                <a:rect b="b" l="l" r="r" t="t"/>
                <a:pathLst>
                  <a:path extrusionOk="0" h="52673" w="581817">
                    <a:moveTo>
                      <a:pt x="581693" y="29909"/>
                    </a:moveTo>
                    <a:cubicBezTo>
                      <a:pt x="581693" y="29909"/>
                      <a:pt x="583313" y="42291"/>
                      <a:pt x="574835" y="52673"/>
                    </a:cubicBezTo>
                    <a:lnTo>
                      <a:pt x="19147" y="52673"/>
                    </a:lnTo>
                    <a:cubicBezTo>
                      <a:pt x="10384" y="52673"/>
                      <a:pt x="3526" y="48101"/>
                      <a:pt x="1716" y="40386"/>
                    </a:cubicBezTo>
                    <a:cubicBezTo>
                      <a:pt x="-665" y="30766"/>
                      <a:pt x="-1618" y="16383"/>
                      <a:pt x="6002" y="0"/>
                    </a:cubicBezTo>
                    <a:cubicBezTo>
                      <a:pt x="6002" y="0"/>
                      <a:pt x="133923" y="35719"/>
                      <a:pt x="581693" y="29909"/>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9" name="Google Shape;739;p35"/>
            <p:cNvGrpSpPr/>
            <p:nvPr/>
          </p:nvGrpSpPr>
          <p:grpSpPr>
            <a:xfrm flipH="1">
              <a:off x="5482790" y="3128244"/>
              <a:ext cx="330067" cy="507775"/>
              <a:chOff x="7290195" y="3553682"/>
              <a:chExt cx="382287" cy="588111"/>
            </a:xfrm>
          </p:grpSpPr>
          <p:sp>
            <p:nvSpPr>
              <p:cNvPr id="740" name="Google Shape;740;p35"/>
              <p:cNvSpPr/>
              <p:nvPr/>
            </p:nvSpPr>
            <p:spPr>
              <a:xfrm>
                <a:off x="7290195" y="3553682"/>
                <a:ext cx="382287" cy="588111"/>
              </a:xfrm>
              <a:custGeom>
                <a:rect b="b" l="l" r="r" t="t"/>
                <a:pathLst>
                  <a:path extrusionOk="0" h="588111" w="382287">
                    <a:moveTo>
                      <a:pt x="217410" y="143065"/>
                    </a:moveTo>
                    <a:lnTo>
                      <a:pt x="166641" y="384715"/>
                    </a:lnTo>
                    <a:lnTo>
                      <a:pt x="58342" y="478346"/>
                    </a:lnTo>
                    <a:cubicBezTo>
                      <a:pt x="58342" y="478346"/>
                      <a:pt x="-11571" y="546735"/>
                      <a:pt x="1668" y="554260"/>
                    </a:cubicBezTo>
                    <a:cubicBezTo>
                      <a:pt x="21099" y="565404"/>
                      <a:pt x="78916" y="500634"/>
                      <a:pt x="78916" y="500634"/>
                    </a:cubicBezTo>
                    <a:cubicBezTo>
                      <a:pt x="78916" y="500634"/>
                      <a:pt x="27862" y="565309"/>
                      <a:pt x="44626" y="574834"/>
                    </a:cubicBezTo>
                    <a:cubicBezTo>
                      <a:pt x="55675" y="581215"/>
                      <a:pt x="106634" y="507778"/>
                      <a:pt x="106634" y="507778"/>
                    </a:cubicBezTo>
                    <a:cubicBezTo>
                      <a:pt x="106634" y="507778"/>
                      <a:pt x="56437" y="583883"/>
                      <a:pt x="71772" y="587788"/>
                    </a:cubicBezTo>
                    <a:cubicBezTo>
                      <a:pt x="87203" y="591693"/>
                      <a:pt x="138066" y="513493"/>
                      <a:pt x="138066" y="513493"/>
                    </a:cubicBezTo>
                    <a:cubicBezTo>
                      <a:pt x="138066" y="513493"/>
                      <a:pt x="89394" y="586454"/>
                      <a:pt x="106443" y="588073"/>
                    </a:cubicBezTo>
                    <a:cubicBezTo>
                      <a:pt x="123493" y="589788"/>
                      <a:pt x="175309" y="533114"/>
                      <a:pt x="175309" y="533114"/>
                    </a:cubicBezTo>
                    <a:cubicBezTo>
                      <a:pt x="229982" y="501587"/>
                      <a:pt x="241603" y="440722"/>
                      <a:pt x="241603" y="440722"/>
                    </a:cubicBezTo>
                    <a:lnTo>
                      <a:pt x="368762" y="205930"/>
                    </a:lnTo>
                    <a:cubicBezTo>
                      <a:pt x="376477" y="191738"/>
                      <a:pt x="380573" y="175831"/>
                      <a:pt x="380763" y="159639"/>
                    </a:cubicBezTo>
                    <a:lnTo>
                      <a:pt x="382287" y="36195"/>
                    </a:lnTo>
                    <a:lnTo>
                      <a:pt x="199503" y="0"/>
                    </a:lnTo>
                    <a:lnTo>
                      <a:pt x="217314" y="143065"/>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35"/>
              <p:cNvSpPr/>
              <p:nvPr/>
            </p:nvSpPr>
            <p:spPr>
              <a:xfrm>
                <a:off x="7290195" y="3553682"/>
                <a:ext cx="382287" cy="588111"/>
              </a:xfrm>
              <a:custGeom>
                <a:rect b="b" l="l" r="r" t="t"/>
                <a:pathLst>
                  <a:path extrusionOk="0" h="588111" w="382287">
                    <a:moveTo>
                      <a:pt x="217410" y="143065"/>
                    </a:moveTo>
                    <a:lnTo>
                      <a:pt x="166641" y="384715"/>
                    </a:lnTo>
                    <a:lnTo>
                      <a:pt x="58342" y="478346"/>
                    </a:lnTo>
                    <a:cubicBezTo>
                      <a:pt x="58342" y="478346"/>
                      <a:pt x="-11571" y="546735"/>
                      <a:pt x="1668" y="554260"/>
                    </a:cubicBezTo>
                    <a:cubicBezTo>
                      <a:pt x="21099" y="565404"/>
                      <a:pt x="78916" y="500634"/>
                      <a:pt x="78916" y="500634"/>
                    </a:cubicBezTo>
                    <a:cubicBezTo>
                      <a:pt x="78916" y="500634"/>
                      <a:pt x="27862" y="565309"/>
                      <a:pt x="44626" y="574834"/>
                    </a:cubicBezTo>
                    <a:cubicBezTo>
                      <a:pt x="55675" y="581215"/>
                      <a:pt x="106634" y="507778"/>
                      <a:pt x="106634" y="507778"/>
                    </a:cubicBezTo>
                    <a:cubicBezTo>
                      <a:pt x="106634" y="507778"/>
                      <a:pt x="56437" y="583883"/>
                      <a:pt x="71772" y="587788"/>
                    </a:cubicBezTo>
                    <a:cubicBezTo>
                      <a:pt x="87203" y="591693"/>
                      <a:pt x="138066" y="513493"/>
                      <a:pt x="138066" y="513493"/>
                    </a:cubicBezTo>
                    <a:cubicBezTo>
                      <a:pt x="138066" y="513493"/>
                      <a:pt x="89394" y="586454"/>
                      <a:pt x="106443" y="588073"/>
                    </a:cubicBezTo>
                    <a:cubicBezTo>
                      <a:pt x="123493" y="589788"/>
                      <a:pt x="175309" y="533114"/>
                      <a:pt x="175309" y="533114"/>
                    </a:cubicBezTo>
                    <a:cubicBezTo>
                      <a:pt x="229982" y="501587"/>
                      <a:pt x="241603" y="440722"/>
                      <a:pt x="241603" y="440722"/>
                    </a:cubicBezTo>
                    <a:lnTo>
                      <a:pt x="368762" y="205930"/>
                    </a:lnTo>
                    <a:cubicBezTo>
                      <a:pt x="376477" y="191738"/>
                      <a:pt x="380573" y="175831"/>
                      <a:pt x="380763" y="159639"/>
                    </a:cubicBezTo>
                    <a:lnTo>
                      <a:pt x="382287" y="36195"/>
                    </a:lnTo>
                    <a:lnTo>
                      <a:pt x="199503" y="0"/>
                    </a:lnTo>
                    <a:lnTo>
                      <a:pt x="217314" y="143065"/>
                    </a:ln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2" name="Google Shape;742;p35"/>
            <p:cNvGrpSpPr/>
            <p:nvPr/>
          </p:nvGrpSpPr>
          <p:grpSpPr>
            <a:xfrm flipH="1">
              <a:off x="5478020" y="2844200"/>
              <a:ext cx="635953" cy="625335"/>
              <a:chOff x="6941439" y="3224698"/>
              <a:chExt cx="736568" cy="724271"/>
            </a:xfrm>
          </p:grpSpPr>
          <p:sp>
            <p:nvSpPr>
              <p:cNvPr id="743" name="Google Shape;743;p35"/>
              <p:cNvSpPr/>
              <p:nvPr/>
            </p:nvSpPr>
            <p:spPr>
              <a:xfrm>
                <a:off x="6941439" y="3228285"/>
                <a:ext cx="736568" cy="720684"/>
              </a:xfrm>
              <a:custGeom>
                <a:rect b="b" l="l" r="r" t="t"/>
                <a:pathLst>
                  <a:path extrusionOk="0" h="720684" w="736568">
                    <a:moveTo>
                      <a:pt x="487299" y="4405"/>
                    </a:moveTo>
                    <a:cubicBezTo>
                      <a:pt x="487299" y="4405"/>
                      <a:pt x="559213" y="56792"/>
                      <a:pt x="622649" y="33932"/>
                    </a:cubicBezTo>
                    <a:cubicBezTo>
                      <a:pt x="622649" y="33932"/>
                      <a:pt x="700849" y="59173"/>
                      <a:pt x="719995" y="140517"/>
                    </a:cubicBezTo>
                    <a:cubicBezTo>
                      <a:pt x="736949" y="212240"/>
                      <a:pt x="736568" y="386834"/>
                      <a:pt x="736568" y="386834"/>
                    </a:cubicBezTo>
                    <a:lnTo>
                      <a:pt x="627126" y="386834"/>
                    </a:lnTo>
                    <a:cubicBezTo>
                      <a:pt x="627126" y="386834"/>
                      <a:pt x="523399" y="687824"/>
                      <a:pt x="426720" y="720685"/>
                    </a:cubicBezTo>
                    <a:cubicBezTo>
                      <a:pt x="426720" y="720685"/>
                      <a:pt x="130969" y="616958"/>
                      <a:pt x="0" y="521993"/>
                    </a:cubicBezTo>
                    <a:cubicBezTo>
                      <a:pt x="0" y="521993"/>
                      <a:pt x="155543" y="375118"/>
                      <a:pt x="190309" y="298346"/>
                    </a:cubicBezTo>
                    <a:cubicBezTo>
                      <a:pt x="352044" y="-58841"/>
                      <a:pt x="487204" y="4309"/>
                      <a:pt x="487204" y="4309"/>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44" name="Google Shape;744;p35"/>
              <p:cNvGrpSpPr/>
              <p:nvPr/>
            </p:nvGrpSpPr>
            <p:grpSpPr>
              <a:xfrm>
                <a:off x="7148872" y="3224698"/>
                <a:ext cx="427262" cy="655633"/>
                <a:chOff x="7148872" y="3224698"/>
                <a:chExt cx="427262" cy="655633"/>
              </a:xfrm>
            </p:grpSpPr>
            <p:sp>
              <p:nvSpPr>
                <p:cNvPr id="745" name="Google Shape;745;p35"/>
                <p:cNvSpPr/>
                <p:nvPr/>
              </p:nvSpPr>
              <p:spPr>
                <a:xfrm>
                  <a:off x="7182362" y="3481101"/>
                  <a:ext cx="250619" cy="399230"/>
                </a:xfrm>
                <a:custGeom>
                  <a:rect b="b" l="l" r="r" t="t"/>
                  <a:pathLst>
                    <a:path extrusionOk="0" h="399230" w="250619">
                      <a:moveTo>
                        <a:pt x="9298" y="0"/>
                      </a:moveTo>
                      <a:cubicBezTo>
                        <a:pt x="9298" y="0"/>
                        <a:pt x="-59377" y="372904"/>
                        <a:pt x="176557" y="398145"/>
                      </a:cubicBezTo>
                      <a:cubicBezTo>
                        <a:pt x="412491" y="423386"/>
                        <a:pt x="9298" y="0"/>
                        <a:pt x="9298"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35"/>
                <p:cNvSpPr/>
                <p:nvPr/>
              </p:nvSpPr>
              <p:spPr>
                <a:xfrm>
                  <a:off x="7148872" y="3452866"/>
                  <a:ext cx="381887" cy="301829"/>
                </a:xfrm>
                <a:custGeom>
                  <a:rect b="b" l="l" r="r" t="t"/>
                  <a:pathLst>
                    <a:path extrusionOk="0" h="307989" w="608585">
                      <a:moveTo>
                        <a:pt x="21024" y="90915"/>
                      </a:moveTo>
                      <a:cubicBezTo>
                        <a:pt x="102273" y="148160"/>
                        <a:pt x="188569" y="196833"/>
                        <a:pt x="280009" y="235790"/>
                      </a:cubicBezTo>
                      <a:cubicBezTo>
                        <a:pt x="371449" y="274747"/>
                        <a:pt x="463651" y="307894"/>
                        <a:pt x="562616" y="307990"/>
                      </a:cubicBezTo>
                      <a:cubicBezTo>
                        <a:pt x="623862" y="307990"/>
                        <a:pt x="623957" y="212835"/>
                        <a:pt x="562616" y="212740"/>
                      </a:cubicBezTo>
                      <a:cubicBezTo>
                        <a:pt x="470700" y="212644"/>
                        <a:pt x="380688" y="177592"/>
                        <a:pt x="297821" y="140254"/>
                      </a:cubicBezTo>
                      <a:cubicBezTo>
                        <a:pt x="217334" y="103964"/>
                        <a:pt x="141230" y="59387"/>
                        <a:pt x="69125" y="8619"/>
                      </a:cubicBezTo>
                      <a:cubicBezTo>
                        <a:pt x="18929" y="-26719"/>
                        <a:pt x="-28696" y="55767"/>
                        <a:pt x="21024" y="90820"/>
                      </a:cubicBezTo>
                      <a:lnTo>
                        <a:pt x="21024" y="90820"/>
                      </a:lnTo>
                      <a:close/>
                    </a:path>
                  </a:pathLst>
                </a:custGeom>
                <a:solidFill>
                  <a:srgbClr val="FF50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35"/>
                <p:cNvSpPr/>
                <p:nvPr/>
              </p:nvSpPr>
              <p:spPr>
                <a:xfrm>
                  <a:off x="7417403" y="3224698"/>
                  <a:ext cx="158731" cy="87764"/>
                </a:xfrm>
                <a:custGeom>
                  <a:rect b="b" l="l" r="r" t="t"/>
                  <a:pathLst>
                    <a:path extrusionOk="0" h="91900" w="213779">
                      <a:moveTo>
                        <a:pt x="17" y="4667"/>
                      </a:moveTo>
                      <a:cubicBezTo>
                        <a:pt x="2970" y="40005"/>
                        <a:pt x="29259" y="67437"/>
                        <a:pt x="60977" y="80391"/>
                      </a:cubicBezTo>
                      <a:cubicBezTo>
                        <a:pt x="79170" y="87821"/>
                        <a:pt x="98791" y="90964"/>
                        <a:pt x="118318" y="91726"/>
                      </a:cubicBezTo>
                      <a:cubicBezTo>
                        <a:pt x="137844" y="92488"/>
                        <a:pt x="157656" y="90964"/>
                        <a:pt x="175658" y="83153"/>
                      </a:cubicBezTo>
                      <a:cubicBezTo>
                        <a:pt x="193661" y="75343"/>
                        <a:pt x="207091" y="62103"/>
                        <a:pt x="213473" y="44291"/>
                      </a:cubicBezTo>
                      <a:cubicBezTo>
                        <a:pt x="215568" y="38481"/>
                        <a:pt x="206329" y="36005"/>
                        <a:pt x="204329" y="41720"/>
                      </a:cubicBezTo>
                      <a:cubicBezTo>
                        <a:pt x="188993" y="84772"/>
                        <a:pt x="131367" y="86106"/>
                        <a:pt x="94029" y="79724"/>
                      </a:cubicBezTo>
                      <a:cubicBezTo>
                        <a:pt x="56691" y="73343"/>
                        <a:pt x="13257" y="48006"/>
                        <a:pt x="9542" y="4572"/>
                      </a:cubicBezTo>
                      <a:cubicBezTo>
                        <a:pt x="9066" y="-1524"/>
                        <a:pt x="-459" y="-1524"/>
                        <a:pt x="17" y="4572"/>
                      </a:cubicBezTo>
                      <a:lnTo>
                        <a:pt x="17" y="4572"/>
                      </a:lnTo>
                      <a:close/>
                    </a:path>
                  </a:pathLst>
                </a:custGeom>
                <a:solidFill>
                  <a:srgbClr val="FF504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48" name="Google Shape;748;p35"/>
            <p:cNvGrpSpPr/>
            <p:nvPr/>
          </p:nvGrpSpPr>
          <p:grpSpPr>
            <a:xfrm flipH="1">
              <a:off x="5454063" y="3111550"/>
              <a:ext cx="444363" cy="578216"/>
              <a:chOff x="7191087" y="3534346"/>
              <a:chExt cx="514667" cy="669697"/>
            </a:xfrm>
          </p:grpSpPr>
          <p:sp>
            <p:nvSpPr>
              <p:cNvPr id="749" name="Google Shape;749;p35"/>
              <p:cNvSpPr/>
              <p:nvPr/>
            </p:nvSpPr>
            <p:spPr>
              <a:xfrm>
                <a:off x="7191089" y="3573494"/>
                <a:ext cx="514665" cy="630549"/>
              </a:xfrm>
              <a:custGeom>
                <a:rect b="b" l="l" r="r" t="t"/>
                <a:pathLst>
                  <a:path extrusionOk="0" h="630549" w="514665">
                    <a:moveTo>
                      <a:pt x="459867" y="521684"/>
                    </a:moveTo>
                    <a:lnTo>
                      <a:pt x="356235" y="422815"/>
                    </a:lnTo>
                    <a:lnTo>
                      <a:pt x="250793" y="101251"/>
                    </a:lnTo>
                    <a:lnTo>
                      <a:pt x="245840" y="0"/>
                    </a:lnTo>
                    <a:lnTo>
                      <a:pt x="0" y="5810"/>
                    </a:lnTo>
                    <a:lnTo>
                      <a:pt x="11144" y="89059"/>
                    </a:lnTo>
                    <a:cubicBezTo>
                      <a:pt x="15716" y="122872"/>
                      <a:pt x="29146" y="154876"/>
                      <a:pt x="50102" y="181832"/>
                    </a:cubicBezTo>
                    <a:lnTo>
                      <a:pt x="278702" y="475202"/>
                    </a:lnTo>
                    <a:cubicBezTo>
                      <a:pt x="278702" y="475202"/>
                      <a:pt x="287274" y="536638"/>
                      <a:pt x="340328" y="570738"/>
                    </a:cubicBezTo>
                    <a:cubicBezTo>
                      <a:pt x="340328" y="570738"/>
                      <a:pt x="389287" y="629888"/>
                      <a:pt x="406432" y="629031"/>
                    </a:cubicBezTo>
                    <a:cubicBezTo>
                      <a:pt x="423577" y="628174"/>
                      <a:pt x="378523" y="553022"/>
                      <a:pt x="378523" y="553022"/>
                    </a:cubicBezTo>
                    <a:cubicBezTo>
                      <a:pt x="378523" y="553022"/>
                      <a:pt x="425577" y="633603"/>
                      <a:pt x="441103" y="630460"/>
                    </a:cubicBezTo>
                    <a:cubicBezTo>
                      <a:pt x="456629" y="627316"/>
                      <a:pt x="410242" y="548830"/>
                      <a:pt x="410242" y="548830"/>
                    </a:cubicBezTo>
                    <a:cubicBezTo>
                      <a:pt x="410242" y="548830"/>
                      <a:pt x="457581" y="624649"/>
                      <a:pt x="468916" y="618839"/>
                    </a:cubicBezTo>
                    <a:cubicBezTo>
                      <a:pt x="486061" y="610076"/>
                      <a:pt x="438245" y="543020"/>
                      <a:pt x="438245" y="543020"/>
                    </a:cubicBezTo>
                    <a:cubicBezTo>
                      <a:pt x="438245" y="543020"/>
                      <a:pt x="492823" y="610457"/>
                      <a:pt x="512826" y="600361"/>
                    </a:cubicBezTo>
                    <a:cubicBezTo>
                      <a:pt x="526447" y="593407"/>
                      <a:pt x="459962" y="521780"/>
                      <a:pt x="459962" y="52178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35"/>
              <p:cNvSpPr/>
              <p:nvPr/>
            </p:nvSpPr>
            <p:spPr>
              <a:xfrm>
                <a:off x="7191087" y="3534346"/>
                <a:ext cx="265765" cy="120300"/>
              </a:xfrm>
              <a:custGeom>
                <a:rect b="b" l="l" r="r" t="t"/>
                <a:pathLst>
                  <a:path extrusionOk="0" h="120300" w="308133">
                    <a:moveTo>
                      <a:pt x="16478" y="120301"/>
                    </a:moveTo>
                    <a:lnTo>
                      <a:pt x="308134" y="81058"/>
                    </a:lnTo>
                    <a:lnTo>
                      <a:pt x="249079" y="0"/>
                    </a:lnTo>
                    <a:lnTo>
                      <a:pt x="0" y="65151"/>
                    </a:lnTo>
                    <a:lnTo>
                      <a:pt x="16478" y="120301"/>
                    </a:lnTo>
                    <a:close/>
                  </a:path>
                </a:pathLst>
              </a:custGeom>
              <a:solidFill>
                <a:srgbClr val="B45F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51" name="Google Shape;751;p35"/>
            <p:cNvSpPr/>
            <p:nvPr/>
          </p:nvSpPr>
          <p:spPr>
            <a:xfrm flipH="1">
              <a:off x="5664864" y="2851259"/>
              <a:ext cx="259137" cy="340612"/>
            </a:xfrm>
            <a:custGeom>
              <a:rect b="b" l="l" r="r" t="t"/>
              <a:pathLst>
                <a:path extrusionOk="0" h="394912" w="300449">
                  <a:moveTo>
                    <a:pt x="0" y="394913"/>
                  </a:moveTo>
                  <a:cubicBezTo>
                    <a:pt x="0" y="394913"/>
                    <a:pt x="40862" y="-1804"/>
                    <a:pt x="206693" y="6"/>
                  </a:cubicBezTo>
                  <a:cubicBezTo>
                    <a:pt x="332613" y="1340"/>
                    <a:pt x="295275" y="382530"/>
                    <a:pt x="295275" y="382530"/>
                  </a:cubicBezTo>
                  <a:lnTo>
                    <a:pt x="0" y="394913"/>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35"/>
            <p:cNvSpPr/>
            <p:nvPr/>
          </p:nvSpPr>
          <p:spPr>
            <a:xfrm flipH="1">
              <a:off x="5549756" y="3040988"/>
              <a:ext cx="22674" cy="140153"/>
            </a:xfrm>
            <a:custGeom>
              <a:rect b="b" l="l" r="r" t="t"/>
              <a:pathLst>
                <a:path extrusionOk="0" h="162496" w="26289">
                  <a:moveTo>
                    <a:pt x="26289" y="0"/>
                  </a:moveTo>
                  <a:cubicBezTo>
                    <a:pt x="26289" y="0"/>
                    <a:pt x="21146" y="103442"/>
                    <a:pt x="0" y="162497"/>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35"/>
            <p:cNvSpPr/>
            <p:nvPr/>
          </p:nvSpPr>
          <p:spPr>
            <a:xfrm flipH="1">
              <a:off x="5850419" y="3525458"/>
              <a:ext cx="98830" cy="85439"/>
            </a:xfrm>
            <a:custGeom>
              <a:rect b="b" l="l" r="r" t="t"/>
              <a:pathLst>
                <a:path extrusionOk="0" h="99060" w="114585">
                  <a:moveTo>
                    <a:pt x="114586" y="0"/>
                  </a:moveTo>
                  <a:lnTo>
                    <a:pt x="0" y="9906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35"/>
            <p:cNvSpPr/>
            <p:nvPr/>
          </p:nvSpPr>
          <p:spPr>
            <a:xfrm rot="968104">
              <a:off x="5568549" y="2820900"/>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755" name="Google Shape;755;p35"/>
          <p:cNvGrpSpPr/>
          <p:nvPr/>
        </p:nvGrpSpPr>
        <p:grpSpPr>
          <a:xfrm>
            <a:off x="5556823" y="1965574"/>
            <a:ext cx="2368177" cy="2630057"/>
            <a:chOff x="5556823" y="1965574"/>
            <a:chExt cx="2368177" cy="2630057"/>
          </a:xfrm>
        </p:grpSpPr>
        <p:grpSp>
          <p:nvGrpSpPr>
            <p:cNvPr id="756" name="Google Shape;756;p35"/>
            <p:cNvGrpSpPr/>
            <p:nvPr/>
          </p:nvGrpSpPr>
          <p:grpSpPr>
            <a:xfrm flipH="1">
              <a:off x="5556823" y="1965574"/>
              <a:ext cx="2368177" cy="2630057"/>
              <a:chOff x="4843886" y="2207064"/>
              <a:chExt cx="2742850" cy="3046163"/>
            </a:xfrm>
          </p:grpSpPr>
          <p:sp>
            <p:nvSpPr>
              <p:cNvPr id="757" name="Google Shape;757;p35"/>
              <p:cNvSpPr/>
              <p:nvPr/>
            </p:nvSpPr>
            <p:spPr>
              <a:xfrm>
                <a:off x="6576631" y="3708749"/>
                <a:ext cx="593693" cy="1439989"/>
              </a:xfrm>
              <a:custGeom>
                <a:rect b="b" l="l" r="r" t="t"/>
                <a:pathLst>
                  <a:path extrusionOk="0" h="1439989" w="593693">
                    <a:moveTo>
                      <a:pt x="0" y="227362"/>
                    </a:moveTo>
                    <a:lnTo>
                      <a:pt x="297942" y="0"/>
                    </a:lnTo>
                    <a:lnTo>
                      <a:pt x="371285" y="54197"/>
                    </a:lnTo>
                    <a:cubicBezTo>
                      <a:pt x="463772" y="122682"/>
                      <a:pt x="521684" y="228219"/>
                      <a:pt x="529590" y="342995"/>
                    </a:cubicBezTo>
                    <a:lnTo>
                      <a:pt x="593693" y="1271778"/>
                    </a:lnTo>
                    <a:lnTo>
                      <a:pt x="593693" y="1439989"/>
                    </a:lnTo>
                    <a:lnTo>
                      <a:pt x="390620" y="1439989"/>
                    </a:lnTo>
                    <a:lnTo>
                      <a:pt x="383762" y="1342739"/>
                    </a:lnTo>
                    <a:lnTo>
                      <a:pt x="200882" y="398431"/>
                    </a:lnTo>
                    <a:lnTo>
                      <a:pt x="0" y="227362"/>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35"/>
              <p:cNvSpPr/>
              <p:nvPr/>
            </p:nvSpPr>
            <p:spPr>
              <a:xfrm>
                <a:off x="6936105" y="4926044"/>
                <a:ext cx="234219" cy="222694"/>
              </a:xfrm>
              <a:custGeom>
                <a:rect b="b" l="l" r="r" t="t"/>
                <a:pathLst>
                  <a:path extrusionOk="0" h="222694" w="234219">
                    <a:moveTo>
                      <a:pt x="0" y="0"/>
                    </a:moveTo>
                    <a:lnTo>
                      <a:pt x="24289" y="125444"/>
                    </a:lnTo>
                    <a:lnTo>
                      <a:pt x="31147" y="222694"/>
                    </a:lnTo>
                    <a:lnTo>
                      <a:pt x="234220" y="222694"/>
                    </a:lnTo>
                    <a:lnTo>
                      <a:pt x="234220" y="54483"/>
                    </a:lnTo>
                    <a:lnTo>
                      <a:pt x="230505" y="0"/>
                    </a:lnTo>
                    <a:lnTo>
                      <a:pt x="0"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9" name="Google Shape;759;p35"/>
              <p:cNvGrpSpPr/>
              <p:nvPr/>
            </p:nvGrpSpPr>
            <p:grpSpPr>
              <a:xfrm>
                <a:off x="6925861" y="4980308"/>
                <a:ext cx="660875" cy="272919"/>
                <a:chOff x="6925861" y="4980308"/>
                <a:chExt cx="660875" cy="272919"/>
              </a:xfrm>
            </p:grpSpPr>
            <p:sp>
              <p:nvSpPr>
                <p:cNvPr id="760" name="Google Shape;760;p35"/>
                <p:cNvSpPr/>
                <p:nvPr/>
              </p:nvSpPr>
              <p:spPr>
                <a:xfrm>
                  <a:off x="6925861" y="4980308"/>
                  <a:ext cx="658042" cy="260441"/>
                </a:xfrm>
                <a:custGeom>
                  <a:rect b="b" l="l" r="r" t="t"/>
                  <a:pathLst>
                    <a:path extrusionOk="0" h="260441" w="658042">
                      <a:moveTo>
                        <a:pt x="14054" y="76990"/>
                      </a:moveTo>
                      <a:cubicBezTo>
                        <a:pt x="16625" y="68037"/>
                        <a:pt x="27770" y="64893"/>
                        <a:pt x="34533" y="71180"/>
                      </a:cubicBezTo>
                      <a:cubicBezTo>
                        <a:pt x="54535" y="89658"/>
                        <a:pt x="92444" y="119472"/>
                        <a:pt x="128925" y="119472"/>
                      </a:cubicBezTo>
                      <a:cubicBezTo>
                        <a:pt x="170359" y="119472"/>
                        <a:pt x="214365" y="78133"/>
                        <a:pt x="211698" y="69751"/>
                      </a:cubicBezTo>
                      <a:cubicBezTo>
                        <a:pt x="203792" y="44796"/>
                        <a:pt x="218746" y="4029"/>
                        <a:pt x="244464" y="124"/>
                      </a:cubicBezTo>
                      <a:cubicBezTo>
                        <a:pt x="278468" y="-5020"/>
                        <a:pt x="457442" y="152047"/>
                        <a:pt x="578124" y="178241"/>
                      </a:cubicBezTo>
                      <a:lnTo>
                        <a:pt x="620892" y="192909"/>
                      </a:lnTo>
                      <a:cubicBezTo>
                        <a:pt x="643275" y="200625"/>
                        <a:pt x="658325" y="221770"/>
                        <a:pt x="658039" y="245488"/>
                      </a:cubicBezTo>
                      <a:cubicBezTo>
                        <a:pt x="658039" y="253869"/>
                        <a:pt x="650895" y="260442"/>
                        <a:pt x="642513" y="260442"/>
                      </a:cubicBezTo>
                      <a:lnTo>
                        <a:pt x="51106" y="260442"/>
                      </a:lnTo>
                      <a:cubicBezTo>
                        <a:pt x="30437" y="260442"/>
                        <a:pt x="12149" y="246726"/>
                        <a:pt x="6910" y="226723"/>
                      </a:cubicBezTo>
                      <a:cubicBezTo>
                        <a:pt x="-996" y="196719"/>
                        <a:pt x="-5949" y="146618"/>
                        <a:pt x="14054" y="76895"/>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35"/>
                <p:cNvSpPr/>
                <p:nvPr/>
              </p:nvSpPr>
              <p:spPr>
                <a:xfrm>
                  <a:off x="6928185" y="5189982"/>
                  <a:ext cx="658551" cy="63245"/>
                </a:xfrm>
                <a:custGeom>
                  <a:rect b="b" l="l" r="r" t="t"/>
                  <a:pathLst>
                    <a:path extrusionOk="0" h="63245" w="658551">
                      <a:moveTo>
                        <a:pt x="655715" y="35909"/>
                      </a:moveTo>
                      <a:cubicBezTo>
                        <a:pt x="655715" y="35909"/>
                        <a:pt x="662097" y="50768"/>
                        <a:pt x="655715" y="63246"/>
                      </a:cubicBezTo>
                      <a:lnTo>
                        <a:pt x="35733" y="63246"/>
                      </a:lnTo>
                      <a:cubicBezTo>
                        <a:pt x="25255" y="63246"/>
                        <a:pt x="15349" y="57721"/>
                        <a:pt x="10301" y="48482"/>
                      </a:cubicBezTo>
                      <a:cubicBezTo>
                        <a:pt x="4015" y="36957"/>
                        <a:pt x="-2367" y="19621"/>
                        <a:pt x="871" y="0"/>
                      </a:cubicBezTo>
                      <a:cubicBezTo>
                        <a:pt x="871" y="0"/>
                        <a:pt x="119743" y="42958"/>
                        <a:pt x="655620" y="35909"/>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2" name="Google Shape;762;p35"/>
              <p:cNvGrpSpPr/>
              <p:nvPr/>
            </p:nvGrpSpPr>
            <p:grpSpPr>
              <a:xfrm>
                <a:off x="4874037" y="3794093"/>
                <a:ext cx="1295304" cy="1321498"/>
                <a:chOff x="4874037" y="3794093"/>
                <a:chExt cx="1295304" cy="1321498"/>
              </a:xfrm>
            </p:grpSpPr>
            <p:sp>
              <p:nvSpPr>
                <p:cNvPr id="763" name="Google Shape;763;p35"/>
                <p:cNvSpPr/>
                <p:nvPr/>
              </p:nvSpPr>
              <p:spPr>
                <a:xfrm>
                  <a:off x="4874037" y="3794093"/>
                  <a:ext cx="1295304" cy="1321498"/>
                </a:xfrm>
                <a:custGeom>
                  <a:rect b="b" l="l" r="r" t="t"/>
                  <a:pathLst>
                    <a:path extrusionOk="0" h="1321498" w="1295304">
                      <a:moveTo>
                        <a:pt x="897731" y="0"/>
                      </a:moveTo>
                      <a:lnTo>
                        <a:pt x="1295305" y="170212"/>
                      </a:lnTo>
                      <a:lnTo>
                        <a:pt x="297085" y="1321499"/>
                      </a:lnTo>
                      <a:lnTo>
                        <a:pt x="0" y="1321499"/>
                      </a:lnTo>
                      <a:lnTo>
                        <a:pt x="897731" y="0"/>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35"/>
                <p:cNvSpPr/>
                <p:nvPr/>
              </p:nvSpPr>
              <p:spPr>
                <a:xfrm>
                  <a:off x="4874037" y="3794093"/>
                  <a:ext cx="1295304" cy="1321498"/>
                </a:xfrm>
                <a:custGeom>
                  <a:rect b="b" l="l" r="r" t="t"/>
                  <a:pathLst>
                    <a:path extrusionOk="0" h="1321498" w="1295304">
                      <a:moveTo>
                        <a:pt x="897731" y="0"/>
                      </a:moveTo>
                      <a:lnTo>
                        <a:pt x="1295305" y="170212"/>
                      </a:lnTo>
                      <a:lnTo>
                        <a:pt x="297085" y="1321499"/>
                      </a:lnTo>
                      <a:lnTo>
                        <a:pt x="0" y="1321499"/>
                      </a:lnTo>
                      <a:lnTo>
                        <a:pt x="897731" y="0"/>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5" name="Google Shape;765;p35"/>
              <p:cNvSpPr/>
              <p:nvPr/>
            </p:nvSpPr>
            <p:spPr>
              <a:xfrm>
                <a:off x="4874037" y="4924234"/>
                <a:ext cx="463010" cy="191357"/>
              </a:xfrm>
              <a:custGeom>
                <a:rect b="b" l="l" r="r" t="t"/>
                <a:pathLst>
                  <a:path extrusionOk="0" h="191357" w="463010">
                    <a:moveTo>
                      <a:pt x="130111" y="0"/>
                    </a:moveTo>
                    <a:lnTo>
                      <a:pt x="0" y="191357"/>
                    </a:lnTo>
                    <a:lnTo>
                      <a:pt x="297085" y="191357"/>
                    </a:lnTo>
                    <a:lnTo>
                      <a:pt x="463010" y="0"/>
                    </a:lnTo>
                    <a:lnTo>
                      <a:pt x="130111"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66" name="Google Shape;766;p35"/>
              <p:cNvGrpSpPr/>
              <p:nvPr/>
            </p:nvGrpSpPr>
            <p:grpSpPr>
              <a:xfrm>
                <a:off x="4843886" y="4993916"/>
                <a:ext cx="701684" cy="258073"/>
                <a:chOff x="4843886" y="4993916"/>
                <a:chExt cx="701684" cy="258073"/>
              </a:xfrm>
            </p:grpSpPr>
            <p:sp>
              <p:nvSpPr>
                <p:cNvPr id="767" name="Google Shape;767;p35"/>
                <p:cNvSpPr/>
                <p:nvPr/>
              </p:nvSpPr>
              <p:spPr>
                <a:xfrm>
                  <a:off x="4849529" y="4993916"/>
                  <a:ext cx="696041" cy="245595"/>
                </a:xfrm>
                <a:custGeom>
                  <a:rect b="b" l="l" r="r" t="t"/>
                  <a:pathLst>
                    <a:path extrusionOk="0" h="245595" w="696041">
                      <a:moveTo>
                        <a:pt x="52417" y="62144"/>
                      </a:moveTo>
                      <a:cubicBezTo>
                        <a:pt x="57656" y="53190"/>
                        <a:pt x="69752" y="50047"/>
                        <a:pt x="74610" y="56333"/>
                      </a:cubicBezTo>
                      <a:cubicBezTo>
                        <a:pt x="88993" y="74812"/>
                        <a:pt x="118425" y="99196"/>
                        <a:pt x="154430" y="104625"/>
                      </a:cubicBezTo>
                      <a:cubicBezTo>
                        <a:pt x="236726" y="117008"/>
                        <a:pt x="307782" y="78146"/>
                        <a:pt x="307687" y="69764"/>
                      </a:cubicBezTo>
                      <a:cubicBezTo>
                        <a:pt x="307211" y="44808"/>
                        <a:pt x="334547" y="4041"/>
                        <a:pt x="361408" y="136"/>
                      </a:cubicBezTo>
                      <a:cubicBezTo>
                        <a:pt x="396936" y="-5008"/>
                        <a:pt x="520952" y="137296"/>
                        <a:pt x="633728" y="163395"/>
                      </a:cubicBezTo>
                      <a:lnTo>
                        <a:pt x="672113" y="178063"/>
                      </a:lnTo>
                      <a:cubicBezTo>
                        <a:pt x="692211" y="185778"/>
                        <a:pt x="700784" y="206924"/>
                        <a:pt x="693449" y="230641"/>
                      </a:cubicBezTo>
                      <a:cubicBezTo>
                        <a:pt x="690878" y="239023"/>
                        <a:pt x="681734" y="245595"/>
                        <a:pt x="673352" y="245595"/>
                      </a:cubicBezTo>
                      <a:lnTo>
                        <a:pt x="34129" y="245595"/>
                      </a:lnTo>
                      <a:cubicBezTo>
                        <a:pt x="13460" y="245595"/>
                        <a:pt x="-733" y="231879"/>
                        <a:pt x="29" y="211877"/>
                      </a:cubicBezTo>
                      <a:cubicBezTo>
                        <a:pt x="1172" y="181873"/>
                        <a:pt x="11364" y="131772"/>
                        <a:pt x="52417" y="62049"/>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35"/>
                <p:cNvSpPr/>
                <p:nvPr/>
              </p:nvSpPr>
              <p:spPr>
                <a:xfrm>
                  <a:off x="4843886" y="5188743"/>
                  <a:ext cx="699137" cy="63246"/>
                </a:xfrm>
                <a:custGeom>
                  <a:rect b="b" l="l" r="r" t="t"/>
                  <a:pathLst>
                    <a:path extrusionOk="0" h="63246" w="699137">
                      <a:moveTo>
                        <a:pt x="698997" y="35909"/>
                      </a:moveTo>
                      <a:cubicBezTo>
                        <a:pt x="698997" y="35909"/>
                        <a:pt x="700902" y="50768"/>
                        <a:pt x="690710" y="63246"/>
                      </a:cubicBezTo>
                      <a:lnTo>
                        <a:pt x="23008" y="63246"/>
                      </a:lnTo>
                      <a:cubicBezTo>
                        <a:pt x="12530" y="63246"/>
                        <a:pt x="4243" y="57721"/>
                        <a:pt x="2053" y="48482"/>
                      </a:cubicBezTo>
                      <a:cubicBezTo>
                        <a:pt x="-805" y="36957"/>
                        <a:pt x="-1948" y="19621"/>
                        <a:pt x="7291" y="0"/>
                      </a:cubicBezTo>
                      <a:cubicBezTo>
                        <a:pt x="7291" y="0"/>
                        <a:pt x="161025" y="42958"/>
                        <a:pt x="699092" y="35909"/>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9" name="Google Shape;769;p35"/>
              <p:cNvGrpSpPr/>
              <p:nvPr/>
            </p:nvGrpSpPr>
            <p:grpSpPr>
              <a:xfrm>
                <a:off x="5708999" y="3250406"/>
                <a:ext cx="1216914" cy="762381"/>
                <a:chOff x="5708999" y="3250406"/>
                <a:chExt cx="1216914" cy="762381"/>
              </a:xfrm>
            </p:grpSpPr>
            <p:sp>
              <p:nvSpPr>
                <p:cNvPr id="770" name="Google Shape;770;p35"/>
                <p:cNvSpPr/>
                <p:nvPr/>
              </p:nvSpPr>
              <p:spPr>
                <a:xfrm>
                  <a:off x="5708999" y="3250406"/>
                  <a:ext cx="1216914" cy="762381"/>
                </a:xfrm>
                <a:custGeom>
                  <a:rect b="b" l="l" r="r" t="t"/>
                  <a:pathLst>
                    <a:path extrusionOk="0" h="762381" w="1216914">
                      <a:moveTo>
                        <a:pt x="508254" y="95"/>
                      </a:moveTo>
                      <a:cubicBezTo>
                        <a:pt x="460343" y="31051"/>
                        <a:pt x="334423" y="83725"/>
                        <a:pt x="240792" y="267557"/>
                      </a:cubicBezTo>
                      <a:lnTo>
                        <a:pt x="0" y="558451"/>
                      </a:lnTo>
                      <a:cubicBezTo>
                        <a:pt x="0" y="558451"/>
                        <a:pt x="258604" y="722281"/>
                        <a:pt x="460343" y="762381"/>
                      </a:cubicBezTo>
                      <a:cubicBezTo>
                        <a:pt x="460343" y="762381"/>
                        <a:pt x="601885" y="595217"/>
                        <a:pt x="648748" y="525018"/>
                      </a:cubicBezTo>
                      <a:lnTo>
                        <a:pt x="882777" y="725614"/>
                      </a:lnTo>
                      <a:lnTo>
                        <a:pt x="1216914" y="461486"/>
                      </a:lnTo>
                      <a:lnTo>
                        <a:pt x="951547" y="250793"/>
                      </a:lnTo>
                      <a:lnTo>
                        <a:pt x="508349"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71" name="Google Shape;771;p35"/>
                <p:cNvGrpSpPr/>
                <p:nvPr/>
              </p:nvGrpSpPr>
              <p:grpSpPr>
                <a:xfrm>
                  <a:off x="5836062" y="3333464"/>
                  <a:ext cx="658090" cy="552735"/>
                  <a:chOff x="5836062" y="3333464"/>
                  <a:chExt cx="658090" cy="552735"/>
                </a:xfrm>
              </p:grpSpPr>
              <p:sp>
                <p:nvSpPr>
                  <p:cNvPr id="772" name="Google Shape;772;p35"/>
                  <p:cNvSpPr/>
                  <p:nvPr/>
                </p:nvSpPr>
                <p:spPr>
                  <a:xfrm>
                    <a:off x="5836062" y="3333464"/>
                    <a:ext cx="395287" cy="490442"/>
                  </a:xfrm>
                  <a:custGeom>
                    <a:rect b="b" l="l" r="r" t="t"/>
                    <a:pathLst>
                      <a:path extrusionOk="0" h="490442" w="395287">
                        <a:moveTo>
                          <a:pt x="395287" y="0"/>
                        </a:moveTo>
                        <a:cubicBezTo>
                          <a:pt x="395287" y="0"/>
                          <a:pt x="253746" y="129350"/>
                          <a:pt x="204978" y="229362"/>
                        </a:cubicBezTo>
                        <a:cubicBezTo>
                          <a:pt x="156210" y="329374"/>
                          <a:pt x="0" y="490442"/>
                          <a:pt x="0" y="490442"/>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35"/>
                  <p:cNvSpPr/>
                  <p:nvPr/>
                </p:nvSpPr>
                <p:spPr>
                  <a:xfrm>
                    <a:off x="6317456" y="3665886"/>
                    <a:ext cx="176696" cy="220313"/>
                  </a:xfrm>
                  <a:custGeom>
                    <a:rect b="b" l="l" r="r" t="t"/>
                    <a:pathLst>
                      <a:path extrusionOk="0" h="220313" w="176696">
                        <a:moveTo>
                          <a:pt x="131636" y="0"/>
                        </a:moveTo>
                        <a:lnTo>
                          <a:pt x="0" y="164783"/>
                        </a:lnTo>
                        <a:lnTo>
                          <a:pt x="171164" y="220313"/>
                        </a:lnTo>
                        <a:cubicBezTo>
                          <a:pt x="171164" y="220313"/>
                          <a:pt x="198501" y="95726"/>
                          <a:pt x="131636"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35"/>
                  <p:cNvSpPr/>
                  <p:nvPr/>
                </p:nvSpPr>
                <p:spPr>
                  <a:xfrm>
                    <a:off x="6076473" y="3398996"/>
                    <a:ext cx="281273" cy="109658"/>
                  </a:xfrm>
                  <a:custGeom>
                    <a:rect b="b" l="l" r="r" t="t"/>
                    <a:pathLst>
                      <a:path extrusionOk="0" h="109658" w="281273">
                        <a:moveTo>
                          <a:pt x="281273" y="0"/>
                        </a:moveTo>
                        <a:cubicBezTo>
                          <a:pt x="281273" y="0"/>
                          <a:pt x="184309" y="133445"/>
                          <a:pt x="0" y="10591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75" name="Google Shape;775;p35"/>
              <p:cNvSpPr/>
              <p:nvPr/>
            </p:nvSpPr>
            <p:spPr>
              <a:xfrm>
                <a:off x="6447730" y="2296983"/>
                <a:ext cx="425622" cy="370399"/>
              </a:xfrm>
              <a:custGeom>
                <a:rect b="b" l="l" r="r" t="t"/>
                <a:pathLst>
                  <a:path extrusionOk="0" h="370399" w="425622">
                    <a:moveTo>
                      <a:pt x="424462" y="70741"/>
                    </a:moveTo>
                    <a:cubicBezTo>
                      <a:pt x="429796" y="142464"/>
                      <a:pt x="415794" y="214092"/>
                      <a:pt x="401887" y="284577"/>
                    </a:cubicBezTo>
                    <a:cubicBezTo>
                      <a:pt x="397887" y="305151"/>
                      <a:pt x="392839" y="327345"/>
                      <a:pt x="376742" y="340775"/>
                    </a:cubicBezTo>
                    <a:cubicBezTo>
                      <a:pt x="369884" y="346490"/>
                      <a:pt x="361502" y="350109"/>
                      <a:pt x="353215" y="353253"/>
                    </a:cubicBezTo>
                    <a:cubicBezTo>
                      <a:pt x="288254" y="377541"/>
                      <a:pt x="214150" y="375922"/>
                      <a:pt x="150332" y="349062"/>
                    </a:cubicBezTo>
                    <a:cubicBezTo>
                      <a:pt x="124805" y="338298"/>
                      <a:pt x="100993" y="323725"/>
                      <a:pt x="78133" y="308009"/>
                    </a:cubicBezTo>
                    <a:cubicBezTo>
                      <a:pt x="52606" y="290483"/>
                      <a:pt x="27364" y="270671"/>
                      <a:pt x="12315" y="243620"/>
                    </a:cubicBezTo>
                    <a:cubicBezTo>
                      <a:pt x="-2734" y="216569"/>
                      <a:pt x="-5592" y="180564"/>
                      <a:pt x="12791" y="155704"/>
                    </a:cubicBezTo>
                    <a:cubicBezTo>
                      <a:pt x="35366" y="125319"/>
                      <a:pt x="78800" y="121795"/>
                      <a:pt x="116614" y="122462"/>
                    </a:cubicBezTo>
                    <a:cubicBezTo>
                      <a:pt x="154428" y="123129"/>
                      <a:pt x="196910" y="123605"/>
                      <a:pt x="223961" y="97125"/>
                    </a:cubicBezTo>
                    <a:cubicBezTo>
                      <a:pt x="244916" y="76647"/>
                      <a:pt x="251393" y="43976"/>
                      <a:pt x="273967" y="25212"/>
                    </a:cubicBezTo>
                    <a:cubicBezTo>
                      <a:pt x="360549" y="-46893"/>
                      <a:pt x="423509" y="57216"/>
                      <a:pt x="424462" y="70646"/>
                    </a:cubicBezTo>
                    <a:close/>
                  </a:path>
                </a:pathLst>
              </a:custGeom>
              <a:solidFill>
                <a:srgbClr val="6038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76" name="Google Shape;776;p35"/>
              <p:cNvGrpSpPr/>
              <p:nvPr/>
            </p:nvGrpSpPr>
            <p:grpSpPr>
              <a:xfrm>
                <a:off x="6726272" y="2207064"/>
                <a:ext cx="448214" cy="521820"/>
                <a:chOff x="6726272" y="2207064"/>
                <a:chExt cx="448214" cy="521820"/>
              </a:xfrm>
            </p:grpSpPr>
            <p:sp>
              <p:nvSpPr>
                <p:cNvPr id="777" name="Google Shape;777;p35"/>
                <p:cNvSpPr/>
                <p:nvPr/>
              </p:nvSpPr>
              <p:spPr>
                <a:xfrm rot="-4198812">
                  <a:off x="6781425" y="2249431"/>
                  <a:ext cx="337909" cy="353918"/>
                </a:xfrm>
                <a:custGeom>
                  <a:rect b="b" l="l" r="r" t="t"/>
                  <a:pathLst>
                    <a:path extrusionOk="0" h="353758" w="337756">
                      <a:moveTo>
                        <a:pt x="337757" y="176879"/>
                      </a:moveTo>
                      <a:cubicBezTo>
                        <a:pt x="337757" y="274567"/>
                        <a:pt x="262147" y="353758"/>
                        <a:pt x="168878" y="353758"/>
                      </a:cubicBezTo>
                      <a:cubicBezTo>
                        <a:pt x="75609" y="353758"/>
                        <a:pt x="0" y="274567"/>
                        <a:pt x="0" y="176879"/>
                      </a:cubicBezTo>
                      <a:cubicBezTo>
                        <a:pt x="0" y="79192"/>
                        <a:pt x="75609" y="0"/>
                        <a:pt x="168878" y="0"/>
                      </a:cubicBezTo>
                      <a:cubicBezTo>
                        <a:pt x="262147" y="0"/>
                        <a:pt x="337757" y="79192"/>
                        <a:pt x="337757" y="176879"/>
                      </a:cubicBezTo>
                      <a:close/>
                    </a:path>
                  </a:pathLst>
                </a:custGeom>
                <a:solidFill>
                  <a:srgbClr val="6038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35"/>
                <p:cNvSpPr/>
                <p:nvPr/>
              </p:nvSpPr>
              <p:spPr>
                <a:xfrm>
                  <a:off x="6770281" y="2324853"/>
                  <a:ext cx="351481" cy="404031"/>
                </a:xfrm>
                <a:custGeom>
                  <a:rect b="b" l="l" r="r" t="t"/>
                  <a:pathLst>
                    <a:path extrusionOk="0" h="404031" w="351481">
                      <a:moveTo>
                        <a:pt x="303651" y="242134"/>
                      </a:moveTo>
                      <a:lnTo>
                        <a:pt x="334512" y="189079"/>
                      </a:lnTo>
                      <a:cubicBezTo>
                        <a:pt x="351942" y="159171"/>
                        <a:pt x="355466" y="124881"/>
                        <a:pt x="347275" y="93639"/>
                      </a:cubicBezTo>
                      <a:cubicBezTo>
                        <a:pt x="338988" y="62397"/>
                        <a:pt x="318890" y="34393"/>
                        <a:pt x="288982" y="16963"/>
                      </a:cubicBezTo>
                      <a:cubicBezTo>
                        <a:pt x="229165" y="-17804"/>
                        <a:pt x="151631" y="2580"/>
                        <a:pt x="116865" y="62492"/>
                      </a:cubicBezTo>
                      <a:lnTo>
                        <a:pt x="106864" y="79732"/>
                      </a:lnTo>
                      <a:cubicBezTo>
                        <a:pt x="106864" y="79732"/>
                        <a:pt x="105721" y="80780"/>
                        <a:pt x="104673" y="82495"/>
                      </a:cubicBezTo>
                      <a:cubicBezTo>
                        <a:pt x="90005" y="73446"/>
                        <a:pt x="70479" y="76018"/>
                        <a:pt x="58953" y="89638"/>
                      </a:cubicBezTo>
                      <a:cubicBezTo>
                        <a:pt x="46190" y="104593"/>
                        <a:pt x="47999" y="127072"/>
                        <a:pt x="62954" y="139835"/>
                      </a:cubicBezTo>
                      <a:cubicBezTo>
                        <a:pt x="66383" y="142788"/>
                        <a:pt x="70193" y="144788"/>
                        <a:pt x="74193" y="146217"/>
                      </a:cubicBezTo>
                      <a:cubicBezTo>
                        <a:pt x="46095" y="208415"/>
                        <a:pt x="10090" y="291759"/>
                        <a:pt x="10090" y="291759"/>
                      </a:cubicBezTo>
                      <a:cubicBezTo>
                        <a:pt x="-10579" y="327287"/>
                        <a:pt x="1518" y="373293"/>
                        <a:pt x="37141" y="393962"/>
                      </a:cubicBezTo>
                      <a:cubicBezTo>
                        <a:pt x="72764" y="414631"/>
                        <a:pt x="118675" y="402439"/>
                        <a:pt x="139344" y="366911"/>
                      </a:cubicBezTo>
                      <a:lnTo>
                        <a:pt x="176301" y="303284"/>
                      </a:lnTo>
                      <a:cubicBezTo>
                        <a:pt x="182397" y="304141"/>
                        <a:pt x="188493" y="304618"/>
                        <a:pt x="194589" y="304618"/>
                      </a:cubicBezTo>
                      <a:cubicBezTo>
                        <a:pt x="204590" y="304618"/>
                        <a:pt x="214496" y="303475"/>
                        <a:pt x="224117" y="301093"/>
                      </a:cubicBezTo>
                      <a:cubicBezTo>
                        <a:pt x="246881" y="295664"/>
                        <a:pt x="268122" y="283948"/>
                        <a:pt x="284981" y="266708"/>
                      </a:cubicBezTo>
                      <a:cubicBezTo>
                        <a:pt x="285363" y="266327"/>
                        <a:pt x="285839" y="265851"/>
                        <a:pt x="286220" y="265375"/>
                      </a:cubicBezTo>
                      <a:cubicBezTo>
                        <a:pt x="292792" y="258421"/>
                        <a:pt x="298697" y="250611"/>
                        <a:pt x="303746" y="242038"/>
                      </a:cubicBez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35"/>
                <p:cNvSpPr/>
                <p:nvPr/>
              </p:nvSpPr>
              <p:spPr>
                <a:xfrm>
                  <a:off x="6904361" y="2461901"/>
                  <a:ext cx="74249" cy="74249"/>
                </a:xfrm>
                <a:custGeom>
                  <a:rect b="b" l="l" r="r" t="t"/>
                  <a:pathLst>
                    <a:path extrusionOk="0" h="74249" w="74249">
                      <a:moveTo>
                        <a:pt x="65366" y="61175"/>
                      </a:moveTo>
                      <a:cubicBezTo>
                        <a:pt x="52127" y="76796"/>
                        <a:pt x="28695" y="78701"/>
                        <a:pt x="13074" y="65366"/>
                      </a:cubicBezTo>
                      <a:cubicBezTo>
                        <a:pt x="-2547" y="52127"/>
                        <a:pt x="-4452" y="28695"/>
                        <a:pt x="8883" y="13074"/>
                      </a:cubicBezTo>
                      <a:cubicBezTo>
                        <a:pt x="22123" y="-2547"/>
                        <a:pt x="45554" y="-4452"/>
                        <a:pt x="61175" y="8883"/>
                      </a:cubicBezTo>
                      <a:cubicBezTo>
                        <a:pt x="76796" y="22218"/>
                        <a:pt x="78701" y="45554"/>
                        <a:pt x="65366" y="61175"/>
                      </a:cubicBezTo>
                      <a:close/>
                    </a:path>
                  </a:pathLst>
                </a:custGeom>
                <a:solidFill>
                  <a:srgbClr val="9E4E2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35"/>
                <p:cNvSpPr/>
                <p:nvPr/>
              </p:nvSpPr>
              <p:spPr>
                <a:xfrm>
                  <a:off x="6982116" y="2474791"/>
                  <a:ext cx="25514" cy="25514"/>
                </a:xfrm>
                <a:custGeom>
                  <a:rect b="b" l="l" r="r" t="t"/>
                  <a:pathLst>
                    <a:path extrusionOk="0" h="25514" w="25514">
                      <a:moveTo>
                        <a:pt x="22473" y="21044"/>
                      </a:moveTo>
                      <a:cubicBezTo>
                        <a:pt x="17901" y="26378"/>
                        <a:pt x="9805" y="27045"/>
                        <a:pt x="4471" y="22473"/>
                      </a:cubicBezTo>
                      <a:cubicBezTo>
                        <a:pt x="-863" y="17901"/>
                        <a:pt x="-1530" y="9805"/>
                        <a:pt x="3042" y="4471"/>
                      </a:cubicBezTo>
                      <a:cubicBezTo>
                        <a:pt x="7614" y="-863"/>
                        <a:pt x="15710" y="-1530"/>
                        <a:pt x="21044" y="3042"/>
                      </a:cubicBezTo>
                      <a:cubicBezTo>
                        <a:pt x="26378" y="7614"/>
                        <a:pt x="27045" y="15710"/>
                        <a:pt x="22473" y="2104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35"/>
                <p:cNvSpPr/>
                <p:nvPr/>
              </p:nvSpPr>
              <p:spPr>
                <a:xfrm>
                  <a:off x="7021639" y="2516695"/>
                  <a:ext cx="19587" cy="36201"/>
                </a:xfrm>
                <a:custGeom>
                  <a:rect b="b" l="l" r="r" t="t"/>
                  <a:pathLst>
                    <a:path extrusionOk="0" h="36201" w="19587">
                      <a:moveTo>
                        <a:pt x="17526" y="0"/>
                      </a:moveTo>
                      <a:cubicBezTo>
                        <a:pt x="17526" y="0"/>
                        <a:pt x="20003" y="24098"/>
                        <a:pt x="19526" y="31147"/>
                      </a:cubicBezTo>
                      <a:cubicBezTo>
                        <a:pt x="19050" y="38195"/>
                        <a:pt x="0" y="35814"/>
                        <a:pt x="0" y="35814"/>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35"/>
                <p:cNvSpPr/>
                <p:nvPr/>
              </p:nvSpPr>
              <p:spPr>
                <a:xfrm>
                  <a:off x="7062698" y="2515558"/>
                  <a:ext cx="25514" cy="25514"/>
                </a:xfrm>
                <a:custGeom>
                  <a:rect b="b" l="l" r="r" t="t"/>
                  <a:pathLst>
                    <a:path extrusionOk="0" h="25514" w="25514">
                      <a:moveTo>
                        <a:pt x="22473" y="21044"/>
                      </a:moveTo>
                      <a:cubicBezTo>
                        <a:pt x="17901" y="26378"/>
                        <a:pt x="9805" y="27045"/>
                        <a:pt x="4471" y="22473"/>
                      </a:cubicBezTo>
                      <a:cubicBezTo>
                        <a:pt x="-863" y="17901"/>
                        <a:pt x="-1530" y="9805"/>
                        <a:pt x="3042" y="4471"/>
                      </a:cubicBezTo>
                      <a:cubicBezTo>
                        <a:pt x="7614" y="-863"/>
                        <a:pt x="15710" y="-1530"/>
                        <a:pt x="21044" y="3042"/>
                      </a:cubicBezTo>
                      <a:cubicBezTo>
                        <a:pt x="26378" y="7614"/>
                        <a:pt x="27045" y="15710"/>
                        <a:pt x="22473" y="2104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35"/>
                <p:cNvSpPr/>
                <p:nvPr/>
              </p:nvSpPr>
              <p:spPr>
                <a:xfrm>
                  <a:off x="6835425" y="2420551"/>
                  <a:ext cx="33623" cy="8228"/>
                </a:xfrm>
                <a:custGeom>
                  <a:rect b="b" l="l" r="r" t="t"/>
                  <a:pathLst>
                    <a:path extrusionOk="0" h="8228" w="33623">
                      <a:moveTo>
                        <a:pt x="0" y="8228"/>
                      </a:moveTo>
                      <a:cubicBezTo>
                        <a:pt x="0" y="8228"/>
                        <a:pt x="15240" y="-9012"/>
                        <a:pt x="33623" y="641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35"/>
                <p:cNvSpPr/>
                <p:nvPr/>
              </p:nvSpPr>
              <p:spPr>
                <a:xfrm>
                  <a:off x="6847790" y="2422398"/>
                  <a:ext cx="6208" cy="29146"/>
                </a:xfrm>
                <a:custGeom>
                  <a:rect b="b" l="l" r="r" t="t"/>
                  <a:pathLst>
                    <a:path extrusionOk="0" h="29146" w="6208">
                      <a:moveTo>
                        <a:pt x="3541" y="0"/>
                      </a:moveTo>
                      <a:cubicBezTo>
                        <a:pt x="3541" y="0"/>
                        <a:pt x="-5984" y="18764"/>
                        <a:pt x="6208" y="29146"/>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35"/>
                <p:cNvSpPr/>
                <p:nvPr/>
              </p:nvSpPr>
              <p:spPr>
                <a:xfrm>
                  <a:off x="6874387" y="2288069"/>
                  <a:ext cx="242882" cy="155606"/>
                </a:xfrm>
                <a:custGeom>
                  <a:rect b="b" l="l" r="r" t="t"/>
                  <a:pathLst>
                    <a:path extrusionOk="0" h="155606" w="242882">
                      <a:moveTo>
                        <a:pt x="376" y="119375"/>
                      </a:moveTo>
                      <a:cubicBezTo>
                        <a:pt x="376" y="119375"/>
                        <a:pt x="11425" y="128328"/>
                        <a:pt x="11901" y="141758"/>
                      </a:cubicBezTo>
                      <a:cubicBezTo>
                        <a:pt x="12092" y="147854"/>
                        <a:pt x="15711" y="153284"/>
                        <a:pt x="21522" y="154903"/>
                      </a:cubicBezTo>
                      <a:lnTo>
                        <a:pt x="22284" y="155093"/>
                      </a:lnTo>
                      <a:cubicBezTo>
                        <a:pt x="27999" y="156713"/>
                        <a:pt x="34095" y="154426"/>
                        <a:pt x="37143" y="149283"/>
                      </a:cubicBezTo>
                      <a:cubicBezTo>
                        <a:pt x="57241" y="116708"/>
                        <a:pt x="136488" y="8884"/>
                        <a:pt x="242883" y="130424"/>
                      </a:cubicBezTo>
                      <a:cubicBezTo>
                        <a:pt x="242883" y="130424"/>
                        <a:pt x="200592" y="-6165"/>
                        <a:pt x="96007" y="217"/>
                      </a:cubicBezTo>
                      <a:cubicBezTo>
                        <a:pt x="-8673" y="6599"/>
                        <a:pt x="186" y="119279"/>
                        <a:pt x="186" y="119279"/>
                      </a:cubicBezTo>
                      <a:close/>
                    </a:path>
                  </a:pathLst>
                </a:custGeom>
                <a:solidFill>
                  <a:srgbClr val="60381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35"/>
                <p:cNvSpPr/>
                <p:nvPr/>
              </p:nvSpPr>
              <p:spPr>
                <a:xfrm>
                  <a:off x="6869144" y="2337390"/>
                  <a:ext cx="261107" cy="114058"/>
                </a:xfrm>
                <a:custGeom>
                  <a:rect b="b" l="l" r="r" t="t"/>
                  <a:pathLst>
                    <a:path extrusionOk="0" h="114058" w="261107">
                      <a:moveTo>
                        <a:pt x="0" y="68052"/>
                      </a:moveTo>
                      <a:cubicBezTo>
                        <a:pt x="0" y="68052"/>
                        <a:pt x="111538" y="-50438"/>
                        <a:pt x="242983" y="25285"/>
                      </a:cubicBezTo>
                      <a:cubicBezTo>
                        <a:pt x="246697" y="27476"/>
                        <a:pt x="249650" y="30810"/>
                        <a:pt x="251365" y="34810"/>
                      </a:cubicBezTo>
                      <a:cubicBezTo>
                        <a:pt x="256508" y="47193"/>
                        <a:pt x="265938" y="76720"/>
                        <a:pt x="258127" y="114058"/>
                      </a:cubicBezTo>
                      <a:cubicBezTo>
                        <a:pt x="258127" y="114058"/>
                        <a:pt x="258127" y="114058"/>
                        <a:pt x="258127" y="114058"/>
                      </a:cubicBezTo>
                      <a:cubicBezTo>
                        <a:pt x="257842" y="113868"/>
                        <a:pt x="117919" y="38239"/>
                        <a:pt x="14573" y="99485"/>
                      </a:cubicBezTo>
                      <a:cubicBezTo>
                        <a:pt x="14573" y="99485"/>
                        <a:pt x="14573" y="99485"/>
                        <a:pt x="14573" y="99485"/>
                      </a:cubicBezTo>
                      <a:cubicBezTo>
                        <a:pt x="14573" y="98437"/>
                        <a:pt x="13811" y="72910"/>
                        <a:pt x="95" y="6805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7" name="Google Shape;787;p35"/>
              <p:cNvGrpSpPr/>
              <p:nvPr/>
            </p:nvGrpSpPr>
            <p:grpSpPr>
              <a:xfrm>
                <a:off x="6694977" y="3009137"/>
                <a:ext cx="338663" cy="896891"/>
                <a:chOff x="6694977" y="3009137"/>
                <a:chExt cx="338663" cy="896891"/>
              </a:xfrm>
            </p:grpSpPr>
            <p:sp>
              <p:nvSpPr>
                <p:cNvPr id="788" name="Google Shape;788;p35"/>
                <p:cNvSpPr/>
                <p:nvPr/>
              </p:nvSpPr>
              <p:spPr>
                <a:xfrm>
                  <a:off x="6694977" y="3009137"/>
                  <a:ext cx="338663" cy="896891"/>
                </a:xfrm>
                <a:custGeom>
                  <a:rect b="b" l="l" r="r" t="t"/>
                  <a:pathLst>
                    <a:path extrusionOk="0" h="896891" w="338663">
                      <a:moveTo>
                        <a:pt x="137496" y="324993"/>
                      </a:moveTo>
                      <a:lnTo>
                        <a:pt x="134067" y="612267"/>
                      </a:lnTo>
                      <a:lnTo>
                        <a:pt x="41389" y="769906"/>
                      </a:lnTo>
                      <a:cubicBezTo>
                        <a:pt x="41389" y="769906"/>
                        <a:pt x="-15190" y="881253"/>
                        <a:pt x="3955" y="884968"/>
                      </a:cubicBezTo>
                      <a:cubicBezTo>
                        <a:pt x="32054" y="890492"/>
                        <a:pt x="75393" y="788480"/>
                        <a:pt x="75393" y="788480"/>
                      </a:cubicBezTo>
                      <a:cubicBezTo>
                        <a:pt x="75393" y="788480"/>
                        <a:pt x="40150" y="887635"/>
                        <a:pt x="64344" y="892302"/>
                      </a:cubicBezTo>
                      <a:cubicBezTo>
                        <a:pt x="80346" y="895445"/>
                        <a:pt x="111874" y="785813"/>
                        <a:pt x="111874" y="785813"/>
                      </a:cubicBezTo>
                      <a:cubicBezTo>
                        <a:pt x="111874" y="785813"/>
                        <a:pt x="82346" y="898493"/>
                        <a:pt x="102539" y="896874"/>
                      </a:cubicBezTo>
                      <a:cubicBezTo>
                        <a:pt x="122732" y="895255"/>
                        <a:pt x="152260" y="779812"/>
                        <a:pt x="152260" y="779812"/>
                      </a:cubicBezTo>
                      <a:cubicBezTo>
                        <a:pt x="152260" y="779812"/>
                        <a:pt x="123303" y="887921"/>
                        <a:pt x="144640" y="882968"/>
                      </a:cubicBezTo>
                      <a:cubicBezTo>
                        <a:pt x="165976" y="878015"/>
                        <a:pt x="205314" y="788194"/>
                        <a:pt x="205314" y="788194"/>
                      </a:cubicBezTo>
                      <a:cubicBezTo>
                        <a:pt x="258559" y="727710"/>
                        <a:pt x="247605" y="649319"/>
                        <a:pt x="247605" y="649319"/>
                      </a:cubicBezTo>
                      <a:lnTo>
                        <a:pt x="333235" y="241459"/>
                      </a:lnTo>
                      <a:lnTo>
                        <a:pt x="338664" y="0"/>
                      </a:lnTo>
                      <a:lnTo>
                        <a:pt x="141592" y="13716"/>
                      </a:lnTo>
                      <a:lnTo>
                        <a:pt x="137401" y="324993"/>
                      </a:ln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35"/>
                <p:cNvSpPr/>
                <p:nvPr/>
              </p:nvSpPr>
              <p:spPr>
                <a:xfrm>
                  <a:off x="6694977" y="3009137"/>
                  <a:ext cx="338663" cy="896891"/>
                </a:xfrm>
                <a:custGeom>
                  <a:rect b="b" l="l" r="r" t="t"/>
                  <a:pathLst>
                    <a:path extrusionOk="0" h="896891" w="338663">
                      <a:moveTo>
                        <a:pt x="137496" y="324993"/>
                      </a:moveTo>
                      <a:lnTo>
                        <a:pt x="134067" y="612267"/>
                      </a:lnTo>
                      <a:lnTo>
                        <a:pt x="41389" y="769906"/>
                      </a:lnTo>
                      <a:cubicBezTo>
                        <a:pt x="41389" y="769906"/>
                        <a:pt x="-15190" y="881253"/>
                        <a:pt x="3955" y="884968"/>
                      </a:cubicBezTo>
                      <a:cubicBezTo>
                        <a:pt x="32054" y="890492"/>
                        <a:pt x="75393" y="788480"/>
                        <a:pt x="75393" y="788480"/>
                      </a:cubicBezTo>
                      <a:cubicBezTo>
                        <a:pt x="75393" y="788480"/>
                        <a:pt x="40150" y="887635"/>
                        <a:pt x="64344" y="892302"/>
                      </a:cubicBezTo>
                      <a:cubicBezTo>
                        <a:pt x="80346" y="895445"/>
                        <a:pt x="111874" y="785813"/>
                        <a:pt x="111874" y="785813"/>
                      </a:cubicBezTo>
                      <a:cubicBezTo>
                        <a:pt x="111874" y="785813"/>
                        <a:pt x="82346" y="898493"/>
                        <a:pt x="102539" y="896874"/>
                      </a:cubicBezTo>
                      <a:cubicBezTo>
                        <a:pt x="122732" y="895255"/>
                        <a:pt x="152260" y="779812"/>
                        <a:pt x="152260" y="779812"/>
                      </a:cubicBezTo>
                      <a:cubicBezTo>
                        <a:pt x="152260" y="779812"/>
                        <a:pt x="123303" y="887921"/>
                        <a:pt x="144640" y="882968"/>
                      </a:cubicBezTo>
                      <a:cubicBezTo>
                        <a:pt x="165976" y="878015"/>
                        <a:pt x="205314" y="788194"/>
                        <a:pt x="205314" y="788194"/>
                      </a:cubicBezTo>
                      <a:cubicBezTo>
                        <a:pt x="258559" y="727710"/>
                        <a:pt x="247605" y="649319"/>
                        <a:pt x="247605" y="649319"/>
                      </a:cubicBezTo>
                      <a:lnTo>
                        <a:pt x="333235" y="241459"/>
                      </a:lnTo>
                      <a:lnTo>
                        <a:pt x="338664" y="0"/>
                      </a:lnTo>
                      <a:lnTo>
                        <a:pt x="141592" y="13716"/>
                      </a:lnTo>
                      <a:lnTo>
                        <a:pt x="137401" y="324993"/>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90" name="Google Shape;790;p35"/>
              <p:cNvSpPr/>
              <p:nvPr/>
            </p:nvSpPr>
            <p:spPr>
              <a:xfrm>
                <a:off x="6783990" y="2446877"/>
                <a:ext cx="60388" cy="89344"/>
              </a:xfrm>
              <a:custGeom>
                <a:rect b="b" l="l" r="r" t="t"/>
                <a:pathLst>
                  <a:path extrusionOk="0" h="89344" w="60388">
                    <a:moveTo>
                      <a:pt x="38576" y="0"/>
                    </a:moveTo>
                    <a:cubicBezTo>
                      <a:pt x="38576" y="0"/>
                      <a:pt x="16478" y="19336"/>
                      <a:pt x="0" y="45911"/>
                    </a:cubicBezTo>
                    <a:cubicBezTo>
                      <a:pt x="0" y="45911"/>
                      <a:pt x="15812" y="79058"/>
                      <a:pt x="31623" y="89345"/>
                    </a:cubicBezTo>
                    <a:lnTo>
                      <a:pt x="60388" y="24289"/>
                    </a:lnTo>
                    <a:cubicBezTo>
                      <a:pt x="60388" y="24289"/>
                      <a:pt x="43815" y="17431"/>
                      <a:pt x="38576" y="0"/>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1" name="Google Shape;791;p35"/>
              <p:cNvGrpSpPr/>
              <p:nvPr/>
            </p:nvGrpSpPr>
            <p:grpSpPr>
              <a:xfrm>
                <a:off x="6169437" y="2587085"/>
                <a:ext cx="874881" cy="1004220"/>
                <a:chOff x="6169437" y="2587085"/>
                <a:chExt cx="874881" cy="1004220"/>
              </a:xfrm>
            </p:grpSpPr>
            <p:sp>
              <p:nvSpPr>
                <p:cNvPr id="792" name="Google Shape;792;p35"/>
                <p:cNvSpPr/>
                <p:nvPr/>
              </p:nvSpPr>
              <p:spPr>
                <a:xfrm>
                  <a:off x="6169437" y="2591065"/>
                  <a:ext cx="874881" cy="1000240"/>
                </a:xfrm>
                <a:custGeom>
                  <a:rect b="b" l="l" r="r" t="t"/>
                  <a:pathLst>
                    <a:path extrusionOk="0" h="1000240" w="874881">
                      <a:moveTo>
                        <a:pt x="610838" y="25547"/>
                      </a:moveTo>
                      <a:cubicBezTo>
                        <a:pt x="610838" y="25547"/>
                        <a:pt x="689229" y="104605"/>
                        <a:pt x="746665" y="91936"/>
                      </a:cubicBezTo>
                      <a:cubicBezTo>
                        <a:pt x="746665" y="91936"/>
                        <a:pt x="865156" y="142705"/>
                        <a:pt x="871919" y="215952"/>
                      </a:cubicBezTo>
                      <a:cubicBezTo>
                        <a:pt x="878586" y="289199"/>
                        <a:pt x="871919" y="477699"/>
                        <a:pt x="871919" y="477699"/>
                      </a:cubicBezTo>
                      <a:cubicBezTo>
                        <a:pt x="871919" y="477699"/>
                        <a:pt x="757809" y="502654"/>
                        <a:pt x="705326" y="507322"/>
                      </a:cubicBezTo>
                      <a:cubicBezTo>
                        <a:pt x="705326" y="507322"/>
                        <a:pt x="572548" y="872891"/>
                        <a:pt x="461582" y="1000241"/>
                      </a:cubicBezTo>
                      <a:cubicBezTo>
                        <a:pt x="461582" y="1000241"/>
                        <a:pt x="133160" y="828028"/>
                        <a:pt x="0" y="690392"/>
                      </a:cubicBezTo>
                      <a:cubicBezTo>
                        <a:pt x="0" y="690392"/>
                        <a:pt x="137541" y="459601"/>
                        <a:pt x="162020" y="419692"/>
                      </a:cubicBezTo>
                      <a:cubicBezTo>
                        <a:pt x="162020" y="419692"/>
                        <a:pt x="314230" y="-122281"/>
                        <a:pt x="610934" y="25547"/>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3" name="Google Shape;793;p35"/>
                <p:cNvGrpSpPr/>
                <p:nvPr/>
              </p:nvGrpSpPr>
              <p:grpSpPr>
                <a:xfrm>
                  <a:off x="6392786" y="2587085"/>
                  <a:ext cx="553224" cy="736593"/>
                  <a:chOff x="6392786" y="2587085"/>
                  <a:chExt cx="553224" cy="736593"/>
                </a:xfrm>
              </p:grpSpPr>
              <p:sp>
                <p:nvSpPr>
                  <p:cNvPr id="794" name="Google Shape;794;p35"/>
                  <p:cNvSpPr/>
                  <p:nvPr/>
                </p:nvSpPr>
                <p:spPr>
                  <a:xfrm>
                    <a:off x="6392786" y="2770060"/>
                    <a:ext cx="313956" cy="553618"/>
                  </a:xfrm>
                  <a:custGeom>
                    <a:rect b="b" l="l" r="r" t="t"/>
                    <a:pathLst>
                      <a:path extrusionOk="0" h="553618" w="313956">
                        <a:moveTo>
                          <a:pt x="313861" y="0"/>
                        </a:moveTo>
                        <a:cubicBezTo>
                          <a:pt x="313861" y="0"/>
                          <a:pt x="304813" y="487966"/>
                          <a:pt x="89738" y="548926"/>
                        </a:cubicBezTo>
                        <a:cubicBezTo>
                          <a:pt x="-125432" y="609886"/>
                          <a:pt x="113931" y="56864"/>
                          <a:pt x="113931" y="56864"/>
                        </a:cubicBezTo>
                        <a:lnTo>
                          <a:pt x="313956" y="0"/>
                        </a:lnTo>
                      </a:path>
                    </a:pathLst>
                  </a:cu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35"/>
                  <p:cNvSpPr/>
                  <p:nvPr/>
                </p:nvSpPr>
                <p:spPr>
                  <a:xfrm>
                    <a:off x="6864286" y="2979800"/>
                    <a:ext cx="52206" cy="173663"/>
                  </a:xfrm>
                  <a:custGeom>
                    <a:rect b="b" l="l" r="r" t="t"/>
                    <a:pathLst>
                      <a:path extrusionOk="0" h="173663" w="52206">
                        <a:moveTo>
                          <a:pt x="52197" y="0"/>
                        </a:moveTo>
                        <a:cubicBezTo>
                          <a:pt x="52197" y="0"/>
                          <a:pt x="53149" y="98679"/>
                          <a:pt x="35909" y="148971"/>
                        </a:cubicBezTo>
                        <a:cubicBezTo>
                          <a:pt x="18669" y="199263"/>
                          <a:pt x="0" y="157163"/>
                          <a:pt x="0" y="157163"/>
                        </a:cubicBezTo>
                        <a:lnTo>
                          <a:pt x="52197"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35"/>
                  <p:cNvSpPr/>
                  <p:nvPr/>
                </p:nvSpPr>
                <p:spPr>
                  <a:xfrm>
                    <a:off x="6746271" y="2587085"/>
                    <a:ext cx="199739" cy="113869"/>
                  </a:xfrm>
                  <a:custGeom>
                    <a:rect b="b" l="l" r="r" t="t"/>
                    <a:pathLst>
                      <a:path extrusionOk="0" h="113869" w="199739">
                        <a:moveTo>
                          <a:pt x="0" y="0"/>
                        </a:moveTo>
                        <a:cubicBezTo>
                          <a:pt x="0" y="0"/>
                          <a:pt x="57626" y="166592"/>
                          <a:pt x="199739" y="9677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97" name="Google Shape;797;p35"/>
              <p:cNvSpPr/>
              <p:nvPr/>
            </p:nvSpPr>
            <p:spPr>
              <a:xfrm>
                <a:off x="6874668" y="2947320"/>
                <a:ext cx="51244" cy="151066"/>
              </a:xfrm>
              <a:custGeom>
                <a:rect b="b" l="l" r="r" t="t"/>
                <a:pathLst>
                  <a:path extrusionOk="0" h="151066" w="51244">
                    <a:moveTo>
                      <a:pt x="51245" y="0"/>
                    </a:moveTo>
                    <a:lnTo>
                      <a:pt x="0" y="151066"/>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8" name="Google Shape;798;p35"/>
              <p:cNvGrpSpPr/>
              <p:nvPr/>
            </p:nvGrpSpPr>
            <p:grpSpPr>
              <a:xfrm>
                <a:off x="6276890" y="2927318"/>
                <a:ext cx="762696" cy="943504"/>
                <a:chOff x="6276890" y="2927318"/>
                <a:chExt cx="762696" cy="943504"/>
              </a:xfrm>
            </p:grpSpPr>
            <p:sp>
              <p:nvSpPr>
                <p:cNvPr id="799" name="Google Shape;799;p35"/>
                <p:cNvSpPr/>
                <p:nvPr/>
              </p:nvSpPr>
              <p:spPr>
                <a:xfrm>
                  <a:off x="6276890" y="2927318"/>
                  <a:ext cx="762696" cy="943504"/>
                </a:xfrm>
                <a:custGeom>
                  <a:rect b="b" l="l" r="r" t="t"/>
                  <a:pathLst>
                    <a:path extrusionOk="0" h="943504" w="762696">
                      <a:moveTo>
                        <a:pt x="681694" y="799052"/>
                      </a:moveTo>
                      <a:lnTo>
                        <a:pt x="534914" y="689991"/>
                      </a:lnTo>
                      <a:lnTo>
                        <a:pt x="297837" y="287750"/>
                      </a:lnTo>
                      <a:lnTo>
                        <a:pt x="352700" y="92774"/>
                      </a:lnTo>
                      <a:lnTo>
                        <a:pt x="66855" y="0"/>
                      </a:lnTo>
                      <a:lnTo>
                        <a:pt x="4657" y="231362"/>
                      </a:lnTo>
                      <a:cubicBezTo>
                        <a:pt x="-8106" y="278797"/>
                        <a:pt x="5800" y="329470"/>
                        <a:pt x="41042" y="363664"/>
                      </a:cubicBezTo>
                      <a:lnTo>
                        <a:pt x="444712" y="768286"/>
                      </a:lnTo>
                      <a:cubicBezTo>
                        <a:pt x="444712" y="768286"/>
                        <a:pt x="465191" y="844772"/>
                        <a:pt x="537771" y="879729"/>
                      </a:cubicBezTo>
                      <a:cubicBezTo>
                        <a:pt x="537771" y="879729"/>
                        <a:pt x="609018" y="947071"/>
                        <a:pt x="630545" y="943356"/>
                      </a:cubicBezTo>
                      <a:cubicBezTo>
                        <a:pt x="652071" y="939641"/>
                        <a:pt x="583301" y="851344"/>
                        <a:pt x="583301" y="851344"/>
                      </a:cubicBezTo>
                      <a:cubicBezTo>
                        <a:pt x="583301" y="851344"/>
                        <a:pt x="655500" y="946118"/>
                        <a:pt x="674741" y="939736"/>
                      </a:cubicBezTo>
                      <a:cubicBezTo>
                        <a:pt x="693981" y="933355"/>
                        <a:pt x="622829" y="841153"/>
                        <a:pt x="622829" y="841153"/>
                      </a:cubicBezTo>
                      <a:cubicBezTo>
                        <a:pt x="622829" y="841153"/>
                        <a:pt x="694553" y="929831"/>
                        <a:pt x="708078" y="920782"/>
                      </a:cubicBezTo>
                      <a:cubicBezTo>
                        <a:pt x="728462" y="906970"/>
                        <a:pt x="657405" y="829437"/>
                        <a:pt x="657405" y="829437"/>
                      </a:cubicBezTo>
                      <a:cubicBezTo>
                        <a:pt x="657405" y="829437"/>
                        <a:pt x="737034" y="906494"/>
                        <a:pt x="760847" y="890492"/>
                      </a:cubicBezTo>
                      <a:cubicBezTo>
                        <a:pt x="777039" y="879634"/>
                        <a:pt x="681599" y="799148"/>
                        <a:pt x="681599" y="799148"/>
                      </a:cubicBezTo>
                      <a:close/>
                    </a:path>
                  </a:pathLst>
                </a:custGeom>
                <a:solidFill>
                  <a:srgbClr val="C2724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35"/>
                <p:cNvSpPr/>
                <p:nvPr/>
              </p:nvSpPr>
              <p:spPr>
                <a:xfrm>
                  <a:off x="6276890" y="2927318"/>
                  <a:ext cx="762696" cy="943504"/>
                </a:xfrm>
                <a:custGeom>
                  <a:rect b="b" l="l" r="r" t="t"/>
                  <a:pathLst>
                    <a:path extrusionOk="0" h="943504" w="762696">
                      <a:moveTo>
                        <a:pt x="681694" y="799052"/>
                      </a:moveTo>
                      <a:lnTo>
                        <a:pt x="534914" y="689991"/>
                      </a:lnTo>
                      <a:lnTo>
                        <a:pt x="297837" y="287750"/>
                      </a:lnTo>
                      <a:lnTo>
                        <a:pt x="352700" y="92774"/>
                      </a:lnTo>
                      <a:lnTo>
                        <a:pt x="66855" y="0"/>
                      </a:lnTo>
                      <a:lnTo>
                        <a:pt x="4657" y="231362"/>
                      </a:lnTo>
                      <a:cubicBezTo>
                        <a:pt x="-8106" y="278797"/>
                        <a:pt x="5800" y="329470"/>
                        <a:pt x="41042" y="363664"/>
                      </a:cubicBezTo>
                      <a:lnTo>
                        <a:pt x="444712" y="768286"/>
                      </a:lnTo>
                      <a:cubicBezTo>
                        <a:pt x="444712" y="768286"/>
                        <a:pt x="465191" y="844772"/>
                        <a:pt x="537771" y="879729"/>
                      </a:cubicBezTo>
                      <a:cubicBezTo>
                        <a:pt x="537771" y="879729"/>
                        <a:pt x="609018" y="947071"/>
                        <a:pt x="630545" y="943356"/>
                      </a:cubicBezTo>
                      <a:cubicBezTo>
                        <a:pt x="652071" y="939641"/>
                        <a:pt x="583301" y="851344"/>
                        <a:pt x="583301" y="851344"/>
                      </a:cubicBezTo>
                      <a:cubicBezTo>
                        <a:pt x="583301" y="851344"/>
                        <a:pt x="655500" y="946118"/>
                        <a:pt x="674741" y="939736"/>
                      </a:cubicBezTo>
                      <a:cubicBezTo>
                        <a:pt x="693981" y="933355"/>
                        <a:pt x="622829" y="841153"/>
                        <a:pt x="622829" y="841153"/>
                      </a:cubicBezTo>
                      <a:cubicBezTo>
                        <a:pt x="622829" y="841153"/>
                        <a:pt x="694553" y="929831"/>
                        <a:pt x="708078" y="920782"/>
                      </a:cubicBezTo>
                      <a:cubicBezTo>
                        <a:pt x="728462" y="906970"/>
                        <a:pt x="657405" y="829437"/>
                        <a:pt x="657405" y="829437"/>
                      </a:cubicBezTo>
                      <a:cubicBezTo>
                        <a:pt x="657405" y="829437"/>
                        <a:pt x="737034" y="906494"/>
                        <a:pt x="760847" y="890492"/>
                      </a:cubicBezTo>
                      <a:cubicBezTo>
                        <a:pt x="777039" y="879634"/>
                        <a:pt x="681599" y="799148"/>
                        <a:pt x="681599" y="799148"/>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01" name="Google Shape;801;p35"/>
              <p:cNvSpPr/>
              <p:nvPr/>
            </p:nvSpPr>
            <p:spPr>
              <a:xfrm>
                <a:off x="6286500" y="2587098"/>
                <a:ext cx="431845" cy="476046"/>
              </a:xfrm>
              <a:custGeom>
                <a:rect b="b" l="l" r="r" t="t"/>
                <a:pathLst>
                  <a:path extrusionOk="0" h="476046" w="431845">
                    <a:moveTo>
                      <a:pt x="0" y="389179"/>
                    </a:moveTo>
                    <a:cubicBezTo>
                      <a:pt x="0" y="389179"/>
                      <a:pt x="208883" y="-45923"/>
                      <a:pt x="374047" y="3988"/>
                    </a:cubicBezTo>
                    <a:cubicBezTo>
                      <a:pt x="519208" y="47898"/>
                      <a:pt x="345186" y="476047"/>
                      <a:pt x="345186" y="476047"/>
                    </a:cubicBezTo>
                    <a:lnTo>
                      <a:pt x="0" y="389083"/>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35"/>
              <p:cNvSpPr/>
              <p:nvPr/>
            </p:nvSpPr>
            <p:spPr>
              <a:xfrm>
                <a:off x="6357747" y="3641883"/>
                <a:ext cx="111347" cy="133635"/>
              </a:xfrm>
              <a:custGeom>
                <a:rect b="b" l="l" r="r" t="t"/>
                <a:pathLst>
                  <a:path extrusionOk="0" h="133635" w="111347">
                    <a:moveTo>
                      <a:pt x="111347" y="0"/>
                    </a:moveTo>
                    <a:lnTo>
                      <a:pt x="0" y="133636"/>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35"/>
              <p:cNvSpPr/>
              <p:nvPr/>
            </p:nvSpPr>
            <p:spPr>
              <a:xfrm>
                <a:off x="6751682" y="2589363"/>
                <a:ext cx="275671" cy="345863"/>
              </a:xfrm>
              <a:custGeom>
                <a:rect b="b" l="l" r="r" t="t"/>
                <a:pathLst>
                  <a:path extrusionOk="0" h="345863" w="275671">
                    <a:moveTo>
                      <a:pt x="38309" y="1722"/>
                    </a:moveTo>
                    <a:cubicBezTo>
                      <a:pt x="38309" y="1722"/>
                      <a:pt x="1066" y="-14184"/>
                      <a:pt x="18" y="50681"/>
                    </a:cubicBezTo>
                    <a:cubicBezTo>
                      <a:pt x="-1029" y="115546"/>
                      <a:pt x="42690" y="344813"/>
                      <a:pt x="138702" y="345861"/>
                    </a:cubicBezTo>
                    <a:cubicBezTo>
                      <a:pt x="234619" y="346908"/>
                      <a:pt x="275672" y="75351"/>
                      <a:pt x="275672" y="75351"/>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35"/>
              <p:cNvSpPr/>
              <p:nvPr/>
            </p:nvSpPr>
            <p:spPr>
              <a:xfrm>
                <a:off x="6925913" y="2664692"/>
                <a:ext cx="101443" cy="150138"/>
              </a:xfrm>
              <a:custGeom>
                <a:rect b="b" l="l" r="r" t="t"/>
                <a:pathLst>
                  <a:path extrusionOk="0" h="150138" w="101443">
                    <a:moveTo>
                      <a:pt x="0" y="2784"/>
                    </a:moveTo>
                    <a:cubicBezTo>
                      <a:pt x="0" y="2784"/>
                      <a:pt x="24289" y="20119"/>
                      <a:pt x="15526" y="76222"/>
                    </a:cubicBezTo>
                    <a:cubicBezTo>
                      <a:pt x="11906" y="99558"/>
                      <a:pt x="-1524" y="150612"/>
                      <a:pt x="20003" y="150136"/>
                    </a:cubicBezTo>
                    <a:cubicBezTo>
                      <a:pt x="48101" y="149564"/>
                      <a:pt x="101822" y="-2074"/>
                      <a:pt x="101441" y="22"/>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05" name="Google Shape;805;p35"/>
              <p:cNvGrpSpPr/>
              <p:nvPr/>
            </p:nvGrpSpPr>
            <p:grpSpPr>
              <a:xfrm>
                <a:off x="6998341" y="2570441"/>
                <a:ext cx="66195" cy="104135"/>
                <a:chOff x="6998341" y="2570441"/>
                <a:chExt cx="66195" cy="104135"/>
              </a:xfrm>
            </p:grpSpPr>
            <p:sp>
              <p:nvSpPr>
                <p:cNvPr id="806" name="Google Shape;806;p35"/>
                <p:cNvSpPr/>
                <p:nvPr/>
              </p:nvSpPr>
              <p:spPr>
                <a:xfrm>
                  <a:off x="6998341" y="2570441"/>
                  <a:ext cx="66195" cy="104135"/>
                </a:xfrm>
                <a:custGeom>
                  <a:rect b="b" l="l" r="r" t="t"/>
                  <a:pathLst>
                    <a:path extrusionOk="0" h="104135" w="66195">
                      <a:moveTo>
                        <a:pt x="58445" y="55410"/>
                      </a:moveTo>
                      <a:cubicBezTo>
                        <a:pt x="77972" y="79032"/>
                        <a:pt x="54445" y="97320"/>
                        <a:pt x="54445" y="97320"/>
                      </a:cubicBezTo>
                      <a:cubicBezTo>
                        <a:pt x="41777" y="107798"/>
                        <a:pt x="23012" y="105988"/>
                        <a:pt x="12535" y="93320"/>
                      </a:cubicBezTo>
                      <a:cubicBezTo>
                        <a:pt x="3772" y="82652"/>
                        <a:pt x="3677" y="67793"/>
                        <a:pt x="11392" y="57125"/>
                      </a:cubicBezTo>
                      <a:lnTo>
                        <a:pt x="152" y="10452"/>
                      </a:lnTo>
                      <a:cubicBezTo>
                        <a:pt x="-324" y="8642"/>
                        <a:pt x="343" y="6737"/>
                        <a:pt x="1772" y="5499"/>
                      </a:cubicBezTo>
                      <a:lnTo>
                        <a:pt x="7010" y="1118"/>
                      </a:lnTo>
                      <a:cubicBezTo>
                        <a:pt x="9106" y="-597"/>
                        <a:pt x="12249" y="-311"/>
                        <a:pt x="13964" y="1784"/>
                      </a:cubicBezTo>
                      <a:lnTo>
                        <a:pt x="58350" y="55410"/>
                      </a:lnTo>
                      <a:close/>
                    </a:path>
                  </a:pathLst>
                </a:custGeom>
                <a:solidFill>
                  <a:schemeClr val="lt2"/>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35"/>
                <p:cNvSpPr/>
                <p:nvPr/>
              </p:nvSpPr>
              <p:spPr>
                <a:xfrm>
                  <a:off x="7019414" y="2629437"/>
                  <a:ext cx="30071" cy="30071"/>
                </a:xfrm>
                <a:custGeom>
                  <a:rect b="b" l="l" r="r" t="t"/>
                  <a:pathLst>
                    <a:path extrusionOk="0" h="30071" w="30071">
                      <a:moveTo>
                        <a:pt x="5463" y="3463"/>
                      </a:moveTo>
                      <a:cubicBezTo>
                        <a:pt x="-919" y="8797"/>
                        <a:pt x="-1871" y="18227"/>
                        <a:pt x="3463" y="24608"/>
                      </a:cubicBezTo>
                      <a:cubicBezTo>
                        <a:pt x="8797" y="30990"/>
                        <a:pt x="18226" y="31943"/>
                        <a:pt x="24608" y="26609"/>
                      </a:cubicBezTo>
                      <a:cubicBezTo>
                        <a:pt x="30990" y="21274"/>
                        <a:pt x="31942" y="11845"/>
                        <a:pt x="26608" y="5463"/>
                      </a:cubicBezTo>
                      <a:cubicBezTo>
                        <a:pt x="21275" y="-919"/>
                        <a:pt x="11845" y="-1871"/>
                        <a:pt x="5463" y="3463"/>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08" name="Google Shape;808;p35"/>
              <p:cNvSpPr/>
              <p:nvPr/>
            </p:nvSpPr>
            <p:spPr>
              <a:xfrm>
                <a:off x="6982110" y="2562034"/>
                <a:ext cx="32956" cy="23241"/>
              </a:xfrm>
              <a:custGeom>
                <a:rect b="b" l="l" r="r" t="t"/>
                <a:pathLst>
                  <a:path extrusionOk="0" h="23241" w="32956">
                    <a:moveTo>
                      <a:pt x="32956" y="0"/>
                    </a:moveTo>
                    <a:cubicBezTo>
                      <a:pt x="32956" y="0"/>
                      <a:pt x="23431" y="19717"/>
                      <a:pt x="0" y="23241"/>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09" name="Google Shape;809;p35"/>
              <p:cNvGrpSpPr/>
              <p:nvPr/>
            </p:nvGrpSpPr>
            <p:grpSpPr>
              <a:xfrm>
                <a:off x="7132129" y="2464689"/>
                <a:ext cx="182308" cy="344709"/>
                <a:chOff x="7132129" y="2464689"/>
                <a:chExt cx="182308" cy="344709"/>
              </a:xfrm>
            </p:grpSpPr>
            <p:sp>
              <p:nvSpPr>
                <p:cNvPr id="810" name="Google Shape;810;p35"/>
                <p:cNvSpPr/>
                <p:nvPr/>
              </p:nvSpPr>
              <p:spPr>
                <a:xfrm>
                  <a:off x="7197280" y="2622708"/>
                  <a:ext cx="117157" cy="36671"/>
                </a:xfrm>
                <a:custGeom>
                  <a:rect b="b" l="l" r="r" t="t"/>
                  <a:pathLst>
                    <a:path extrusionOk="0" h="36671" w="117157">
                      <a:moveTo>
                        <a:pt x="117158" y="36671"/>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35"/>
                <p:cNvSpPr/>
                <p:nvPr/>
              </p:nvSpPr>
              <p:spPr>
                <a:xfrm>
                  <a:off x="7188327" y="2464689"/>
                  <a:ext cx="108680" cy="56864"/>
                </a:xfrm>
                <a:custGeom>
                  <a:rect b="b" l="l" r="r" t="t"/>
                  <a:pathLst>
                    <a:path extrusionOk="0" h="56864" w="108680">
                      <a:moveTo>
                        <a:pt x="108680" y="0"/>
                      </a:moveTo>
                      <a:lnTo>
                        <a:pt x="0" y="56864"/>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35"/>
                <p:cNvSpPr/>
                <p:nvPr/>
              </p:nvSpPr>
              <p:spPr>
                <a:xfrm>
                  <a:off x="7132129" y="2700623"/>
                  <a:ext cx="56864" cy="108775"/>
                </a:xfrm>
                <a:custGeom>
                  <a:rect b="b" l="l" r="r" t="t"/>
                  <a:pathLst>
                    <a:path extrusionOk="0" h="108775" w="56864">
                      <a:moveTo>
                        <a:pt x="56864" y="108775"/>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13" name="Google Shape;813;p35"/>
            <p:cNvSpPr/>
            <p:nvPr/>
          </p:nvSpPr>
          <p:spPr>
            <a:xfrm rot="302235">
              <a:off x="6108750" y="2309075"/>
              <a:ext cx="32149" cy="50023"/>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814" name="Google Shape;814;p35"/>
          <p:cNvGrpSpPr/>
          <p:nvPr/>
        </p:nvGrpSpPr>
        <p:grpSpPr>
          <a:xfrm>
            <a:off x="7034237" y="2586191"/>
            <a:ext cx="1849946" cy="2006540"/>
            <a:chOff x="7034237" y="2586191"/>
            <a:chExt cx="1849946" cy="2006540"/>
          </a:xfrm>
        </p:grpSpPr>
        <p:grpSp>
          <p:nvGrpSpPr>
            <p:cNvPr id="815" name="Google Shape;815;p35"/>
            <p:cNvGrpSpPr/>
            <p:nvPr/>
          </p:nvGrpSpPr>
          <p:grpSpPr>
            <a:xfrm>
              <a:off x="7034237" y="2586191"/>
              <a:ext cx="1849946" cy="2006540"/>
              <a:chOff x="6043637" y="2586191"/>
              <a:chExt cx="1849946" cy="2006540"/>
            </a:xfrm>
          </p:grpSpPr>
          <p:grpSp>
            <p:nvGrpSpPr>
              <p:cNvPr id="816" name="Google Shape;816;p35"/>
              <p:cNvGrpSpPr/>
              <p:nvPr/>
            </p:nvGrpSpPr>
            <p:grpSpPr>
              <a:xfrm flipH="1">
                <a:off x="6356043" y="3578974"/>
                <a:ext cx="418760" cy="918443"/>
                <a:chOff x="5316664" y="4079081"/>
                <a:chExt cx="485013" cy="1063751"/>
              </a:xfrm>
            </p:grpSpPr>
            <p:sp>
              <p:nvSpPr>
                <p:cNvPr id="817" name="Google Shape;817;p35"/>
                <p:cNvSpPr/>
                <p:nvPr/>
              </p:nvSpPr>
              <p:spPr>
                <a:xfrm>
                  <a:off x="5316664" y="4079081"/>
                  <a:ext cx="485013" cy="1063751"/>
                </a:xfrm>
                <a:custGeom>
                  <a:rect b="b" l="l" r="r" t="t"/>
                  <a:pathLst>
                    <a:path extrusionOk="0" h="1063751" w="485013">
                      <a:moveTo>
                        <a:pt x="0" y="120015"/>
                      </a:moveTo>
                      <a:lnTo>
                        <a:pt x="290227" y="0"/>
                      </a:lnTo>
                      <a:lnTo>
                        <a:pt x="367475" y="61913"/>
                      </a:lnTo>
                      <a:cubicBezTo>
                        <a:pt x="436055" y="116872"/>
                        <a:pt x="476441" y="199739"/>
                        <a:pt x="477488" y="287655"/>
                      </a:cubicBezTo>
                      <a:lnTo>
                        <a:pt x="485013" y="917543"/>
                      </a:lnTo>
                      <a:lnTo>
                        <a:pt x="485013" y="1063752"/>
                      </a:lnTo>
                      <a:lnTo>
                        <a:pt x="308610" y="1063752"/>
                      </a:lnTo>
                      <a:lnTo>
                        <a:pt x="302705" y="979265"/>
                      </a:lnTo>
                      <a:lnTo>
                        <a:pt x="180023" y="276415"/>
                      </a:lnTo>
                      <a:lnTo>
                        <a:pt x="95" y="12011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35"/>
                <p:cNvSpPr/>
                <p:nvPr/>
              </p:nvSpPr>
              <p:spPr>
                <a:xfrm>
                  <a:off x="5316664" y="4079081"/>
                  <a:ext cx="485013" cy="1063751"/>
                </a:xfrm>
                <a:custGeom>
                  <a:rect b="b" l="l" r="r" t="t"/>
                  <a:pathLst>
                    <a:path extrusionOk="0" h="1063751" w="485013">
                      <a:moveTo>
                        <a:pt x="0" y="120015"/>
                      </a:moveTo>
                      <a:lnTo>
                        <a:pt x="290227" y="0"/>
                      </a:lnTo>
                      <a:lnTo>
                        <a:pt x="367475" y="61913"/>
                      </a:lnTo>
                      <a:cubicBezTo>
                        <a:pt x="436055" y="116872"/>
                        <a:pt x="476441" y="199739"/>
                        <a:pt x="477488" y="287655"/>
                      </a:cubicBezTo>
                      <a:lnTo>
                        <a:pt x="485013" y="917543"/>
                      </a:lnTo>
                      <a:lnTo>
                        <a:pt x="485013" y="1063752"/>
                      </a:lnTo>
                      <a:lnTo>
                        <a:pt x="308610" y="1063752"/>
                      </a:lnTo>
                      <a:lnTo>
                        <a:pt x="302705" y="979265"/>
                      </a:lnTo>
                      <a:lnTo>
                        <a:pt x="180023" y="276415"/>
                      </a:lnTo>
                      <a:lnTo>
                        <a:pt x="95" y="120110"/>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9" name="Google Shape;819;p35"/>
              <p:cNvSpPr/>
              <p:nvPr/>
            </p:nvSpPr>
            <p:spPr>
              <a:xfrm flipH="1">
                <a:off x="6351403" y="4331400"/>
                <a:ext cx="184447" cy="192074"/>
              </a:xfrm>
              <a:custGeom>
                <a:rect b="b" l="l" r="r" t="t"/>
                <a:pathLst>
                  <a:path extrusionOk="0" h="222694" w="234219">
                    <a:moveTo>
                      <a:pt x="0" y="0"/>
                    </a:moveTo>
                    <a:lnTo>
                      <a:pt x="24289" y="125444"/>
                    </a:lnTo>
                    <a:lnTo>
                      <a:pt x="31147" y="222694"/>
                    </a:lnTo>
                    <a:lnTo>
                      <a:pt x="234220" y="222694"/>
                    </a:lnTo>
                    <a:lnTo>
                      <a:pt x="234220" y="54483"/>
                    </a:lnTo>
                    <a:lnTo>
                      <a:pt x="230505" y="0"/>
                    </a:lnTo>
                    <a:lnTo>
                      <a:pt x="0"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0" name="Google Shape;820;p35"/>
              <p:cNvGrpSpPr/>
              <p:nvPr/>
            </p:nvGrpSpPr>
            <p:grpSpPr>
              <a:xfrm flipH="1">
                <a:off x="6043637" y="4388111"/>
                <a:ext cx="495791" cy="204621"/>
                <a:chOff x="5589279" y="5016233"/>
                <a:chExt cx="574231" cy="236994"/>
              </a:xfrm>
            </p:grpSpPr>
            <p:sp>
              <p:nvSpPr>
                <p:cNvPr id="821" name="Google Shape;821;p35"/>
                <p:cNvSpPr/>
                <p:nvPr/>
              </p:nvSpPr>
              <p:spPr>
                <a:xfrm>
                  <a:off x="5589279" y="5016233"/>
                  <a:ext cx="571778" cy="226421"/>
                </a:xfrm>
                <a:custGeom>
                  <a:rect b="b" l="l" r="r" t="t"/>
                  <a:pathLst>
                    <a:path extrusionOk="0" h="226421" w="571778">
                      <a:moveTo>
                        <a:pt x="12278" y="66783"/>
                      </a:moveTo>
                      <a:cubicBezTo>
                        <a:pt x="14468" y="59067"/>
                        <a:pt x="24184" y="56210"/>
                        <a:pt x="30089" y="61734"/>
                      </a:cubicBezTo>
                      <a:cubicBezTo>
                        <a:pt x="47425" y="77736"/>
                        <a:pt x="80477" y="103740"/>
                        <a:pt x="112100" y="103740"/>
                      </a:cubicBezTo>
                      <a:cubicBezTo>
                        <a:pt x="148104" y="103740"/>
                        <a:pt x="186395" y="67831"/>
                        <a:pt x="184013" y="60591"/>
                      </a:cubicBezTo>
                      <a:cubicBezTo>
                        <a:pt x="177060" y="38970"/>
                        <a:pt x="190109" y="3441"/>
                        <a:pt x="212493" y="108"/>
                      </a:cubicBezTo>
                      <a:cubicBezTo>
                        <a:pt x="242021" y="-4369"/>
                        <a:pt x="397564" y="132124"/>
                        <a:pt x="502339" y="154889"/>
                      </a:cubicBezTo>
                      <a:lnTo>
                        <a:pt x="539486" y="167652"/>
                      </a:lnTo>
                      <a:cubicBezTo>
                        <a:pt x="558917" y="174320"/>
                        <a:pt x="571967" y="192703"/>
                        <a:pt x="571776" y="213373"/>
                      </a:cubicBezTo>
                      <a:cubicBezTo>
                        <a:pt x="571776" y="220611"/>
                        <a:pt x="565490" y="226422"/>
                        <a:pt x="558251" y="226422"/>
                      </a:cubicBezTo>
                      <a:lnTo>
                        <a:pt x="44472" y="226422"/>
                      </a:lnTo>
                      <a:cubicBezTo>
                        <a:pt x="26470" y="226422"/>
                        <a:pt x="10563" y="214516"/>
                        <a:pt x="5991" y="197085"/>
                      </a:cubicBezTo>
                      <a:cubicBezTo>
                        <a:pt x="-867" y="170986"/>
                        <a:pt x="-5153" y="127457"/>
                        <a:pt x="12182" y="66878"/>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35"/>
                <p:cNvSpPr/>
                <p:nvPr/>
              </p:nvSpPr>
              <p:spPr>
                <a:xfrm>
                  <a:off x="5591444" y="5198364"/>
                  <a:ext cx="572066" cy="54863"/>
                </a:xfrm>
                <a:custGeom>
                  <a:rect b="b" l="l" r="r" t="t"/>
                  <a:pathLst>
                    <a:path extrusionOk="0" h="54863" w="572066">
                      <a:moveTo>
                        <a:pt x="569611" y="31147"/>
                      </a:moveTo>
                      <a:cubicBezTo>
                        <a:pt x="569611" y="31147"/>
                        <a:pt x="575136" y="44101"/>
                        <a:pt x="569611" y="54864"/>
                      </a:cubicBezTo>
                      <a:lnTo>
                        <a:pt x="31068" y="54864"/>
                      </a:lnTo>
                      <a:cubicBezTo>
                        <a:pt x="21924" y="54864"/>
                        <a:pt x="13352" y="50101"/>
                        <a:pt x="8970" y="42100"/>
                      </a:cubicBezTo>
                      <a:cubicBezTo>
                        <a:pt x="3446" y="32099"/>
                        <a:pt x="-2079" y="17050"/>
                        <a:pt x="779" y="0"/>
                      </a:cubicBezTo>
                      <a:cubicBezTo>
                        <a:pt x="779" y="0"/>
                        <a:pt x="104030" y="37338"/>
                        <a:pt x="569611" y="31147"/>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3" name="Google Shape;823;p35"/>
              <p:cNvGrpSpPr/>
              <p:nvPr/>
            </p:nvGrpSpPr>
            <p:grpSpPr>
              <a:xfrm flipH="1">
                <a:off x="6941255" y="3545256"/>
                <a:ext cx="930615" cy="949447"/>
                <a:chOff x="4046029" y="4040028"/>
                <a:chExt cx="1077849" cy="1099661"/>
              </a:xfrm>
            </p:grpSpPr>
            <p:sp>
              <p:nvSpPr>
                <p:cNvPr id="824" name="Google Shape;824;p35"/>
                <p:cNvSpPr/>
                <p:nvPr/>
              </p:nvSpPr>
              <p:spPr>
                <a:xfrm>
                  <a:off x="4046029" y="4040028"/>
                  <a:ext cx="1077849" cy="1099661"/>
                </a:xfrm>
                <a:custGeom>
                  <a:rect b="b" l="l" r="r" t="t"/>
                  <a:pathLst>
                    <a:path extrusionOk="0" h="1099661" w="1077849">
                      <a:moveTo>
                        <a:pt x="747046" y="0"/>
                      </a:moveTo>
                      <a:lnTo>
                        <a:pt x="1077849" y="141637"/>
                      </a:lnTo>
                      <a:lnTo>
                        <a:pt x="247174" y="1099661"/>
                      </a:lnTo>
                      <a:lnTo>
                        <a:pt x="0" y="1099661"/>
                      </a:lnTo>
                      <a:lnTo>
                        <a:pt x="747046"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35"/>
                <p:cNvSpPr/>
                <p:nvPr/>
              </p:nvSpPr>
              <p:spPr>
                <a:xfrm>
                  <a:off x="4046029" y="4040028"/>
                  <a:ext cx="1077849" cy="1099661"/>
                </a:xfrm>
                <a:custGeom>
                  <a:rect b="b" l="l" r="r" t="t"/>
                  <a:pathLst>
                    <a:path extrusionOk="0" h="1099661" w="1077849">
                      <a:moveTo>
                        <a:pt x="747046" y="0"/>
                      </a:moveTo>
                      <a:lnTo>
                        <a:pt x="1077849" y="141637"/>
                      </a:lnTo>
                      <a:lnTo>
                        <a:pt x="247174" y="1099661"/>
                      </a:lnTo>
                      <a:lnTo>
                        <a:pt x="0" y="1099661"/>
                      </a:lnTo>
                      <a:lnTo>
                        <a:pt x="747046" y="0"/>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6" name="Google Shape;826;p35"/>
              <p:cNvGrpSpPr/>
              <p:nvPr/>
            </p:nvGrpSpPr>
            <p:grpSpPr>
              <a:xfrm flipH="1">
                <a:off x="6473151" y="3268851"/>
                <a:ext cx="819510" cy="471310"/>
                <a:chOff x="4716875" y="3719893"/>
                <a:chExt cx="949166" cy="545877"/>
              </a:xfrm>
            </p:grpSpPr>
            <p:sp>
              <p:nvSpPr>
                <p:cNvPr id="827" name="Google Shape;827;p35"/>
                <p:cNvSpPr/>
                <p:nvPr/>
              </p:nvSpPr>
              <p:spPr>
                <a:xfrm>
                  <a:off x="4716875" y="3719893"/>
                  <a:ext cx="949166" cy="545877"/>
                </a:xfrm>
                <a:custGeom>
                  <a:rect b="b" l="l" r="r" t="t"/>
                  <a:pathLst>
                    <a:path extrusionOk="0" h="545877" w="949166">
                      <a:moveTo>
                        <a:pt x="379667" y="0"/>
                      </a:moveTo>
                      <a:cubicBezTo>
                        <a:pt x="369094" y="7906"/>
                        <a:pt x="247936" y="53912"/>
                        <a:pt x="192500" y="146018"/>
                      </a:cubicBezTo>
                      <a:cubicBezTo>
                        <a:pt x="144304" y="226028"/>
                        <a:pt x="0" y="419195"/>
                        <a:pt x="0" y="419195"/>
                      </a:cubicBezTo>
                      <a:cubicBezTo>
                        <a:pt x="0" y="419195"/>
                        <a:pt x="216218" y="543401"/>
                        <a:pt x="350711" y="545878"/>
                      </a:cubicBezTo>
                      <a:cubicBezTo>
                        <a:pt x="350711" y="545878"/>
                        <a:pt x="458819" y="445580"/>
                        <a:pt x="501015" y="392811"/>
                      </a:cubicBezTo>
                      <a:lnTo>
                        <a:pt x="653891" y="535210"/>
                      </a:lnTo>
                      <a:lnTo>
                        <a:pt x="949166" y="374904"/>
                      </a:lnTo>
                      <a:lnTo>
                        <a:pt x="726281" y="258223"/>
                      </a:lnTo>
                      <a:lnTo>
                        <a:pt x="379667" y="95"/>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35"/>
                <p:cNvSpPr/>
                <p:nvPr/>
              </p:nvSpPr>
              <p:spPr>
                <a:xfrm rot="-335793">
                  <a:off x="5217785" y="4050584"/>
                  <a:ext cx="108287" cy="150574"/>
                </a:xfrm>
                <a:custGeom>
                  <a:rect b="b" l="l" r="r" t="t"/>
                  <a:pathLst>
                    <a:path extrusionOk="0" h="201834" w="108312">
                      <a:moveTo>
                        <a:pt x="71914" y="0"/>
                      </a:moveTo>
                      <a:cubicBezTo>
                        <a:pt x="71914" y="0"/>
                        <a:pt x="147828" y="126778"/>
                        <a:pt x="80391" y="201835"/>
                      </a:cubicBezTo>
                      <a:lnTo>
                        <a:pt x="0" y="62198"/>
                      </a:lnTo>
                      <a:lnTo>
                        <a:pt x="7191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9" name="Google Shape;829;p35"/>
              <p:cNvSpPr/>
              <p:nvPr/>
            </p:nvSpPr>
            <p:spPr>
              <a:xfrm flipH="1">
                <a:off x="7539560" y="4357200"/>
                <a:ext cx="332309" cy="137360"/>
              </a:xfrm>
              <a:custGeom>
                <a:rect b="b" l="l" r="r" t="t"/>
                <a:pathLst>
                  <a:path extrusionOk="0" h="159258" w="385286">
                    <a:moveTo>
                      <a:pt x="108204" y="0"/>
                    </a:moveTo>
                    <a:lnTo>
                      <a:pt x="0" y="159258"/>
                    </a:lnTo>
                    <a:lnTo>
                      <a:pt x="247174" y="159258"/>
                    </a:lnTo>
                    <a:lnTo>
                      <a:pt x="385286" y="0"/>
                    </a:lnTo>
                    <a:lnTo>
                      <a:pt x="108204" y="0"/>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30" name="Google Shape;830;p35"/>
              <p:cNvGrpSpPr/>
              <p:nvPr/>
            </p:nvGrpSpPr>
            <p:grpSpPr>
              <a:xfrm flipH="1">
                <a:off x="7389527" y="4407268"/>
                <a:ext cx="504056" cy="185464"/>
                <a:chOff x="4020881" y="5038421"/>
                <a:chExt cx="583803" cy="214806"/>
              </a:xfrm>
            </p:grpSpPr>
            <p:sp>
              <p:nvSpPr>
                <p:cNvPr id="831" name="Google Shape;831;p35"/>
                <p:cNvSpPr/>
                <p:nvPr/>
              </p:nvSpPr>
              <p:spPr>
                <a:xfrm>
                  <a:off x="4025530" y="5038421"/>
                  <a:ext cx="579154" cy="204424"/>
                </a:xfrm>
                <a:custGeom>
                  <a:rect b="b" l="l" r="r" t="t"/>
                  <a:pathLst>
                    <a:path extrusionOk="0" h="204424" w="579154">
                      <a:moveTo>
                        <a:pt x="43645" y="51739"/>
                      </a:moveTo>
                      <a:cubicBezTo>
                        <a:pt x="48026" y="44309"/>
                        <a:pt x="58027" y="41642"/>
                        <a:pt x="62123" y="46881"/>
                      </a:cubicBezTo>
                      <a:cubicBezTo>
                        <a:pt x="74125" y="62216"/>
                        <a:pt x="98604" y="82600"/>
                        <a:pt x="128512" y="87077"/>
                      </a:cubicBezTo>
                      <a:cubicBezTo>
                        <a:pt x="196997" y="97364"/>
                        <a:pt x="256147" y="65074"/>
                        <a:pt x="256052" y="58025"/>
                      </a:cubicBezTo>
                      <a:cubicBezTo>
                        <a:pt x="255671" y="37261"/>
                        <a:pt x="278436" y="3352"/>
                        <a:pt x="300724" y="114"/>
                      </a:cubicBezTo>
                      <a:cubicBezTo>
                        <a:pt x="330347" y="-4173"/>
                        <a:pt x="433503" y="114223"/>
                        <a:pt x="527324" y="136035"/>
                      </a:cubicBezTo>
                      <a:lnTo>
                        <a:pt x="559233" y="148227"/>
                      </a:lnTo>
                      <a:cubicBezTo>
                        <a:pt x="575997" y="154609"/>
                        <a:pt x="583141" y="172230"/>
                        <a:pt x="576949" y="191947"/>
                      </a:cubicBezTo>
                      <a:cubicBezTo>
                        <a:pt x="574759" y="198900"/>
                        <a:pt x="567234" y="204425"/>
                        <a:pt x="560281" y="204425"/>
                      </a:cubicBezTo>
                      <a:lnTo>
                        <a:pt x="28405" y="204425"/>
                      </a:lnTo>
                      <a:cubicBezTo>
                        <a:pt x="11164" y="204425"/>
                        <a:pt x="-551" y="192995"/>
                        <a:pt x="20" y="176326"/>
                      </a:cubicBezTo>
                      <a:cubicBezTo>
                        <a:pt x="973" y="151275"/>
                        <a:pt x="9450" y="109651"/>
                        <a:pt x="43549" y="51644"/>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35"/>
                <p:cNvSpPr/>
                <p:nvPr/>
              </p:nvSpPr>
              <p:spPr>
                <a:xfrm>
                  <a:off x="4020881" y="5200554"/>
                  <a:ext cx="581817" cy="52673"/>
                </a:xfrm>
                <a:custGeom>
                  <a:rect b="b" l="l" r="r" t="t"/>
                  <a:pathLst>
                    <a:path extrusionOk="0" h="52673" w="581817">
                      <a:moveTo>
                        <a:pt x="581693" y="29909"/>
                      </a:moveTo>
                      <a:cubicBezTo>
                        <a:pt x="581693" y="29909"/>
                        <a:pt x="583313" y="42291"/>
                        <a:pt x="574835" y="52673"/>
                      </a:cubicBezTo>
                      <a:lnTo>
                        <a:pt x="19147" y="52673"/>
                      </a:lnTo>
                      <a:cubicBezTo>
                        <a:pt x="10384" y="52673"/>
                        <a:pt x="3526" y="48101"/>
                        <a:pt x="1716" y="40386"/>
                      </a:cubicBezTo>
                      <a:cubicBezTo>
                        <a:pt x="-665" y="30766"/>
                        <a:pt x="-1618" y="16383"/>
                        <a:pt x="6002" y="0"/>
                      </a:cubicBezTo>
                      <a:cubicBezTo>
                        <a:pt x="6002" y="0"/>
                        <a:pt x="133923" y="35719"/>
                        <a:pt x="581693" y="29909"/>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3" name="Google Shape;833;p35"/>
              <p:cNvGrpSpPr/>
              <p:nvPr/>
            </p:nvGrpSpPr>
            <p:grpSpPr>
              <a:xfrm flipH="1">
                <a:off x="6364020" y="3167533"/>
                <a:ext cx="386384" cy="492801"/>
                <a:chOff x="5344923" y="3602545"/>
                <a:chExt cx="447515" cy="570768"/>
              </a:xfrm>
            </p:grpSpPr>
            <p:sp>
              <p:nvSpPr>
                <p:cNvPr id="834" name="Google Shape;834;p35"/>
                <p:cNvSpPr/>
                <p:nvPr/>
              </p:nvSpPr>
              <p:spPr>
                <a:xfrm>
                  <a:off x="5344923" y="3602545"/>
                  <a:ext cx="447515" cy="570768"/>
                </a:xfrm>
                <a:custGeom>
                  <a:rect b="b" l="l" r="r" t="t"/>
                  <a:pathLst>
                    <a:path extrusionOk="0" h="570768" w="447515">
                      <a:moveTo>
                        <a:pt x="269874" y="144113"/>
                      </a:moveTo>
                      <a:lnTo>
                        <a:pt x="187387" y="376904"/>
                      </a:lnTo>
                      <a:lnTo>
                        <a:pt x="67563" y="455295"/>
                      </a:lnTo>
                      <a:cubicBezTo>
                        <a:pt x="67563" y="455295"/>
                        <a:pt x="-10828" y="513683"/>
                        <a:pt x="1269" y="523018"/>
                      </a:cubicBezTo>
                      <a:cubicBezTo>
                        <a:pt x="19080" y="536638"/>
                        <a:pt x="84994" y="480155"/>
                        <a:pt x="84994" y="480155"/>
                      </a:cubicBezTo>
                      <a:cubicBezTo>
                        <a:pt x="84994" y="480155"/>
                        <a:pt x="25843" y="537401"/>
                        <a:pt x="41083" y="549212"/>
                      </a:cubicBezTo>
                      <a:cubicBezTo>
                        <a:pt x="51180" y="556927"/>
                        <a:pt x="111473" y="491014"/>
                        <a:pt x="111473" y="491014"/>
                      </a:cubicBezTo>
                      <a:cubicBezTo>
                        <a:pt x="111473" y="491014"/>
                        <a:pt x="51561" y="559784"/>
                        <a:pt x="66324" y="565690"/>
                      </a:cubicBezTo>
                      <a:cubicBezTo>
                        <a:pt x="81088" y="571595"/>
                        <a:pt x="141953" y="500824"/>
                        <a:pt x="141953" y="500824"/>
                      </a:cubicBezTo>
                      <a:cubicBezTo>
                        <a:pt x="141953" y="500824"/>
                        <a:pt x="84041" y="566642"/>
                        <a:pt x="100710" y="570547"/>
                      </a:cubicBezTo>
                      <a:cubicBezTo>
                        <a:pt x="117378" y="574453"/>
                        <a:pt x="176243" y="525208"/>
                        <a:pt x="176243" y="525208"/>
                      </a:cubicBezTo>
                      <a:cubicBezTo>
                        <a:pt x="234631" y="501301"/>
                        <a:pt x="254253" y="442436"/>
                        <a:pt x="254253" y="442436"/>
                      </a:cubicBezTo>
                      <a:lnTo>
                        <a:pt x="411511" y="226600"/>
                      </a:lnTo>
                      <a:cubicBezTo>
                        <a:pt x="421036" y="213551"/>
                        <a:pt x="427227" y="198311"/>
                        <a:pt x="429608" y="182308"/>
                      </a:cubicBezTo>
                      <a:lnTo>
                        <a:pt x="447515" y="60198"/>
                      </a:lnTo>
                      <a:lnTo>
                        <a:pt x="271207" y="0"/>
                      </a:lnTo>
                      <a:lnTo>
                        <a:pt x="269778" y="144208"/>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35"/>
                <p:cNvSpPr/>
                <p:nvPr/>
              </p:nvSpPr>
              <p:spPr>
                <a:xfrm>
                  <a:off x="5344923" y="3602545"/>
                  <a:ext cx="447515" cy="570768"/>
                </a:xfrm>
                <a:custGeom>
                  <a:rect b="b" l="l" r="r" t="t"/>
                  <a:pathLst>
                    <a:path extrusionOk="0" h="570768" w="447515">
                      <a:moveTo>
                        <a:pt x="269874" y="144113"/>
                      </a:moveTo>
                      <a:lnTo>
                        <a:pt x="187387" y="376904"/>
                      </a:lnTo>
                      <a:lnTo>
                        <a:pt x="67563" y="455295"/>
                      </a:lnTo>
                      <a:cubicBezTo>
                        <a:pt x="67563" y="455295"/>
                        <a:pt x="-10828" y="513683"/>
                        <a:pt x="1269" y="523018"/>
                      </a:cubicBezTo>
                      <a:cubicBezTo>
                        <a:pt x="19080" y="536638"/>
                        <a:pt x="84994" y="480155"/>
                        <a:pt x="84994" y="480155"/>
                      </a:cubicBezTo>
                      <a:cubicBezTo>
                        <a:pt x="84994" y="480155"/>
                        <a:pt x="25843" y="537401"/>
                        <a:pt x="41083" y="549212"/>
                      </a:cubicBezTo>
                      <a:cubicBezTo>
                        <a:pt x="51180" y="556927"/>
                        <a:pt x="111473" y="491014"/>
                        <a:pt x="111473" y="491014"/>
                      </a:cubicBezTo>
                      <a:cubicBezTo>
                        <a:pt x="111473" y="491014"/>
                        <a:pt x="51561" y="559784"/>
                        <a:pt x="66324" y="565690"/>
                      </a:cubicBezTo>
                      <a:cubicBezTo>
                        <a:pt x="81088" y="571595"/>
                        <a:pt x="141953" y="500824"/>
                        <a:pt x="141953" y="500824"/>
                      </a:cubicBezTo>
                      <a:cubicBezTo>
                        <a:pt x="141953" y="500824"/>
                        <a:pt x="84041" y="566642"/>
                        <a:pt x="100710" y="570547"/>
                      </a:cubicBezTo>
                      <a:cubicBezTo>
                        <a:pt x="117378" y="574453"/>
                        <a:pt x="176243" y="525208"/>
                        <a:pt x="176243" y="525208"/>
                      </a:cubicBezTo>
                      <a:cubicBezTo>
                        <a:pt x="234631" y="501301"/>
                        <a:pt x="254253" y="442436"/>
                        <a:pt x="254253" y="442436"/>
                      </a:cubicBezTo>
                      <a:lnTo>
                        <a:pt x="411511" y="226600"/>
                      </a:lnTo>
                      <a:cubicBezTo>
                        <a:pt x="421036" y="213551"/>
                        <a:pt x="427227" y="198311"/>
                        <a:pt x="429608" y="182308"/>
                      </a:cubicBezTo>
                      <a:lnTo>
                        <a:pt x="447515" y="60198"/>
                      </a:lnTo>
                      <a:lnTo>
                        <a:pt x="271207" y="0"/>
                      </a:lnTo>
                      <a:lnTo>
                        <a:pt x="269778" y="144208"/>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6" name="Google Shape;836;p35"/>
              <p:cNvGrpSpPr/>
              <p:nvPr/>
            </p:nvGrpSpPr>
            <p:grpSpPr>
              <a:xfrm flipH="1">
                <a:off x="6277976" y="2586191"/>
                <a:ext cx="412300" cy="394645"/>
                <a:chOff x="5414564" y="2929228"/>
                <a:chExt cx="477531" cy="457083"/>
              </a:xfrm>
            </p:grpSpPr>
            <p:grpSp>
              <p:nvGrpSpPr>
                <p:cNvPr id="837" name="Google Shape;837;p35"/>
                <p:cNvGrpSpPr/>
                <p:nvPr/>
              </p:nvGrpSpPr>
              <p:grpSpPr>
                <a:xfrm>
                  <a:off x="5531350" y="2929228"/>
                  <a:ext cx="360745" cy="457083"/>
                  <a:chOff x="5531350" y="2929228"/>
                  <a:chExt cx="360745" cy="457083"/>
                </a:xfrm>
              </p:grpSpPr>
              <p:sp>
                <p:nvSpPr>
                  <p:cNvPr id="838" name="Google Shape;838;p35"/>
                  <p:cNvSpPr/>
                  <p:nvPr/>
                </p:nvSpPr>
                <p:spPr>
                  <a:xfrm rot="-4820948">
                    <a:off x="5561452" y="2946352"/>
                    <a:ext cx="300540" cy="314816"/>
                  </a:xfrm>
                  <a:custGeom>
                    <a:rect b="b" l="l" r="r" t="t"/>
                    <a:pathLst>
                      <a:path extrusionOk="0" h="315087" w="300799">
                        <a:moveTo>
                          <a:pt x="300800" y="157544"/>
                        </a:moveTo>
                        <a:cubicBezTo>
                          <a:pt x="300800" y="244552"/>
                          <a:pt x="233463" y="315087"/>
                          <a:pt x="150400" y="315087"/>
                        </a:cubicBezTo>
                        <a:cubicBezTo>
                          <a:pt x="67336" y="315087"/>
                          <a:pt x="0" y="244552"/>
                          <a:pt x="0" y="157544"/>
                        </a:cubicBezTo>
                        <a:cubicBezTo>
                          <a:pt x="0" y="70535"/>
                          <a:pt x="67336" y="0"/>
                          <a:pt x="150400" y="0"/>
                        </a:cubicBezTo>
                        <a:cubicBezTo>
                          <a:pt x="233463" y="0"/>
                          <a:pt x="300800" y="70535"/>
                          <a:pt x="300800" y="15754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35"/>
                  <p:cNvSpPr/>
                  <p:nvPr/>
                </p:nvSpPr>
                <p:spPr>
                  <a:xfrm>
                    <a:off x="5589751" y="3004901"/>
                    <a:ext cx="277968" cy="381410"/>
                  </a:xfrm>
                  <a:custGeom>
                    <a:rect b="b" l="l" r="r" t="t"/>
                    <a:pathLst>
                      <a:path extrusionOk="0" h="381410" w="277968">
                        <a:moveTo>
                          <a:pt x="253074" y="201309"/>
                        </a:moveTo>
                        <a:lnTo>
                          <a:pt x="271457" y="149874"/>
                        </a:lnTo>
                        <a:cubicBezTo>
                          <a:pt x="281840" y="120823"/>
                          <a:pt x="279363" y="90248"/>
                          <a:pt x="267171" y="64244"/>
                        </a:cubicBezTo>
                        <a:cubicBezTo>
                          <a:pt x="254884" y="38241"/>
                          <a:pt x="232691" y="16905"/>
                          <a:pt x="203735" y="6523"/>
                        </a:cubicBezTo>
                        <a:cubicBezTo>
                          <a:pt x="145632" y="-14242"/>
                          <a:pt x="81148" y="16238"/>
                          <a:pt x="60383" y="74246"/>
                        </a:cubicBezTo>
                        <a:lnTo>
                          <a:pt x="54383" y="91010"/>
                        </a:lnTo>
                        <a:cubicBezTo>
                          <a:pt x="54383" y="91010"/>
                          <a:pt x="53525" y="92057"/>
                          <a:pt x="52859" y="93867"/>
                        </a:cubicBezTo>
                        <a:cubicBezTo>
                          <a:pt x="38476" y="88248"/>
                          <a:pt x="21902" y="93772"/>
                          <a:pt x="13901" y="107488"/>
                        </a:cubicBezTo>
                        <a:cubicBezTo>
                          <a:pt x="5138" y="122633"/>
                          <a:pt x="10377" y="142064"/>
                          <a:pt x="25617" y="150827"/>
                        </a:cubicBezTo>
                        <a:cubicBezTo>
                          <a:pt x="29046" y="152827"/>
                          <a:pt x="32761" y="153970"/>
                          <a:pt x="36476" y="154541"/>
                        </a:cubicBezTo>
                        <a:cubicBezTo>
                          <a:pt x="21902" y="213596"/>
                          <a:pt x="3900" y="292368"/>
                          <a:pt x="3900" y="292368"/>
                        </a:cubicBezTo>
                        <a:cubicBezTo>
                          <a:pt x="-8482" y="326849"/>
                          <a:pt x="9615" y="365139"/>
                          <a:pt x="44096" y="377522"/>
                        </a:cubicBezTo>
                        <a:cubicBezTo>
                          <a:pt x="78576" y="389904"/>
                          <a:pt x="116867" y="371711"/>
                          <a:pt x="129249" y="337231"/>
                        </a:cubicBezTo>
                        <a:lnTo>
                          <a:pt x="151347" y="275509"/>
                        </a:lnTo>
                        <a:cubicBezTo>
                          <a:pt x="156776" y="275319"/>
                          <a:pt x="162206" y="274652"/>
                          <a:pt x="167540" y="273699"/>
                        </a:cubicBezTo>
                        <a:cubicBezTo>
                          <a:pt x="176207" y="272080"/>
                          <a:pt x="184780" y="269413"/>
                          <a:pt x="192781" y="265794"/>
                        </a:cubicBezTo>
                        <a:cubicBezTo>
                          <a:pt x="211831" y="257316"/>
                          <a:pt x="228595" y="243695"/>
                          <a:pt x="240501" y="225884"/>
                        </a:cubicBezTo>
                        <a:cubicBezTo>
                          <a:pt x="240787" y="225503"/>
                          <a:pt x="241073" y="225027"/>
                          <a:pt x="241358" y="224550"/>
                        </a:cubicBezTo>
                        <a:cubicBezTo>
                          <a:pt x="246026" y="217407"/>
                          <a:pt x="249931" y="209596"/>
                          <a:pt x="252884" y="201214"/>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35"/>
                  <p:cNvSpPr/>
                  <p:nvPr/>
                </p:nvSpPr>
                <p:spPr>
                  <a:xfrm>
                    <a:off x="5682716" y="3135159"/>
                    <a:ext cx="66091" cy="66091"/>
                  </a:xfrm>
                  <a:custGeom>
                    <a:rect b="b" l="l" r="r" t="t"/>
                    <a:pathLst>
                      <a:path extrusionOk="0" h="66091" w="66091">
                        <a:moveTo>
                          <a:pt x="61716" y="49524"/>
                        </a:moveTo>
                        <a:cubicBezTo>
                          <a:pt x="52572" y="65336"/>
                          <a:pt x="32379" y="70765"/>
                          <a:pt x="16568" y="61716"/>
                        </a:cubicBezTo>
                        <a:cubicBezTo>
                          <a:pt x="756" y="52572"/>
                          <a:pt x="-4673" y="32379"/>
                          <a:pt x="4376" y="16568"/>
                        </a:cubicBezTo>
                        <a:cubicBezTo>
                          <a:pt x="13520" y="756"/>
                          <a:pt x="33713" y="-4673"/>
                          <a:pt x="49524" y="4376"/>
                        </a:cubicBezTo>
                        <a:cubicBezTo>
                          <a:pt x="65336" y="13520"/>
                          <a:pt x="70765" y="33713"/>
                          <a:pt x="61716" y="49524"/>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35"/>
                  <p:cNvSpPr/>
                  <p:nvPr/>
                </p:nvSpPr>
                <p:spPr>
                  <a:xfrm>
                    <a:off x="5749296" y="3138113"/>
                    <a:ext cx="22751" cy="22751"/>
                  </a:xfrm>
                  <a:custGeom>
                    <a:rect b="b" l="l" r="r" t="t"/>
                    <a:pathLst>
                      <a:path extrusionOk="0" h="22751" w="22751">
                        <a:moveTo>
                          <a:pt x="21234" y="17043"/>
                        </a:moveTo>
                        <a:cubicBezTo>
                          <a:pt x="18091" y="22473"/>
                          <a:pt x="11138" y="24377"/>
                          <a:pt x="5708" y="21234"/>
                        </a:cubicBezTo>
                        <a:cubicBezTo>
                          <a:pt x="279" y="18091"/>
                          <a:pt x="-1626" y="11138"/>
                          <a:pt x="1517" y="5708"/>
                        </a:cubicBezTo>
                        <a:cubicBezTo>
                          <a:pt x="4661" y="279"/>
                          <a:pt x="11614" y="-1626"/>
                          <a:pt x="17043" y="1517"/>
                        </a:cubicBezTo>
                        <a:cubicBezTo>
                          <a:pt x="22473" y="4661"/>
                          <a:pt x="24377" y="11614"/>
                          <a:pt x="21234" y="1704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35"/>
                  <p:cNvSpPr/>
                  <p:nvPr/>
                </p:nvSpPr>
                <p:spPr>
                  <a:xfrm>
                    <a:off x="5794724" y="3167824"/>
                    <a:ext cx="16312" cy="34194"/>
                  </a:xfrm>
                  <a:custGeom>
                    <a:rect b="b" l="l" r="r" t="t"/>
                    <a:pathLst>
                      <a:path extrusionOk="0" h="34194" w="16312">
                        <a:moveTo>
                          <a:pt x="9525" y="0"/>
                        </a:moveTo>
                        <a:cubicBezTo>
                          <a:pt x="9525" y="0"/>
                          <a:pt x="15526" y="20669"/>
                          <a:pt x="16288" y="26956"/>
                        </a:cubicBezTo>
                        <a:cubicBezTo>
                          <a:pt x="17050" y="33147"/>
                          <a:pt x="0" y="34195"/>
                          <a:pt x="0" y="34195"/>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35"/>
                  <p:cNvSpPr/>
                  <p:nvPr/>
                </p:nvSpPr>
                <p:spPr>
                  <a:xfrm>
                    <a:off x="5762507" y="3196494"/>
                    <a:ext cx="30025" cy="27155"/>
                  </a:xfrm>
                  <a:custGeom>
                    <a:rect b="b" l="l" r="r" t="t"/>
                    <a:pathLst>
                      <a:path extrusionOk="0" h="27155" w="30025">
                        <a:moveTo>
                          <a:pt x="30026" y="18288"/>
                        </a:moveTo>
                        <a:cubicBezTo>
                          <a:pt x="15262" y="7239"/>
                          <a:pt x="7928" y="0"/>
                          <a:pt x="7928" y="0"/>
                        </a:cubicBezTo>
                        <a:cubicBezTo>
                          <a:pt x="7928" y="0"/>
                          <a:pt x="-3312" y="15907"/>
                          <a:pt x="975" y="24479"/>
                        </a:cubicBezTo>
                        <a:cubicBezTo>
                          <a:pt x="5356" y="33052"/>
                          <a:pt x="29931" y="18288"/>
                          <a:pt x="29931" y="18288"/>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35"/>
                  <p:cNvSpPr/>
                  <p:nvPr/>
                </p:nvSpPr>
                <p:spPr>
                  <a:xfrm>
                    <a:off x="5826449" y="3160782"/>
                    <a:ext cx="22751" cy="22751"/>
                  </a:xfrm>
                  <a:custGeom>
                    <a:rect b="b" l="l" r="r" t="t"/>
                    <a:pathLst>
                      <a:path extrusionOk="0" h="22751" w="22751">
                        <a:moveTo>
                          <a:pt x="21234" y="17043"/>
                        </a:moveTo>
                        <a:cubicBezTo>
                          <a:pt x="18091" y="22472"/>
                          <a:pt x="11138" y="24377"/>
                          <a:pt x="5708" y="21234"/>
                        </a:cubicBezTo>
                        <a:cubicBezTo>
                          <a:pt x="279" y="18091"/>
                          <a:pt x="-1626" y="11138"/>
                          <a:pt x="1517" y="5708"/>
                        </a:cubicBezTo>
                        <a:cubicBezTo>
                          <a:pt x="4661" y="279"/>
                          <a:pt x="11614" y="-1626"/>
                          <a:pt x="17043" y="1517"/>
                        </a:cubicBezTo>
                        <a:cubicBezTo>
                          <a:pt x="22472" y="4661"/>
                          <a:pt x="24377" y="11614"/>
                          <a:pt x="21234" y="1704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35"/>
                  <p:cNvSpPr/>
                  <p:nvPr/>
                </p:nvSpPr>
                <p:spPr>
                  <a:xfrm>
                    <a:off x="5611558" y="3113487"/>
                    <a:ext cx="29146" cy="10426"/>
                  </a:xfrm>
                  <a:custGeom>
                    <a:rect b="b" l="l" r="r" t="t"/>
                    <a:pathLst>
                      <a:path extrusionOk="0" h="10426" w="29146">
                        <a:moveTo>
                          <a:pt x="0" y="10427"/>
                        </a:moveTo>
                        <a:cubicBezTo>
                          <a:pt x="0" y="10427"/>
                          <a:pt x="10478" y="-7194"/>
                          <a:pt x="29146" y="337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35"/>
                  <p:cNvSpPr/>
                  <p:nvPr/>
                </p:nvSpPr>
                <p:spPr>
                  <a:xfrm>
                    <a:off x="5623307" y="3115722"/>
                    <a:ext cx="8158" cy="25050"/>
                  </a:xfrm>
                  <a:custGeom>
                    <a:rect b="b" l="l" r="r" t="t"/>
                    <a:pathLst>
                      <a:path extrusionOk="0" h="25050" w="8158">
                        <a:moveTo>
                          <a:pt x="1110" y="0"/>
                        </a:moveTo>
                        <a:cubicBezTo>
                          <a:pt x="1110" y="0"/>
                          <a:pt x="-4129" y="18002"/>
                          <a:pt x="8158" y="25051"/>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35"/>
                  <p:cNvSpPr/>
                  <p:nvPr/>
                </p:nvSpPr>
                <p:spPr>
                  <a:xfrm>
                    <a:off x="5639055" y="2975956"/>
                    <a:ext cx="217771" cy="150502"/>
                  </a:xfrm>
                  <a:custGeom>
                    <a:rect b="b" l="l" r="r" t="t"/>
                    <a:pathLst>
                      <a:path extrusionOk="0" h="150502" w="217771">
                        <a:moveTo>
                          <a:pt x="3459" y="122812"/>
                        </a:moveTo>
                        <a:cubicBezTo>
                          <a:pt x="3459" y="122812"/>
                          <a:pt x="14603" y="128813"/>
                          <a:pt x="17175" y="140528"/>
                        </a:cubicBezTo>
                        <a:cubicBezTo>
                          <a:pt x="18318" y="145767"/>
                          <a:pt x="22414" y="149958"/>
                          <a:pt x="27748" y="150434"/>
                        </a:cubicBezTo>
                        <a:lnTo>
                          <a:pt x="28510" y="150434"/>
                        </a:lnTo>
                        <a:cubicBezTo>
                          <a:pt x="33749" y="151006"/>
                          <a:pt x="38702" y="147958"/>
                          <a:pt x="40607" y="143005"/>
                        </a:cubicBezTo>
                        <a:cubicBezTo>
                          <a:pt x="52894" y="111286"/>
                          <a:pt x="104805" y="3940"/>
                          <a:pt x="217772" y="93189"/>
                        </a:cubicBezTo>
                        <a:cubicBezTo>
                          <a:pt x="217772" y="93189"/>
                          <a:pt x="158621" y="-19587"/>
                          <a:pt x="68039" y="2987"/>
                        </a:cubicBezTo>
                        <a:cubicBezTo>
                          <a:pt x="-22544" y="25561"/>
                          <a:pt x="3459" y="122812"/>
                          <a:pt x="3459" y="1228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35"/>
                  <p:cNvSpPr/>
                  <p:nvPr/>
                </p:nvSpPr>
                <p:spPr>
                  <a:xfrm>
                    <a:off x="5650386" y="2973038"/>
                    <a:ext cx="217752" cy="169354"/>
                  </a:xfrm>
                  <a:custGeom>
                    <a:rect b="b" l="l" r="r" t="t"/>
                    <a:pathLst>
                      <a:path extrusionOk="0" h="169354" w="217752">
                        <a:moveTo>
                          <a:pt x="214441" y="169354"/>
                        </a:moveTo>
                        <a:cubicBezTo>
                          <a:pt x="214441" y="169354"/>
                          <a:pt x="185581" y="164592"/>
                          <a:pt x="159577" y="91440"/>
                        </a:cubicBezTo>
                        <a:cubicBezTo>
                          <a:pt x="159577" y="91440"/>
                          <a:pt x="104618" y="145256"/>
                          <a:pt x="16512" y="153352"/>
                        </a:cubicBezTo>
                        <a:cubicBezTo>
                          <a:pt x="-41305" y="158686"/>
                          <a:pt x="71281" y="0"/>
                          <a:pt x="71281" y="0"/>
                        </a:cubicBezTo>
                        <a:lnTo>
                          <a:pt x="206536" y="96107"/>
                        </a:lnTo>
                        <a:cubicBezTo>
                          <a:pt x="206536" y="96107"/>
                          <a:pt x="225014" y="124396"/>
                          <a:pt x="214537" y="1693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49" name="Google Shape;849;p35"/>
                <p:cNvSpPr/>
                <p:nvPr/>
              </p:nvSpPr>
              <p:spPr>
                <a:xfrm rot="-4812471">
                  <a:off x="5427193" y="3068126"/>
                  <a:ext cx="162425" cy="162425"/>
                </a:xfrm>
                <a:custGeom>
                  <a:rect b="b" l="l" r="r" t="t"/>
                  <a:pathLst>
                    <a:path extrusionOk="0" h="162496" w="162496">
                      <a:moveTo>
                        <a:pt x="162496" y="81248"/>
                      </a:moveTo>
                      <a:cubicBezTo>
                        <a:pt x="162496" y="126120"/>
                        <a:pt x="126120" y="162496"/>
                        <a:pt x="81248" y="162496"/>
                      </a:cubicBezTo>
                      <a:cubicBezTo>
                        <a:pt x="36376" y="162496"/>
                        <a:pt x="0" y="126120"/>
                        <a:pt x="0" y="81248"/>
                      </a:cubicBezTo>
                      <a:cubicBezTo>
                        <a:pt x="0" y="36376"/>
                        <a:pt x="36376" y="0"/>
                        <a:pt x="81248" y="0"/>
                      </a:cubicBezTo>
                      <a:cubicBezTo>
                        <a:pt x="126120" y="0"/>
                        <a:pt x="162496" y="36376"/>
                        <a:pt x="162496" y="812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0" name="Google Shape;850;p35"/>
              <p:cNvGrpSpPr/>
              <p:nvPr/>
            </p:nvGrpSpPr>
            <p:grpSpPr>
              <a:xfrm flipH="1">
                <a:off x="6346794" y="2878347"/>
                <a:ext cx="661074" cy="613453"/>
                <a:chOff x="5046725" y="3267607"/>
                <a:chExt cx="765664" cy="710508"/>
              </a:xfrm>
            </p:grpSpPr>
            <p:sp>
              <p:nvSpPr>
                <p:cNvPr id="851" name="Google Shape;851;p35"/>
                <p:cNvSpPr/>
                <p:nvPr/>
              </p:nvSpPr>
              <p:spPr>
                <a:xfrm>
                  <a:off x="5046725" y="3267607"/>
                  <a:ext cx="765664" cy="710508"/>
                </a:xfrm>
                <a:custGeom>
                  <a:rect b="b" l="l" r="r" t="t"/>
                  <a:pathLst>
                    <a:path extrusionOk="0" h="710508" w="765664">
                      <a:moveTo>
                        <a:pt x="551783" y="8611"/>
                      </a:moveTo>
                      <a:cubicBezTo>
                        <a:pt x="551783" y="8611"/>
                        <a:pt x="616077" y="70048"/>
                        <a:pt x="681990" y="55951"/>
                      </a:cubicBezTo>
                      <a:cubicBezTo>
                        <a:pt x="681990" y="55951"/>
                        <a:pt x="756095" y="91384"/>
                        <a:pt x="764286" y="174537"/>
                      </a:cubicBezTo>
                      <a:cubicBezTo>
                        <a:pt x="771525" y="247879"/>
                        <a:pt x="747903" y="420853"/>
                        <a:pt x="747903" y="420853"/>
                      </a:cubicBezTo>
                      <a:lnTo>
                        <a:pt x="639509" y="406280"/>
                      </a:lnTo>
                      <a:cubicBezTo>
                        <a:pt x="639509" y="406280"/>
                        <a:pt x="496634" y="690697"/>
                        <a:pt x="396431" y="710509"/>
                      </a:cubicBezTo>
                      <a:cubicBezTo>
                        <a:pt x="396431" y="710509"/>
                        <a:pt x="117158" y="568300"/>
                        <a:pt x="0" y="456763"/>
                      </a:cubicBezTo>
                      <a:cubicBezTo>
                        <a:pt x="0" y="456763"/>
                        <a:pt x="173736" y="331890"/>
                        <a:pt x="218408" y="260452"/>
                      </a:cubicBezTo>
                      <a:cubicBezTo>
                        <a:pt x="426244" y="-72065"/>
                        <a:pt x="551783" y="8611"/>
                        <a:pt x="551783" y="861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52" name="Google Shape;852;p35"/>
                <p:cNvGrpSpPr/>
                <p:nvPr/>
              </p:nvGrpSpPr>
              <p:grpSpPr>
                <a:xfrm>
                  <a:off x="5520841" y="3417570"/>
                  <a:ext cx="218018" cy="444675"/>
                  <a:chOff x="5520841" y="3417570"/>
                  <a:chExt cx="218018" cy="444675"/>
                </a:xfrm>
              </p:grpSpPr>
              <p:sp>
                <p:nvSpPr>
                  <p:cNvPr id="853" name="Google Shape;853;p35"/>
                  <p:cNvSpPr/>
                  <p:nvPr/>
                </p:nvSpPr>
                <p:spPr>
                  <a:xfrm rot="-254184">
                    <a:off x="5685962" y="3544569"/>
                    <a:ext cx="47687" cy="141870"/>
                  </a:xfrm>
                  <a:custGeom>
                    <a:rect b="b" l="l" r="r" t="t"/>
                    <a:pathLst>
                      <a:path extrusionOk="0" h="191833" w="78283">
                        <a:moveTo>
                          <a:pt x="64579" y="0"/>
                        </a:moveTo>
                        <a:cubicBezTo>
                          <a:pt x="64579" y="0"/>
                          <a:pt x="94964" y="139922"/>
                          <a:pt x="65246" y="191833"/>
                        </a:cubicBezTo>
                        <a:lnTo>
                          <a:pt x="0" y="175260"/>
                        </a:lnTo>
                        <a:cubicBezTo>
                          <a:pt x="0" y="175260"/>
                          <a:pt x="63817" y="50482"/>
                          <a:pt x="6448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35"/>
                  <p:cNvSpPr/>
                  <p:nvPr/>
                </p:nvSpPr>
                <p:spPr>
                  <a:xfrm>
                    <a:off x="5520841" y="3417570"/>
                    <a:ext cx="63543" cy="444675"/>
                  </a:xfrm>
                  <a:custGeom>
                    <a:rect b="b" l="l" r="r" t="t"/>
                    <a:pathLst>
                      <a:path extrusionOk="0" h="444675" w="63543">
                        <a:moveTo>
                          <a:pt x="47949" y="0"/>
                        </a:moveTo>
                        <a:cubicBezTo>
                          <a:pt x="47949" y="0"/>
                          <a:pt x="94908" y="336899"/>
                          <a:pt x="25851" y="433007"/>
                        </a:cubicBezTo>
                        <a:cubicBezTo>
                          <a:pt x="-43205" y="529114"/>
                          <a:pt x="47949" y="0"/>
                          <a:pt x="47949"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55" name="Google Shape;855;p35"/>
              <p:cNvGrpSpPr/>
              <p:nvPr/>
            </p:nvGrpSpPr>
            <p:grpSpPr>
              <a:xfrm flipH="1">
                <a:off x="6402206" y="3155032"/>
                <a:ext cx="372516" cy="585218"/>
                <a:chOff x="5316759" y="3588067"/>
                <a:chExt cx="431452" cy="677806"/>
              </a:xfrm>
            </p:grpSpPr>
            <p:sp>
              <p:nvSpPr>
                <p:cNvPr id="856" name="Google Shape;856;p35"/>
                <p:cNvSpPr/>
                <p:nvPr/>
              </p:nvSpPr>
              <p:spPr>
                <a:xfrm>
                  <a:off x="5316759" y="3588067"/>
                  <a:ext cx="431452" cy="677806"/>
                </a:xfrm>
                <a:custGeom>
                  <a:rect b="b" l="l" r="r" t="t"/>
                  <a:pathLst>
                    <a:path extrusionOk="0" h="677806" w="431452">
                      <a:moveTo>
                        <a:pt x="387096" y="572548"/>
                      </a:moveTo>
                      <a:lnTo>
                        <a:pt x="297561" y="460819"/>
                      </a:lnTo>
                      <a:lnTo>
                        <a:pt x="235839" y="128111"/>
                      </a:lnTo>
                      <a:lnTo>
                        <a:pt x="244412" y="27051"/>
                      </a:lnTo>
                      <a:lnTo>
                        <a:pt x="0" y="0"/>
                      </a:lnTo>
                      <a:lnTo>
                        <a:pt x="0" y="84010"/>
                      </a:lnTo>
                      <a:cubicBezTo>
                        <a:pt x="0" y="118110"/>
                        <a:pt x="9049" y="151638"/>
                        <a:pt x="26289" y="181070"/>
                      </a:cubicBezTo>
                      <a:lnTo>
                        <a:pt x="213741" y="502253"/>
                      </a:lnTo>
                      <a:cubicBezTo>
                        <a:pt x="213741" y="502253"/>
                        <a:pt x="214027" y="564261"/>
                        <a:pt x="262128" y="605123"/>
                      </a:cubicBezTo>
                      <a:cubicBezTo>
                        <a:pt x="262128" y="605123"/>
                        <a:pt x="302705" y="670274"/>
                        <a:pt x="319850" y="671703"/>
                      </a:cubicBezTo>
                      <a:cubicBezTo>
                        <a:pt x="336899" y="673132"/>
                        <a:pt x="302323" y="592646"/>
                        <a:pt x="302323" y="592646"/>
                      </a:cubicBezTo>
                      <a:cubicBezTo>
                        <a:pt x="302323" y="592646"/>
                        <a:pt x="338233" y="678751"/>
                        <a:pt x="354044" y="677799"/>
                      </a:cubicBezTo>
                      <a:cubicBezTo>
                        <a:pt x="369856" y="676751"/>
                        <a:pt x="334327" y="592836"/>
                        <a:pt x="334327" y="592836"/>
                      </a:cubicBezTo>
                      <a:cubicBezTo>
                        <a:pt x="334327" y="592836"/>
                        <a:pt x="371094" y="674275"/>
                        <a:pt x="383191" y="669988"/>
                      </a:cubicBezTo>
                      <a:cubicBezTo>
                        <a:pt x="401384" y="663607"/>
                        <a:pt x="362902" y="590740"/>
                        <a:pt x="362902" y="590740"/>
                      </a:cubicBezTo>
                      <a:cubicBezTo>
                        <a:pt x="362902" y="590740"/>
                        <a:pt x="407956" y="664845"/>
                        <a:pt x="429101" y="657511"/>
                      </a:cubicBezTo>
                      <a:cubicBezTo>
                        <a:pt x="443484" y="652463"/>
                        <a:pt x="387191" y="572548"/>
                        <a:pt x="387191" y="572548"/>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35"/>
                <p:cNvSpPr/>
                <p:nvPr/>
              </p:nvSpPr>
              <p:spPr>
                <a:xfrm>
                  <a:off x="5316759" y="3588067"/>
                  <a:ext cx="431452" cy="677806"/>
                </a:xfrm>
                <a:custGeom>
                  <a:rect b="b" l="l" r="r" t="t"/>
                  <a:pathLst>
                    <a:path extrusionOk="0" h="677806" w="431452">
                      <a:moveTo>
                        <a:pt x="387096" y="572548"/>
                      </a:moveTo>
                      <a:lnTo>
                        <a:pt x="297561" y="460819"/>
                      </a:lnTo>
                      <a:lnTo>
                        <a:pt x="235839" y="128111"/>
                      </a:lnTo>
                      <a:lnTo>
                        <a:pt x="244412" y="27051"/>
                      </a:lnTo>
                      <a:lnTo>
                        <a:pt x="0" y="0"/>
                      </a:lnTo>
                      <a:lnTo>
                        <a:pt x="0" y="84010"/>
                      </a:lnTo>
                      <a:cubicBezTo>
                        <a:pt x="0" y="118110"/>
                        <a:pt x="9049" y="151638"/>
                        <a:pt x="26289" y="181070"/>
                      </a:cubicBezTo>
                      <a:lnTo>
                        <a:pt x="213741" y="502253"/>
                      </a:lnTo>
                      <a:cubicBezTo>
                        <a:pt x="213741" y="502253"/>
                        <a:pt x="214027" y="564261"/>
                        <a:pt x="262128" y="605123"/>
                      </a:cubicBezTo>
                      <a:cubicBezTo>
                        <a:pt x="262128" y="605123"/>
                        <a:pt x="302705" y="670274"/>
                        <a:pt x="319850" y="671703"/>
                      </a:cubicBezTo>
                      <a:cubicBezTo>
                        <a:pt x="336899" y="673132"/>
                        <a:pt x="302323" y="592646"/>
                        <a:pt x="302323" y="592646"/>
                      </a:cubicBezTo>
                      <a:cubicBezTo>
                        <a:pt x="302323" y="592646"/>
                        <a:pt x="338233" y="678751"/>
                        <a:pt x="354044" y="677799"/>
                      </a:cubicBezTo>
                      <a:cubicBezTo>
                        <a:pt x="369856" y="676751"/>
                        <a:pt x="334327" y="592836"/>
                        <a:pt x="334327" y="592836"/>
                      </a:cubicBezTo>
                      <a:cubicBezTo>
                        <a:pt x="334327" y="592836"/>
                        <a:pt x="371094" y="674275"/>
                        <a:pt x="383191" y="669988"/>
                      </a:cubicBezTo>
                      <a:cubicBezTo>
                        <a:pt x="401384" y="663607"/>
                        <a:pt x="362902" y="590740"/>
                        <a:pt x="362902" y="590740"/>
                      </a:cubicBezTo>
                      <a:cubicBezTo>
                        <a:pt x="362902" y="590740"/>
                        <a:pt x="407956" y="664845"/>
                        <a:pt x="429101" y="657511"/>
                      </a:cubicBezTo>
                      <a:cubicBezTo>
                        <a:pt x="443484" y="652463"/>
                        <a:pt x="387191" y="572548"/>
                        <a:pt x="387191" y="572548"/>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8" name="Google Shape;858;p35"/>
              <p:cNvGrpSpPr/>
              <p:nvPr/>
            </p:nvGrpSpPr>
            <p:grpSpPr>
              <a:xfrm flipH="1">
                <a:off x="6525625" y="2854376"/>
                <a:ext cx="279935" cy="362170"/>
                <a:chOff x="5281041" y="3239843"/>
                <a:chExt cx="324224" cy="419470"/>
              </a:xfrm>
            </p:grpSpPr>
            <p:sp>
              <p:nvSpPr>
                <p:cNvPr id="859" name="Google Shape;859;p35"/>
                <p:cNvSpPr/>
                <p:nvPr/>
              </p:nvSpPr>
              <p:spPr>
                <a:xfrm>
                  <a:off x="5281041" y="3267346"/>
                  <a:ext cx="324224" cy="391967"/>
                </a:xfrm>
                <a:custGeom>
                  <a:rect b="b" l="l" r="r" t="t"/>
                  <a:pathLst>
                    <a:path extrusionOk="0" h="391967" w="324224">
                      <a:moveTo>
                        <a:pt x="0" y="364917"/>
                      </a:moveTo>
                      <a:cubicBezTo>
                        <a:pt x="0" y="364917"/>
                        <a:pt x="93345" y="-22846"/>
                        <a:pt x="257366" y="1062"/>
                      </a:cubicBezTo>
                      <a:cubicBezTo>
                        <a:pt x="381952" y="19159"/>
                        <a:pt x="294227" y="391968"/>
                        <a:pt x="294227" y="391968"/>
                      </a:cubicBezTo>
                      <a:lnTo>
                        <a:pt x="0" y="364917"/>
                      </a:ln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35"/>
                <p:cNvSpPr/>
                <p:nvPr/>
              </p:nvSpPr>
              <p:spPr>
                <a:xfrm>
                  <a:off x="5369242" y="3239843"/>
                  <a:ext cx="189452" cy="400991"/>
                </a:xfrm>
                <a:custGeom>
                  <a:rect b="b" l="l" r="r" t="t"/>
                  <a:pathLst>
                    <a:path extrusionOk="0" h="400991" w="189452">
                      <a:moveTo>
                        <a:pt x="139256" y="28088"/>
                      </a:moveTo>
                      <a:cubicBezTo>
                        <a:pt x="129445" y="28088"/>
                        <a:pt x="9049" y="253069"/>
                        <a:pt x="0" y="393848"/>
                      </a:cubicBezTo>
                      <a:lnTo>
                        <a:pt x="98870" y="400992"/>
                      </a:lnTo>
                      <a:cubicBezTo>
                        <a:pt x="98870" y="400992"/>
                        <a:pt x="123825" y="127815"/>
                        <a:pt x="169259" y="39328"/>
                      </a:cubicBezTo>
                      <a:cubicBezTo>
                        <a:pt x="214694" y="-49160"/>
                        <a:pt x="169259" y="39328"/>
                        <a:pt x="169259" y="39328"/>
                      </a:cubicBezTo>
                      <a:lnTo>
                        <a:pt x="139351" y="2799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1" name="Google Shape;861;p35"/>
              <p:cNvSpPr/>
              <p:nvPr/>
            </p:nvSpPr>
            <p:spPr>
              <a:xfrm flipH="1">
                <a:off x="6414558" y="3093107"/>
                <a:ext cx="41158" cy="135881"/>
              </a:xfrm>
              <a:custGeom>
                <a:rect b="b" l="l" r="r" t="t"/>
                <a:pathLst>
                  <a:path extrusionOk="0" h="157543" w="47720">
                    <a:moveTo>
                      <a:pt x="47720" y="0"/>
                    </a:moveTo>
                    <a:cubicBezTo>
                      <a:pt x="47720" y="0"/>
                      <a:pt x="28861" y="101822"/>
                      <a:pt x="0" y="157543"/>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35"/>
              <p:cNvSpPr/>
              <p:nvPr/>
            </p:nvSpPr>
            <p:spPr>
              <a:xfrm flipH="1">
                <a:off x="6761337" y="3522558"/>
                <a:ext cx="98830" cy="85439"/>
              </a:xfrm>
              <a:custGeom>
                <a:rect b="b" l="l" r="r" t="t"/>
                <a:pathLst>
                  <a:path extrusionOk="0" h="99060" w="114585">
                    <a:moveTo>
                      <a:pt x="114586" y="0"/>
                    </a:moveTo>
                    <a:lnTo>
                      <a:pt x="0" y="9906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3" name="Google Shape;863;p35"/>
            <p:cNvSpPr/>
            <p:nvPr/>
          </p:nvSpPr>
          <p:spPr>
            <a:xfrm rot="302235">
              <a:off x="7395525" y="2870225"/>
              <a:ext cx="32149" cy="50023"/>
            </a:xfrm>
            <a:custGeom>
              <a:rect b="b" l="l" r="r" t="t"/>
              <a:pathLst>
                <a:path extrusionOk="0" h="2001" w="1286">
                  <a:moveTo>
                    <a:pt x="0" y="786"/>
                  </a:moveTo>
                  <a:lnTo>
                    <a:pt x="1286" y="0"/>
                  </a:lnTo>
                  <a:lnTo>
                    <a:pt x="786" y="2001"/>
                  </a:lnTo>
                  <a:close/>
                </a:path>
              </a:pathLst>
            </a:custGeom>
            <a:solidFill>
              <a:schemeClr val="dk1"/>
            </a:solidFill>
            <a:ln>
              <a:noFill/>
            </a:ln>
          </p:spPr>
        </p:sp>
      </p:grpSp>
      <p:sp>
        <p:nvSpPr>
          <p:cNvPr id="864" name="Google Shape;864;p35"/>
          <p:cNvSpPr txBox="1"/>
          <p:nvPr/>
        </p:nvSpPr>
        <p:spPr>
          <a:xfrm>
            <a:off x="541425" y="1678925"/>
            <a:ext cx="18501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lexandria Medium"/>
                <a:ea typeface="Alexandria Medium"/>
                <a:cs typeface="Alexandria Medium"/>
                <a:sym typeface="Alexandria Medium"/>
              </a:rPr>
              <a:t>Non-verbal</a:t>
            </a:r>
            <a:endParaRPr sz="2000">
              <a:solidFill>
                <a:schemeClr val="dk1"/>
              </a:solidFill>
              <a:latin typeface="Alexandria Medium"/>
              <a:ea typeface="Alexandria Medium"/>
              <a:cs typeface="Alexandria Medium"/>
              <a:sym typeface="Alexandria Medium"/>
            </a:endParaRPr>
          </a:p>
        </p:txBody>
      </p:sp>
      <p:sp>
        <p:nvSpPr>
          <p:cNvPr id="865" name="Google Shape;865;p35"/>
          <p:cNvSpPr txBox="1"/>
          <p:nvPr/>
        </p:nvSpPr>
        <p:spPr>
          <a:xfrm>
            <a:off x="1569650" y="3112100"/>
            <a:ext cx="22521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lexandria Medium"/>
                <a:ea typeface="Alexandria Medium"/>
                <a:cs typeface="Alexandria Medium"/>
                <a:sym typeface="Alexandria Medium"/>
              </a:rPr>
              <a:t>Non-responsive</a:t>
            </a:r>
            <a:endParaRPr sz="2000">
              <a:solidFill>
                <a:schemeClr val="dk1"/>
              </a:solidFill>
              <a:latin typeface="Alexandria Medium"/>
              <a:ea typeface="Alexandria Medium"/>
              <a:cs typeface="Alexandria Medium"/>
              <a:sym typeface="Alexandria Medium"/>
            </a:endParaRPr>
          </a:p>
        </p:txBody>
      </p:sp>
      <p:sp>
        <p:nvSpPr>
          <p:cNvPr id="866" name="Google Shape;866;p35"/>
          <p:cNvSpPr txBox="1"/>
          <p:nvPr/>
        </p:nvSpPr>
        <p:spPr>
          <a:xfrm>
            <a:off x="2836775" y="764425"/>
            <a:ext cx="22521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lexandria Medium"/>
                <a:ea typeface="Alexandria Medium"/>
                <a:cs typeface="Alexandria Medium"/>
                <a:sym typeface="Alexandria Medium"/>
              </a:rPr>
              <a:t>Struggles to understand</a:t>
            </a:r>
            <a:endParaRPr sz="2000">
              <a:solidFill>
                <a:schemeClr val="dk1"/>
              </a:solidFill>
              <a:latin typeface="Alexandria Medium"/>
              <a:ea typeface="Alexandria Medium"/>
              <a:cs typeface="Alexandria Medium"/>
              <a:sym typeface="Alexandria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grpSp>
        <p:nvGrpSpPr>
          <p:cNvPr id="871" name="Google Shape;871;p36"/>
          <p:cNvGrpSpPr/>
          <p:nvPr/>
        </p:nvGrpSpPr>
        <p:grpSpPr>
          <a:xfrm flipH="1">
            <a:off x="4854073" y="1419237"/>
            <a:ext cx="3795981" cy="3176395"/>
            <a:chOff x="4004119" y="1574289"/>
            <a:chExt cx="4396550" cy="3678938"/>
          </a:xfrm>
        </p:grpSpPr>
        <p:sp>
          <p:nvSpPr>
            <p:cNvPr id="872" name="Google Shape;872;p36"/>
            <p:cNvSpPr/>
            <p:nvPr/>
          </p:nvSpPr>
          <p:spPr>
            <a:xfrm>
              <a:off x="4004119" y="1943576"/>
              <a:ext cx="3006566" cy="3309651"/>
            </a:xfrm>
            <a:custGeom>
              <a:rect b="b" l="l" r="r" t="t"/>
              <a:pathLst>
                <a:path extrusionOk="0" h="3309651" w="3006566">
                  <a:moveTo>
                    <a:pt x="0" y="0"/>
                  </a:moveTo>
                  <a:lnTo>
                    <a:pt x="0" y="3309652"/>
                  </a:lnTo>
                  <a:lnTo>
                    <a:pt x="105918" y="3309652"/>
                  </a:lnTo>
                  <a:lnTo>
                    <a:pt x="105918" y="3109722"/>
                  </a:lnTo>
                  <a:lnTo>
                    <a:pt x="980218" y="3109722"/>
                  </a:lnTo>
                  <a:lnTo>
                    <a:pt x="980218" y="3309652"/>
                  </a:lnTo>
                  <a:lnTo>
                    <a:pt x="1086136" y="3309652"/>
                  </a:lnTo>
                  <a:lnTo>
                    <a:pt x="1086136" y="69342"/>
                  </a:lnTo>
                  <a:lnTo>
                    <a:pt x="1920431" y="69342"/>
                  </a:lnTo>
                  <a:lnTo>
                    <a:pt x="1920431" y="3309652"/>
                  </a:lnTo>
                  <a:lnTo>
                    <a:pt x="2026349" y="3309652"/>
                  </a:lnTo>
                  <a:lnTo>
                    <a:pt x="2026349" y="3109722"/>
                  </a:lnTo>
                  <a:lnTo>
                    <a:pt x="2900648" y="3109722"/>
                  </a:lnTo>
                  <a:lnTo>
                    <a:pt x="2900648" y="3309652"/>
                  </a:lnTo>
                  <a:lnTo>
                    <a:pt x="3006566" y="3309652"/>
                  </a:lnTo>
                  <a:lnTo>
                    <a:pt x="3006566" y="0"/>
                  </a:lnTo>
                  <a:lnTo>
                    <a:pt x="0" y="0"/>
                  </a:lnTo>
                  <a:close/>
                  <a:moveTo>
                    <a:pt x="980218" y="3020568"/>
                  </a:moveTo>
                  <a:lnTo>
                    <a:pt x="105918" y="3020568"/>
                  </a:lnTo>
                  <a:lnTo>
                    <a:pt x="105918" y="2798350"/>
                  </a:lnTo>
                  <a:lnTo>
                    <a:pt x="980218" y="2798350"/>
                  </a:lnTo>
                  <a:lnTo>
                    <a:pt x="980218" y="3020568"/>
                  </a:lnTo>
                  <a:close/>
                  <a:moveTo>
                    <a:pt x="980218" y="2709101"/>
                  </a:moveTo>
                  <a:lnTo>
                    <a:pt x="105918" y="2709101"/>
                  </a:lnTo>
                  <a:lnTo>
                    <a:pt x="105918" y="2486882"/>
                  </a:lnTo>
                  <a:lnTo>
                    <a:pt x="980218" y="2486882"/>
                  </a:lnTo>
                  <a:lnTo>
                    <a:pt x="980218" y="2709101"/>
                  </a:lnTo>
                  <a:close/>
                  <a:moveTo>
                    <a:pt x="980218" y="2397633"/>
                  </a:moveTo>
                  <a:lnTo>
                    <a:pt x="105918" y="2397633"/>
                  </a:lnTo>
                  <a:lnTo>
                    <a:pt x="105918" y="2175415"/>
                  </a:lnTo>
                  <a:lnTo>
                    <a:pt x="980218" y="2175415"/>
                  </a:lnTo>
                  <a:lnTo>
                    <a:pt x="980218" y="2397633"/>
                  </a:lnTo>
                  <a:close/>
                  <a:moveTo>
                    <a:pt x="980218" y="2086166"/>
                  </a:moveTo>
                  <a:lnTo>
                    <a:pt x="105918" y="2086166"/>
                  </a:lnTo>
                  <a:lnTo>
                    <a:pt x="105918" y="1863947"/>
                  </a:lnTo>
                  <a:lnTo>
                    <a:pt x="980218" y="1863947"/>
                  </a:lnTo>
                  <a:lnTo>
                    <a:pt x="980218" y="2086166"/>
                  </a:lnTo>
                  <a:close/>
                  <a:moveTo>
                    <a:pt x="980218" y="1774698"/>
                  </a:moveTo>
                  <a:lnTo>
                    <a:pt x="105918" y="1774698"/>
                  </a:lnTo>
                  <a:lnTo>
                    <a:pt x="105918" y="1552480"/>
                  </a:lnTo>
                  <a:lnTo>
                    <a:pt x="980218" y="1552480"/>
                  </a:lnTo>
                  <a:lnTo>
                    <a:pt x="980218" y="1774698"/>
                  </a:lnTo>
                  <a:close/>
                  <a:moveTo>
                    <a:pt x="980218" y="1463231"/>
                  </a:moveTo>
                  <a:lnTo>
                    <a:pt x="105918" y="1463231"/>
                  </a:lnTo>
                  <a:lnTo>
                    <a:pt x="105918" y="1241012"/>
                  </a:lnTo>
                  <a:lnTo>
                    <a:pt x="980218" y="1241012"/>
                  </a:lnTo>
                  <a:lnTo>
                    <a:pt x="980218" y="1463231"/>
                  </a:lnTo>
                  <a:close/>
                  <a:moveTo>
                    <a:pt x="980218" y="1151763"/>
                  </a:moveTo>
                  <a:lnTo>
                    <a:pt x="105918" y="1151763"/>
                  </a:lnTo>
                  <a:lnTo>
                    <a:pt x="105918" y="929545"/>
                  </a:lnTo>
                  <a:lnTo>
                    <a:pt x="980218" y="929545"/>
                  </a:lnTo>
                  <a:lnTo>
                    <a:pt x="980218" y="1151763"/>
                  </a:lnTo>
                  <a:close/>
                  <a:moveTo>
                    <a:pt x="980218" y="840296"/>
                  </a:moveTo>
                  <a:lnTo>
                    <a:pt x="105918" y="840296"/>
                  </a:lnTo>
                  <a:lnTo>
                    <a:pt x="105918" y="617982"/>
                  </a:lnTo>
                  <a:lnTo>
                    <a:pt x="980218" y="617982"/>
                  </a:lnTo>
                  <a:lnTo>
                    <a:pt x="980218" y="840296"/>
                  </a:lnTo>
                  <a:close/>
                  <a:moveTo>
                    <a:pt x="980218" y="528828"/>
                  </a:moveTo>
                  <a:lnTo>
                    <a:pt x="105918" y="528828"/>
                  </a:lnTo>
                  <a:lnTo>
                    <a:pt x="105918" y="306610"/>
                  </a:lnTo>
                  <a:lnTo>
                    <a:pt x="980218" y="306610"/>
                  </a:lnTo>
                  <a:lnTo>
                    <a:pt x="980218" y="528828"/>
                  </a:lnTo>
                  <a:close/>
                  <a:moveTo>
                    <a:pt x="980218" y="217361"/>
                  </a:moveTo>
                  <a:lnTo>
                    <a:pt x="105918" y="217361"/>
                  </a:lnTo>
                  <a:lnTo>
                    <a:pt x="105918" y="69342"/>
                  </a:lnTo>
                  <a:lnTo>
                    <a:pt x="980218" y="69342"/>
                  </a:lnTo>
                  <a:lnTo>
                    <a:pt x="980218" y="217361"/>
                  </a:lnTo>
                  <a:close/>
                  <a:moveTo>
                    <a:pt x="2900648" y="3020568"/>
                  </a:moveTo>
                  <a:lnTo>
                    <a:pt x="2026349" y="3020568"/>
                  </a:lnTo>
                  <a:lnTo>
                    <a:pt x="2026349" y="2798350"/>
                  </a:lnTo>
                  <a:lnTo>
                    <a:pt x="2900648" y="2798350"/>
                  </a:lnTo>
                  <a:lnTo>
                    <a:pt x="2900648" y="3020568"/>
                  </a:lnTo>
                  <a:close/>
                  <a:moveTo>
                    <a:pt x="2900648" y="2709101"/>
                  </a:moveTo>
                  <a:lnTo>
                    <a:pt x="2026349" y="2709101"/>
                  </a:lnTo>
                  <a:lnTo>
                    <a:pt x="2026349" y="2486882"/>
                  </a:lnTo>
                  <a:lnTo>
                    <a:pt x="2900648" y="2486882"/>
                  </a:lnTo>
                  <a:lnTo>
                    <a:pt x="2900648" y="2709101"/>
                  </a:lnTo>
                  <a:close/>
                  <a:moveTo>
                    <a:pt x="2900648" y="2397633"/>
                  </a:moveTo>
                  <a:lnTo>
                    <a:pt x="2026349" y="2397633"/>
                  </a:lnTo>
                  <a:lnTo>
                    <a:pt x="2026349" y="2175415"/>
                  </a:lnTo>
                  <a:lnTo>
                    <a:pt x="2900648" y="2175415"/>
                  </a:lnTo>
                  <a:lnTo>
                    <a:pt x="2900648" y="2397633"/>
                  </a:lnTo>
                  <a:close/>
                  <a:moveTo>
                    <a:pt x="2900648" y="2086166"/>
                  </a:moveTo>
                  <a:lnTo>
                    <a:pt x="2026349" y="2086166"/>
                  </a:lnTo>
                  <a:lnTo>
                    <a:pt x="2026349" y="1863947"/>
                  </a:lnTo>
                  <a:lnTo>
                    <a:pt x="2900648" y="1863947"/>
                  </a:lnTo>
                  <a:lnTo>
                    <a:pt x="2900648" y="2086166"/>
                  </a:lnTo>
                  <a:close/>
                  <a:moveTo>
                    <a:pt x="2900648" y="1774698"/>
                  </a:moveTo>
                  <a:lnTo>
                    <a:pt x="2026349" y="1774698"/>
                  </a:lnTo>
                  <a:lnTo>
                    <a:pt x="2026349" y="1552480"/>
                  </a:lnTo>
                  <a:lnTo>
                    <a:pt x="2900648" y="1552480"/>
                  </a:lnTo>
                  <a:lnTo>
                    <a:pt x="2900648" y="1774698"/>
                  </a:lnTo>
                  <a:close/>
                  <a:moveTo>
                    <a:pt x="2900648" y="1463231"/>
                  </a:moveTo>
                  <a:lnTo>
                    <a:pt x="2026349" y="1463231"/>
                  </a:lnTo>
                  <a:lnTo>
                    <a:pt x="2026349" y="1241012"/>
                  </a:lnTo>
                  <a:lnTo>
                    <a:pt x="2900648" y="1241012"/>
                  </a:lnTo>
                  <a:lnTo>
                    <a:pt x="2900648" y="1463231"/>
                  </a:lnTo>
                  <a:close/>
                  <a:moveTo>
                    <a:pt x="2900648" y="1151763"/>
                  </a:moveTo>
                  <a:lnTo>
                    <a:pt x="2026349" y="1151763"/>
                  </a:lnTo>
                  <a:lnTo>
                    <a:pt x="2026349" y="929545"/>
                  </a:lnTo>
                  <a:lnTo>
                    <a:pt x="2900648" y="929545"/>
                  </a:lnTo>
                  <a:lnTo>
                    <a:pt x="2900648" y="1151763"/>
                  </a:lnTo>
                  <a:close/>
                  <a:moveTo>
                    <a:pt x="2900648" y="840296"/>
                  </a:moveTo>
                  <a:lnTo>
                    <a:pt x="2026349" y="840296"/>
                  </a:lnTo>
                  <a:lnTo>
                    <a:pt x="2026349" y="617982"/>
                  </a:lnTo>
                  <a:lnTo>
                    <a:pt x="2900648" y="617982"/>
                  </a:lnTo>
                  <a:lnTo>
                    <a:pt x="2900648" y="840296"/>
                  </a:lnTo>
                  <a:close/>
                  <a:moveTo>
                    <a:pt x="2900648" y="528828"/>
                  </a:moveTo>
                  <a:lnTo>
                    <a:pt x="2026349" y="528828"/>
                  </a:lnTo>
                  <a:lnTo>
                    <a:pt x="2026349" y="306610"/>
                  </a:lnTo>
                  <a:lnTo>
                    <a:pt x="2900648" y="306610"/>
                  </a:lnTo>
                  <a:lnTo>
                    <a:pt x="2900648" y="528828"/>
                  </a:lnTo>
                  <a:close/>
                  <a:moveTo>
                    <a:pt x="2900648" y="217361"/>
                  </a:moveTo>
                  <a:lnTo>
                    <a:pt x="2026349" y="217361"/>
                  </a:lnTo>
                  <a:lnTo>
                    <a:pt x="2026349" y="69342"/>
                  </a:lnTo>
                  <a:lnTo>
                    <a:pt x="2900648" y="69342"/>
                  </a:lnTo>
                  <a:lnTo>
                    <a:pt x="2900648" y="217361"/>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3" name="Google Shape;873;p36"/>
            <p:cNvGrpSpPr/>
            <p:nvPr/>
          </p:nvGrpSpPr>
          <p:grpSpPr>
            <a:xfrm>
              <a:off x="7383270" y="1574289"/>
              <a:ext cx="738588" cy="738588"/>
              <a:chOff x="7383270" y="1574289"/>
              <a:chExt cx="738588" cy="738588"/>
            </a:xfrm>
          </p:grpSpPr>
          <p:sp>
            <p:nvSpPr>
              <p:cNvPr id="874" name="Google Shape;874;p36"/>
              <p:cNvSpPr/>
              <p:nvPr/>
            </p:nvSpPr>
            <p:spPr>
              <a:xfrm flipH="1" rot="2700000">
                <a:off x="7491434" y="1682453"/>
                <a:ext cx="522260" cy="522260"/>
              </a:xfrm>
              <a:custGeom>
                <a:rect b="b" l="l" r="r" t="t"/>
                <a:pathLst>
                  <a:path extrusionOk="0" h="521970" w="521970">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36"/>
              <p:cNvSpPr/>
              <p:nvPr/>
            </p:nvSpPr>
            <p:spPr>
              <a:xfrm flipH="1">
                <a:off x="7637384" y="1782984"/>
                <a:ext cx="115347" cy="160591"/>
              </a:xfrm>
              <a:custGeom>
                <a:rect b="b" l="l" r="r" t="t"/>
                <a:pathLst>
                  <a:path extrusionOk="0" h="160591" w="115347">
                    <a:moveTo>
                      <a:pt x="0" y="0"/>
                    </a:moveTo>
                    <a:lnTo>
                      <a:pt x="0" y="160592"/>
                    </a:lnTo>
                    <a:lnTo>
                      <a:pt x="115348"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6" name="Google Shape;876;p36"/>
            <p:cNvSpPr/>
            <p:nvPr/>
          </p:nvSpPr>
          <p:spPr>
            <a:xfrm>
              <a:off x="7333297" y="4291107"/>
              <a:ext cx="45815" cy="962120"/>
            </a:xfrm>
            <a:custGeom>
              <a:rect b="b" l="l" r="r" t="t"/>
              <a:pathLst>
                <a:path extrusionOk="0" h="962120" w="45815">
                  <a:moveTo>
                    <a:pt x="0" y="0"/>
                  </a:moveTo>
                  <a:lnTo>
                    <a:pt x="45815" y="0"/>
                  </a:lnTo>
                  <a:lnTo>
                    <a:pt x="45815" y="962120"/>
                  </a:lnTo>
                  <a:lnTo>
                    <a:pt x="0" y="962120"/>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36"/>
            <p:cNvSpPr/>
            <p:nvPr/>
          </p:nvSpPr>
          <p:spPr>
            <a:xfrm>
              <a:off x="7075551" y="4010025"/>
              <a:ext cx="1325118" cy="102584"/>
            </a:xfrm>
            <a:custGeom>
              <a:rect b="b" l="l" r="r" t="t"/>
              <a:pathLst>
                <a:path extrusionOk="0" h="102584" w="1325118">
                  <a:moveTo>
                    <a:pt x="1310069" y="0"/>
                  </a:moveTo>
                  <a:cubicBezTo>
                    <a:pt x="1318380" y="0"/>
                    <a:pt x="1325118" y="6738"/>
                    <a:pt x="1325118" y="15049"/>
                  </a:cubicBezTo>
                  <a:lnTo>
                    <a:pt x="1325118" y="87534"/>
                  </a:lnTo>
                  <a:cubicBezTo>
                    <a:pt x="1325118" y="95846"/>
                    <a:pt x="1318380" y="102584"/>
                    <a:pt x="1310069" y="102584"/>
                  </a:cubicBezTo>
                  <a:lnTo>
                    <a:pt x="15050" y="102584"/>
                  </a:lnTo>
                  <a:cubicBezTo>
                    <a:pt x="6738" y="102584"/>
                    <a:pt x="0" y="95846"/>
                    <a:pt x="0" y="87534"/>
                  </a:cubicBezTo>
                  <a:lnTo>
                    <a:pt x="0" y="15049"/>
                  </a:lnTo>
                  <a:cubicBezTo>
                    <a:pt x="0" y="6738"/>
                    <a:pt x="6738" y="0"/>
                    <a:pt x="15050" y="0"/>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36"/>
            <p:cNvSpPr/>
            <p:nvPr/>
          </p:nvSpPr>
          <p:spPr>
            <a:xfrm>
              <a:off x="7312247" y="4099369"/>
              <a:ext cx="87915" cy="162115"/>
            </a:xfrm>
            <a:custGeom>
              <a:rect b="b" l="l" r="r" t="t"/>
              <a:pathLst>
                <a:path extrusionOk="0" h="162115" w="87915">
                  <a:moveTo>
                    <a:pt x="43910" y="162115"/>
                  </a:moveTo>
                  <a:lnTo>
                    <a:pt x="43910" y="162115"/>
                  </a:lnTo>
                  <a:cubicBezTo>
                    <a:pt x="19621" y="162115"/>
                    <a:pt x="0" y="142399"/>
                    <a:pt x="0" y="118205"/>
                  </a:cubicBezTo>
                  <a:lnTo>
                    <a:pt x="0" y="0"/>
                  </a:lnTo>
                  <a:lnTo>
                    <a:pt x="87916" y="0"/>
                  </a:lnTo>
                  <a:lnTo>
                    <a:pt x="87916" y="118205"/>
                  </a:lnTo>
                  <a:cubicBezTo>
                    <a:pt x="87916" y="142494"/>
                    <a:pt x="68199" y="162115"/>
                    <a:pt x="44005" y="16211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9" name="Google Shape;879;p36"/>
          <p:cNvSpPr txBox="1"/>
          <p:nvPr/>
        </p:nvSpPr>
        <p:spPr>
          <a:xfrm>
            <a:off x="207000" y="79650"/>
            <a:ext cx="6130800" cy="4984200"/>
          </a:xfrm>
          <a:prstGeom prst="rect">
            <a:avLst/>
          </a:prstGeom>
          <a:solidFill>
            <a:schemeClr val="accent6"/>
          </a:solid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Non-verbal</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Verbal</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Non-responsive</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Responsive</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High Energy</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Low Energy</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Easily Stimulated</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Easily Triggered</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Struggles to Understand</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Difficulty with Transitions</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Repetitive Behaviors (e.g., hand flapping, rocking, repeating phrases)</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Sensory Sensitivities (e.g., overreaction or underreaction to noise, light, textures)</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Difficulty with Social Interactions (e.g., avoiding eye contact, limited interest in group activities)</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Delayed Motor Skills (e.g., challenges with fine or gross motor coordination)</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Short Attention Span</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Resistance to Physical Activities (e.g., reluctance to participate in unfamiliar exercises)</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Self-Stimulatory Behaviors (e.g., humming, tapping, spinning)</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Echolalia (repeating words or phrases without understanding)</a:t>
            </a:r>
            <a:endParaRPr sz="1300">
              <a:solidFill>
                <a:schemeClr val="dk1"/>
              </a:solidFill>
              <a:latin typeface="Alexandria Medium"/>
              <a:ea typeface="Alexandria Medium"/>
              <a:cs typeface="Alexandria Medium"/>
              <a:sym typeface="Alexandria Medium"/>
            </a:endParaRPr>
          </a:p>
          <a:p>
            <a:pPr indent="-311150" lvl="0" marL="457200" rtl="0" algn="l">
              <a:spcBef>
                <a:spcPts val="0"/>
              </a:spcBef>
              <a:spcAft>
                <a:spcPts val="0"/>
              </a:spcAft>
              <a:buClr>
                <a:schemeClr val="dk1"/>
              </a:buClr>
              <a:buSzPts val="1300"/>
              <a:buFont typeface="Alexandria Medium"/>
              <a:buAutoNum type="arabicPeriod"/>
            </a:pPr>
            <a:r>
              <a:rPr lang="en" sz="1300">
                <a:solidFill>
                  <a:schemeClr val="dk1"/>
                </a:solidFill>
                <a:latin typeface="Alexandria Medium"/>
                <a:ea typeface="Alexandria Medium"/>
                <a:cs typeface="Alexandria Medium"/>
                <a:sym typeface="Alexandria Medium"/>
              </a:rPr>
              <a:t>Emotional Outbursts (e.g., crying, yelling, or showing distress)</a:t>
            </a:r>
            <a:endParaRPr sz="1300">
              <a:solidFill>
                <a:schemeClr val="dk1"/>
              </a:solidFill>
              <a:latin typeface="Alexandria Medium"/>
              <a:ea typeface="Alexandria Medium"/>
              <a:cs typeface="Alexandria Medium"/>
              <a:sym typeface="Alexandria Medium"/>
            </a:endParaRPr>
          </a:p>
          <a:p>
            <a:pPr indent="0" lvl="0" marL="0" rtl="0" algn="l">
              <a:spcBef>
                <a:spcPts val="0"/>
              </a:spcBef>
              <a:spcAft>
                <a:spcPts val="0"/>
              </a:spcAft>
              <a:buNone/>
            </a:pPr>
            <a:r>
              <a:t/>
            </a:r>
            <a:endParaRPr>
              <a:solidFill>
                <a:schemeClr val="dk1"/>
              </a:solidFill>
              <a:latin typeface="Nunito"/>
              <a:ea typeface="Nunito"/>
              <a:cs typeface="Nunito"/>
              <a:sym typeface="Nunito"/>
            </a:endParaRPr>
          </a:p>
        </p:txBody>
      </p:sp>
      <p:pic>
        <p:nvPicPr>
          <p:cNvPr id="880" name="Google Shape;880;p36"/>
          <p:cNvPicPr preferRelativeResize="0"/>
          <p:nvPr/>
        </p:nvPicPr>
        <p:blipFill>
          <a:blip r:embed="rId3">
            <a:alphaModFix/>
          </a:blip>
          <a:stretch>
            <a:fillRect/>
          </a:stretch>
        </p:blipFill>
        <p:spPr>
          <a:xfrm>
            <a:off x="6626635" y="1259925"/>
            <a:ext cx="2407563" cy="3803926"/>
          </a:xfrm>
          <a:prstGeom prst="rect">
            <a:avLst/>
          </a:prstGeom>
          <a:noFill/>
          <a:ln>
            <a:noFill/>
          </a:ln>
        </p:spPr>
      </p:pic>
      <p:sp>
        <p:nvSpPr>
          <p:cNvPr id="881" name="Google Shape;881;p36"/>
          <p:cNvSpPr txBox="1"/>
          <p:nvPr>
            <p:ph type="title"/>
          </p:nvPr>
        </p:nvSpPr>
        <p:spPr>
          <a:xfrm>
            <a:off x="6536963" y="365400"/>
            <a:ext cx="25869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u="sng"/>
              <a:t>Importance</a:t>
            </a:r>
            <a:endParaRPr sz="3100"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grpSp>
        <p:nvGrpSpPr>
          <p:cNvPr id="886" name="Google Shape;886;p37"/>
          <p:cNvGrpSpPr/>
          <p:nvPr/>
        </p:nvGrpSpPr>
        <p:grpSpPr>
          <a:xfrm>
            <a:off x="5313200" y="1714597"/>
            <a:ext cx="3773773" cy="2878845"/>
            <a:chOff x="4157091" y="2293429"/>
            <a:chExt cx="4225003" cy="3223069"/>
          </a:xfrm>
        </p:grpSpPr>
        <p:sp>
          <p:nvSpPr>
            <p:cNvPr id="887" name="Google Shape;887;p37"/>
            <p:cNvSpPr/>
            <p:nvPr/>
          </p:nvSpPr>
          <p:spPr>
            <a:xfrm>
              <a:off x="5738907" y="2293429"/>
              <a:ext cx="1061370" cy="3223069"/>
            </a:xfrm>
            <a:custGeom>
              <a:rect b="b" l="l" r="r" t="t"/>
              <a:pathLst>
                <a:path extrusionOk="0" h="3223069" w="1061370">
                  <a:moveTo>
                    <a:pt x="957929" y="0"/>
                  </a:moveTo>
                  <a:lnTo>
                    <a:pt x="957929" y="200882"/>
                  </a:lnTo>
                  <a:lnTo>
                    <a:pt x="103441" y="200882"/>
                  </a:lnTo>
                  <a:lnTo>
                    <a:pt x="103441" y="0"/>
                  </a:lnTo>
                  <a:lnTo>
                    <a:pt x="0" y="0"/>
                  </a:lnTo>
                  <a:lnTo>
                    <a:pt x="0" y="3223069"/>
                  </a:lnTo>
                  <a:lnTo>
                    <a:pt x="103441" y="3223069"/>
                  </a:lnTo>
                  <a:lnTo>
                    <a:pt x="103441" y="3027712"/>
                  </a:lnTo>
                  <a:lnTo>
                    <a:pt x="957929" y="3027712"/>
                  </a:lnTo>
                  <a:lnTo>
                    <a:pt x="957929" y="3223069"/>
                  </a:lnTo>
                  <a:lnTo>
                    <a:pt x="1061371" y="3223069"/>
                  </a:lnTo>
                  <a:lnTo>
                    <a:pt x="1061371" y="0"/>
                  </a:lnTo>
                  <a:lnTo>
                    <a:pt x="957929" y="0"/>
                  </a:lnTo>
                  <a:close/>
                  <a:moveTo>
                    <a:pt x="957929" y="288036"/>
                  </a:moveTo>
                  <a:lnTo>
                    <a:pt x="957929" y="505301"/>
                  </a:lnTo>
                  <a:lnTo>
                    <a:pt x="103441" y="505301"/>
                  </a:lnTo>
                  <a:lnTo>
                    <a:pt x="103441" y="288036"/>
                  </a:lnTo>
                  <a:lnTo>
                    <a:pt x="957929" y="288036"/>
                  </a:lnTo>
                  <a:close/>
                  <a:moveTo>
                    <a:pt x="103441" y="2331720"/>
                  </a:moveTo>
                  <a:lnTo>
                    <a:pt x="103441" y="2114455"/>
                  </a:lnTo>
                  <a:lnTo>
                    <a:pt x="957929" y="2114455"/>
                  </a:lnTo>
                  <a:lnTo>
                    <a:pt x="957929" y="2331720"/>
                  </a:lnTo>
                  <a:lnTo>
                    <a:pt x="103441" y="2331720"/>
                  </a:lnTo>
                  <a:close/>
                  <a:moveTo>
                    <a:pt x="957929" y="2418874"/>
                  </a:moveTo>
                  <a:lnTo>
                    <a:pt x="957929" y="2636139"/>
                  </a:lnTo>
                  <a:lnTo>
                    <a:pt x="103441" y="2636139"/>
                  </a:lnTo>
                  <a:lnTo>
                    <a:pt x="103441" y="2418874"/>
                  </a:lnTo>
                  <a:lnTo>
                    <a:pt x="957929" y="2418874"/>
                  </a:lnTo>
                  <a:close/>
                  <a:moveTo>
                    <a:pt x="103441" y="2027301"/>
                  </a:moveTo>
                  <a:lnTo>
                    <a:pt x="103441" y="1810036"/>
                  </a:lnTo>
                  <a:lnTo>
                    <a:pt x="957929" y="1810036"/>
                  </a:lnTo>
                  <a:lnTo>
                    <a:pt x="957929" y="2027301"/>
                  </a:lnTo>
                  <a:lnTo>
                    <a:pt x="103441" y="2027301"/>
                  </a:lnTo>
                  <a:close/>
                  <a:moveTo>
                    <a:pt x="103441" y="1722882"/>
                  </a:moveTo>
                  <a:lnTo>
                    <a:pt x="103441" y="1505617"/>
                  </a:lnTo>
                  <a:lnTo>
                    <a:pt x="957929" y="1505617"/>
                  </a:lnTo>
                  <a:lnTo>
                    <a:pt x="957929" y="1722882"/>
                  </a:lnTo>
                  <a:lnTo>
                    <a:pt x="103441" y="1722882"/>
                  </a:lnTo>
                  <a:close/>
                  <a:moveTo>
                    <a:pt x="103441" y="1418463"/>
                  </a:moveTo>
                  <a:lnTo>
                    <a:pt x="103441" y="1201198"/>
                  </a:lnTo>
                  <a:lnTo>
                    <a:pt x="957929" y="1201198"/>
                  </a:lnTo>
                  <a:lnTo>
                    <a:pt x="957929" y="1418463"/>
                  </a:lnTo>
                  <a:lnTo>
                    <a:pt x="103441" y="1418463"/>
                  </a:lnTo>
                  <a:close/>
                  <a:moveTo>
                    <a:pt x="103441" y="1114044"/>
                  </a:moveTo>
                  <a:lnTo>
                    <a:pt x="103441" y="896779"/>
                  </a:lnTo>
                  <a:lnTo>
                    <a:pt x="957929" y="896779"/>
                  </a:lnTo>
                  <a:lnTo>
                    <a:pt x="957929" y="1114044"/>
                  </a:lnTo>
                  <a:lnTo>
                    <a:pt x="103441" y="1114044"/>
                  </a:lnTo>
                  <a:close/>
                  <a:moveTo>
                    <a:pt x="103441" y="809625"/>
                  </a:moveTo>
                  <a:lnTo>
                    <a:pt x="103441" y="592360"/>
                  </a:lnTo>
                  <a:lnTo>
                    <a:pt x="957929" y="592360"/>
                  </a:lnTo>
                  <a:lnTo>
                    <a:pt x="957929" y="809625"/>
                  </a:lnTo>
                  <a:lnTo>
                    <a:pt x="103441" y="809625"/>
                  </a:lnTo>
                  <a:close/>
                  <a:moveTo>
                    <a:pt x="103441" y="2940463"/>
                  </a:moveTo>
                  <a:lnTo>
                    <a:pt x="103441" y="2723198"/>
                  </a:lnTo>
                  <a:lnTo>
                    <a:pt x="957929" y="2723198"/>
                  </a:lnTo>
                  <a:lnTo>
                    <a:pt x="957929" y="2940463"/>
                  </a:lnTo>
                  <a:lnTo>
                    <a:pt x="103441"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37"/>
            <p:cNvSpPr/>
            <p:nvPr/>
          </p:nvSpPr>
          <p:spPr>
            <a:xfrm>
              <a:off x="4157091" y="2293429"/>
              <a:ext cx="1061370" cy="322306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37"/>
            <p:cNvSpPr/>
            <p:nvPr/>
          </p:nvSpPr>
          <p:spPr>
            <a:xfrm>
              <a:off x="7320724" y="2293429"/>
              <a:ext cx="1061370" cy="3223069"/>
            </a:xfrm>
            <a:custGeom>
              <a:rect b="b" l="l" r="r" t="t"/>
              <a:pathLst>
                <a:path extrusionOk="0" h="3223069" w="1061370">
                  <a:moveTo>
                    <a:pt x="957930" y="0"/>
                  </a:moveTo>
                  <a:lnTo>
                    <a:pt x="957930" y="200882"/>
                  </a:lnTo>
                  <a:lnTo>
                    <a:pt x="103442" y="200882"/>
                  </a:lnTo>
                  <a:lnTo>
                    <a:pt x="103442" y="0"/>
                  </a:lnTo>
                  <a:lnTo>
                    <a:pt x="0" y="0"/>
                  </a:lnTo>
                  <a:lnTo>
                    <a:pt x="0" y="3223069"/>
                  </a:lnTo>
                  <a:lnTo>
                    <a:pt x="103442" y="3223069"/>
                  </a:lnTo>
                  <a:lnTo>
                    <a:pt x="103442" y="3027712"/>
                  </a:lnTo>
                  <a:lnTo>
                    <a:pt x="957930" y="3027712"/>
                  </a:lnTo>
                  <a:lnTo>
                    <a:pt x="957930" y="3223069"/>
                  </a:lnTo>
                  <a:lnTo>
                    <a:pt x="1061371" y="3223069"/>
                  </a:lnTo>
                  <a:lnTo>
                    <a:pt x="1061371" y="0"/>
                  </a:lnTo>
                  <a:lnTo>
                    <a:pt x="957930" y="0"/>
                  </a:lnTo>
                  <a:close/>
                  <a:moveTo>
                    <a:pt x="957930" y="288036"/>
                  </a:moveTo>
                  <a:lnTo>
                    <a:pt x="957930" y="505301"/>
                  </a:lnTo>
                  <a:lnTo>
                    <a:pt x="103442" y="505301"/>
                  </a:lnTo>
                  <a:lnTo>
                    <a:pt x="103442" y="288036"/>
                  </a:lnTo>
                  <a:lnTo>
                    <a:pt x="957930" y="288036"/>
                  </a:lnTo>
                  <a:close/>
                  <a:moveTo>
                    <a:pt x="103442" y="2331720"/>
                  </a:moveTo>
                  <a:lnTo>
                    <a:pt x="103442" y="2114455"/>
                  </a:lnTo>
                  <a:lnTo>
                    <a:pt x="957930" y="2114455"/>
                  </a:lnTo>
                  <a:lnTo>
                    <a:pt x="957930" y="2331720"/>
                  </a:lnTo>
                  <a:lnTo>
                    <a:pt x="103442" y="2331720"/>
                  </a:lnTo>
                  <a:close/>
                  <a:moveTo>
                    <a:pt x="957930" y="2418874"/>
                  </a:moveTo>
                  <a:lnTo>
                    <a:pt x="957930" y="2636139"/>
                  </a:lnTo>
                  <a:lnTo>
                    <a:pt x="103442" y="2636139"/>
                  </a:lnTo>
                  <a:lnTo>
                    <a:pt x="103442" y="2418874"/>
                  </a:lnTo>
                  <a:lnTo>
                    <a:pt x="957930" y="2418874"/>
                  </a:lnTo>
                  <a:close/>
                  <a:moveTo>
                    <a:pt x="103442" y="2027301"/>
                  </a:moveTo>
                  <a:lnTo>
                    <a:pt x="103442" y="1810036"/>
                  </a:lnTo>
                  <a:lnTo>
                    <a:pt x="957930" y="1810036"/>
                  </a:lnTo>
                  <a:lnTo>
                    <a:pt x="957930" y="2027301"/>
                  </a:lnTo>
                  <a:lnTo>
                    <a:pt x="103442" y="2027301"/>
                  </a:lnTo>
                  <a:close/>
                  <a:moveTo>
                    <a:pt x="103442" y="1722882"/>
                  </a:moveTo>
                  <a:lnTo>
                    <a:pt x="103442" y="1505617"/>
                  </a:lnTo>
                  <a:lnTo>
                    <a:pt x="957930" y="1505617"/>
                  </a:lnTo>
                  <a:lnTo>
                    <a:pt x="957930" y="1722882"/>
                  </a:lnTo>
                  <a:lnTo>
                    <a:pt x="103442" y="1722882"/>
                  </a:lnTo>
                  <a:close/>
                  <a:moveTo>
                    <a:pt x="103442" y="1418463"/>
                  </a:moveTo>
                  <a:lnTo>
                    <a:pt x="103442" y="1201198"/>
                  </a:lnTo>
                  <a:lnTo>
                    <a:pt x="957930" y="1201198"/>
                  </a:lnTo>
                  <a:lnTo>
                    <a:pt x="957930" y="1418463"/>
                  </a:lnTo>
                  <a:lnTo>
                    <a:pt x="103442" y="1418463"/>
                  </a:lnTo>
                  <a:close/>
                  <a:moveTo>
                    <a:pt x="103442" y="1114044"/>
                  </a:moveTo>
                  <a:lnTo>
                    <a:pt x="103442" y="896779"/>
                  </a:lnTo>
                  <a:lnTo>
                    <a:pt x="957930" y="896779"/>
                  </a:lnTo>
                  <a:lnTo>
                    <a:pt x="957930" y="1114044"/>
                  </a:lnTo>
                  <a:lnTo>
                    <a:pt x="103442" y="1114044"/>
                  </a:lnTo>
                  <a:close/>
                  <a:moveTo>
                    <a:pt x="103442" y="809625"/>
                  </a:moveTo>
                  <a:lnTo>
                    <a:pt x="103442" y="592360"/>
                  </a:lnTo>
                  <a:lnTo>
                    <a:pt x="957930" y="592360"/>
                  </a:lnTo>
                  <a:lnTo>
                    <a:pt x="957930" y="809625"/>
                  </a:lnTo>
                  <a:lnTo>
                    <a:pt x="103442" y="809625"/>
                  </a:lnTo>
                  <a:close/>
                  <a:moveTo>
                    <a:pt x="103442" y="2940463"/>
                  </a:moveTo>
                  <a:lnTo>
                    <a:pt x="103442" y="2723198"/>
                  </a:lnTo>
                  <a:lnTo>
                    <a:pt x="957930" y="2723198"/>
                  </a:lnTo>
                  <a:lnTo>
                    <a:pt x="957930"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90" name="Google Shape;890;p37"/>
          <p:cNvGrpSpPr/>
          <p:nvPr/>
        </p:nvGrpSpPr>
        <p:grpSpPr>
          <a:xfrm flipH="1">
            <a:off x="5701674" y="1892682"/>
            <a:ext cx="1662471" cy="2702460"/>
            <a:chOff x="6649296" y="2379497"/>
            <a:chExt cx="1765956" cy="2870682"/>
          </a:xfrm>
        </p:grpSpPr>
        <p:sp>
          <p:nvSpPr>
            <p:cNvPr id="891" name="Google Shape;891;p37"/>
            <p:cNvSpPr/>
            <p:nvPr/>
          </p:nvSpPr>
          <p:spPr>
            <a:xfrm>
              <a:off x="7022249" y="3010757"/>
              <a:ext cx="313238" cy="269530"/>
            </a:xfrm>
            <a:custGeom>
              <a:rect b="b" l="l" r="r" t="t"/>
              <a:pathLst>
                <a:path extrusionOk="0" h="269530" w="313238">
                  <a:moveTo>
                    <a:pt x="313143" y="201930"/>
                  </a:moveTo>
                  <a:lnTo>
                    <a:pt x="214274" y="227076"/>
                  </a:lnTo>
                  <a:lnTo>
                    <a:pt x="177222" y="181928"/>
                  </a:lnTo>
                  <a:cubicBezTo>
                    <a:pt x="177222" y="181928"/>
                    <a:pt x="168649" y="207454"/>
                    <a:pt x="161600" y="230124"/>
                  </a:cubicBezTo>
                  <a:cubicBezTo>
                    <a:pt x="159410" y="237173"/>
                    <a:pt x="153695" y="242507"/>
                    <a:pt x="146551" y="244316"/>
                  </a:cubicBezTo>
                  <a:lnTo>
                    <a:pt x="49587" y="268891"/>
                  </a:lnTo>
                  <a:cubicBezTo>
                    <a:pt x="39204" y="271558"/>
                    <a:pt x="28441" y="265652"/>
                    <a:pt x="25107" y="255461"/>
                  </a:cubicBezTo>
                  <a:cubicBezTo>
                    <a:pt x="-13564" y="139446"/>
                    <a:pt x="3962" y="32575"/>
                    <a:pt x="3962" y="32575"/>
                  </a:cubicBezTo>
                  <a:lnTo>
                    <a:pt x="100736" y="0"/>
                  </a:lnTo>
                  <a:lnTo>
                    <a:pt x="291045" y="43910"/>
                  </a:lnTo>
                  <a:lnTo>
                    <a:pt x="313239" y="20193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37"/>
            <p:cNvSpPr/>
            <p:nvPr/>
          </p:nvSpPr>
          <p:spPr>
            <a:xfrm>
              <a:off x="7030210" y="2379497"/>
              <a:ext cx="509303" cy="763657"/>
            </a:xfrm>
            <a:custGeom>
              <a:rect b="b" l="l" r="r" t="t"/>
              <a:pathLst>
                <a:path extrusionOk="0" h="763657" w="509303">
                  <a:moveTo>
                    <a:pt x="116492" y="150819"/>
                  </a:moveTo>
                  <a:cubicBezTo>
                    <a:pt x="96299" y="136341"/>
                    <a:pt x="67153" y="149771"/>
                    <a:pt x="67153" y="149771"/>
                  </a:cubicBezTo>
                  <a:cubicBezTo>
                    <a:pt x="67153" y="149771"/>
                    <a:pt x="-2951" y="137865"/>
                    <a:pt x="97" y="154058"/>
                  </a:cubicBezTo>
                  <a:cubicBezTo>
                    <a:pt x="3145" y="170250"/>
                    <a:pt x="37339" y="183204"/>
                    <a:pt x="65438" y="207112"/>
                  </a:cubicBezTo>
                  <a:cubicBezTo>
                    <a:pt x="93537" y="231020"/>
                    <a:pt x="118683" y="234448"/>
                    <a:pt x="118683" y="234448"/>
                  </a:cubicBezTo>
                  <a:lnTo>
                    <a:pt x="265844" y="459048"/>
                  </a:lnTo>
                  <a:lnTo>
                    <a:pt x="318898" y="763658"/>
                  </a:lnTo>
                  <a:lnTo>
                    <a:pt x="509303" y="763658"/>
                  </a:lnTo>
                  <a:lnTo>
                    <a:pt x="454249" y="447237"/>
                  </a:lnTo>
                  <a:cubicBezTo>
                    <a:pt x="448248" y="412756"/>
                    <a:pt x="430912" y="381324"/>
                    <a:pt x="404909" y="357892"/>
                  </a:cubicBezTo>
                  <a:lnTo>
                    <a:pt x="204884" y="177584"/>
                  </a:lnTo>
                  <a:cubicBezTo>
                    <a:pt x="210885" y="155963"/>
                    <a:pt x="172975" y="79763"/>
                    <a:pt x="172975" y="79763"/>
                  </a:cubicBezTo>
                  <a:cubicBezTo>
                    <a:pt x="172975" y="79763"/>
                    <a:pt x="173833" y="324"/>
                    <a:pt x="155068" y="7277"/>
                  </a:cubicBezTo>
                  <a:cubicBezTo>
                    <a:pt x="136304" y="14230"/>
                    <a:pt x="137923" y="64046"/>
                    <a:pt x="137923" y="64046"/>
                  </a:cubicBezTo>
                  <a:cubicBezTo>
                    <a:pt x="137923" y="64046"/>
                    <a:pt x="111444" y="-5296"/>
                    <a:pt x="96204" y="324"/>
                  </a:cubicBezTo>
                  <a:cubicBezTo>
                    <a:pt x="80869" y="6039"/>
                    <a:pt x="104110" y="75381"/>
                    <a:pt x="104110" y="75381"/>
                  </a:cubicBezTo>
                  <a:cubicBezTo>
                    <a:pt x="104110" y="75381"/>
                    <a:pt x="67724" y="-1771"/>
                    <a:pt x="46960" y="6801"/>
                  </a:cubicBezTo>
                  <a:cubicBezTo>
                    <a:pt x="26195" y="15373"/>
                    <a:pt x="75820" y="95860"/>
                    <a:pt x="75820" y="95860"/>
                  </a:cubicBezTo>
                  <a:cubicBezTo>
                    <a:pt x="75820" y="95860"/>
                    <a:pt x="43531" y="36233"/>
                    <a:pt x="26100" y="50997"/>
                  </a:cubicBezTo>
                  <a:cubicBezTo>
                    <a:pt x="8669" y="65761"/>
                    <a:pt x="67248" y="149676"/>
                    <a:pt x="67248" y="149676"/>
                  </a:cubicBezTo>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37"/>
            <p:cNvSpPr/>
            <p:nvPr/>
          </p:nvSpPr>
          <p:spPr>
            <a:xfrm>
              <a:off x="7602092" y="4151471"/>
              <a:ext cx="492442" cy="1038510"/>
            </a:xfrm>
            <a:custGeom>
              <a:rect b="b" l="l" r="r" t="t"/>
              <a:pathLst>
                <a:path extrusionOk="0" h="1038510" w="492442">
                  <a:moveTo>
                    <a:pt x="492347" y="888587"/>
                  </a:moveTo>
                  <a:lnTo>
                    <a:pt x="379000" y="214503"/>
                  </a:lnTo>
                  <a:cubicBezTo>
                    <a:pt x="378238" y="209836"/>
                    <a:pt x="377000" y="205169"/>
                    <a:pt x="375380" y="200692"/>
                  </a:cubicBezTo>
                  <a:lnTo>
                    <a:pt x="304038" y="0"/>
                  </a:lnTo>
                  <a:lnTo>
                    <a:pt x="0" y="0"/>
                  </a:lnTo>
                  <a:lnTo>
                    <a:pt x="92773" y="216313"/>
                  </a:lnTo>
                  <a:lnTo>
                    <a:pt x="314896" y="947738"/>
                  </a:lnTo>
                  <a:lnTo>
                    <a:pt x="414909" y="1038511"/>
                  </a:lnTo>
                  <a:lnTo>
                    <a:pt x="492443" y="988886"/>
                  </a:lnTo>
                  <a:lnTo>
                    <a:pt x="492443" y="888587"/>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37"/>
            <p:cNvSpPr/>
            <p:nvPr/>
          </p:nvSpPr>
          <p:spPr>
            <a:xfrm>
              <a:off x="7852791" y="4884324"/>
              <a:ext cx="241649" cy="305657"/>
            </a:xfrm>
            <a:custGeom>
              <a:rect b="b" l="l" r="r" t="t"/>
              <a:pathLst>
                <a:path extrusionOk="0" h="305657" w="241649">
                  <a:moveTo>
                    <a:pt x="214979" y="0"/>
                  </a:moveTo>
                  <a:lnTo>
                    <a:pt x="241649" y="155734"/>
                  </a:lnTo>
                  <a:lnTo>
                    <a:pt x="241649" y="256032"/>
                  </a:lnTo>
                  <a:lnTo>
                    <a:pt x="164116" y="305657"/>
                  </a:lnTo>
                  <a:lnTo>
                    <a:pt x="64103" y="214884"/>
                  </a:lnTo>
                  <a:lnTo>
                    <a:pt x="0" y="0"/>
                  </a:lnTo>
                  <a:lnTo>
                    <a:pt x="214979"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95" name="Google Shape;895;p37"/>
            <p:cNvGrpSpPr/>
            <p:nvPr/>
          </p:nvGrpSpPr>
          <p:grpSpPr>
            <a:xfrm>
              <a:off x="7906141" y="5039966"/>
              <a:ext cx="509111" cy="210213"/>
              <a:chOff x="7906141" y="5039966"/>
              <a:chExt cx="509111" cy="210213"/>
            </a:xfrm>
          </p:grpSpPr>
          <p:sp>
            <p:nvSpPr>
              <p:cNvPr id="896" name="Google Shape;896;p37"/>
              <p:cNvSpPr/>
              <p:nvPr/>
            </p:nvSpPr>
            <p:spPr>
              <a:xfrm>
                <a:off x="7906141" y="5039966"/>
                <a:ext cx="507102" cy="200688"/>
              </a:xfrm>
              <a:custGeom>
                <a:rect b="b" l="l" r="r" t="t"/>
                <a:pathLst>
                  <a:path extrusionOk="0" h="200688" w="507102">
                    <a:moveTo>
                      <a:pt x="10753" y="59243"/>
                    </a:moveTo>
                    <a:cubicBezTo>
                      <a:pt x="12753" y="52385"/>
                      <a:pt x="21325" y="49908"/>
                      <a:pt x="26564" y="54766"/>
                    </a:cubicBezTo>
                    <a:cubicBezTo>
                      <a:pt x="41899" y="68958"/>
                      <a:pt x="71236" y="92009"/>
                      <a:pt x="99335" y="92009"/>
                    </a:cubicBezTo>
                    <a:cubicBezTo>
                      <a:pt x="131244" y="92009"/>
                      <a:pt x="165153" y="60195"/>
                      <a:pt x="163153" y="53718"/>
                    </a:cubicBezTo>
                    <a:cubicBezTo>
                      <a:pt x="157056" y="34573"/>
                      <a:pt x="168582" y="3045"/>
                      <a:pt x="188394" y="92"/>
                    </a:cubicBezTo>
                    <a:cubicBezTo>
                      <a:pt x="214587" y="-3813"/>
                      <a:pt x="352509" y="117155"/>
                      <a:pt x="445473" y="137347"/>
                    </a:cubicBezTo>
                    <a:lnTo>
                      <a:pt x="478430" y="148682"/>
                    </a:lnTo>
                    <a:cubicBezTo>
                      <a:pt x="495670" y="154588"/>
                      <a:pt x="507291" y="170876"/>
                      <a:pt x="507100" y="189164"/>
                    </a:cubicBezTo>
                    <a:cubicBezTo>
                      <a:pt x="507100" y="195641"/>
                      <a:pt x="501576" y="200689"/>
                      <a:pt x="495099" y="200689"/>
                    </a:cubicBezTo>
                    <a:lnTo>
                      <a:pt x="39423" y="200689"/>
                    </a:lnTo>
                    <a:cubicBezTo>
                      <a:pt x="23516" y="200689"/>
                      <a:pt x="9419" y="190116"/>
                      <a:pt x="5323" y="174686"/>
                    </a:cubicBezTo>
                    <a:cubicBezTo>
                      <a:pt x="-773" y="151540"/>
                      <a:pt x="-4583" y="112964"/>
                      <a:pt x="10848"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37"/>
              <p:cNvSpPr/>
              <p:nvPr/>
            </p:nvSpPr>
            <p:spPr>
              <a:xfrm>
                <a:off x="7907809" y="5201507"/>
                <a:ext cx="507443" cy="48672"/>
              </a:xfrm>
              <a:custGeom>
                <a:rect b="b" l="l" r="r" t="t"/>
                <a:pathLst>
                  <a:path extrusionOk="0" h="48672" w="507443">
                    <a:moveTo>
                      <a:pt x="505243" y="27622"/>
                    </a:moveTo>
                    <a:cubicBezTo>
                      <a:pt x="505243" y="27622"/>
                      <a:pt x="510195" y="39053"/>
                      <a:pt x="505243" y="48673"/>
                    </a:cubicBezTo>
                    <a:lnTo>
                      <a:pt x="27564" y="48673"/>
                    </a:lnTo>
                    <a:cubicBezTo>
                      <a:pt x="19468" y="48673"/>
                      <a:pt x="11847" y="44387"/>
                      <a:pt x="7942" y="37338"/>
                    </a:cubicBezTo>
                    <a:cubicBezTo>
                      <a:pt x="3085" y="28480"/>
                      <a:pt x="-1869" y="15145"/>
                      <a:pt x="703" y="0"/>
                    </a:cubicBezTo>
                    <a:cubicBezTo>
                      <a:pt x="703" y="0"/>
                      <a:pt x="92238" y="33052"/>
                      <a:pt x="505243"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8" name="Google Shape;898;p37"/>
            <p:cNvSpPr/>
            <p:nvPr/>
          </p:nvSpPr>
          <p:spPr>
            <a:xfrm>
              <a:off x="6970204" y="4151471"/>
              <a:ext cx="445960" cy="1038510"/>
            </a:xfrm>
            <a:custGeom>
              <a:rect b="b" l="l" r="r" t="t"/>
              <a:pathLst>
                <a:path extrusionOk="0" h="1038510" w="445960">
                  <a:moveTo>
                    <a:pt x="0" y="888587"/>
                  </a:moveTo>
                  <a:lnTo>
                    <a:pt x="80105" y="199072"/>
                  </a:lnTo>
                  <a:lnTo>
                    <a:pt x="157353" y="0"/>
                  </a:lnTo>
                  <a:lnTo>
                    <a:pt x="445961" y="0"/>
                  </a:lnTo>
                  <a:lnTo>
                    <a:pt x="353187" y="216313"/>
                  </a:lnTo>
                  <a:lnTo>
                    <a:pt x="177451" y="947738"/>
                  </a:lnTo>
                  <a:lnTo>
                    <a:pt x="77534" y="1038511"/>
                  </a:lnTo>
                  <a:lnTo>
                    <a:pt x="0" y="988886"/>
                  </a:lnTo>
                  <a:lnTo>
                    <a:pt x="0" y="888587"/>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37"/>
            <p:cNvSpPr/>
            <p:nvPr/>
          </p:nvSpPr>
          <p:spPr>
            <a:xfrm>
              <a:off x="6970204" y="4884324"/>
              <a:ext cx="229076" cy="305657"/>
            </a:xfrm>
            <a:custGeom>
              <a:rect b="b" l="l" r="r" t="t"/>
              <a:pathLst>
                <a:path extrusionOk="0" h="305657" w="229076">
                  <a:moveTo>
                    <a:pt x="18097" y="0"/>
                  </a:moveTo>
                  <a:lnTo>
                    <a:pt x="0" y="155734"/>
                  </a:lnTo>
                  <a:lnTo>
                    <a:pt x="0" y="256032"/>
                  </a:lnTo>
                  <a:lnTo>
                    <a:pt x="77534" y="305657"/>
                  </a:lnTo>
                  <a:lnTo>
                    <a:pt x="177451" y="214884"/>
                  </a:lnTo>
                  <a:lnTo>
                    <a:pt x="229076" y="0"/>
                  </a:lnTo>
                  <a:lnTo>
                    <a:pt x="18097"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00" name="Google Shape;900;p37"/>
            <p:cNvGrpSpPr/>
            <p:nvPr/>
          </p:nvGrpSpPr>
          <p:grpSpPr>
            <a:xfrm>
              <a:off x="6971670" y="2874565"/>
              <a:ext cx="393187" cy="419097"/>
              <a:chOff x="6971670" y="2874565"/>
              <a:chExt cx="393187" cy="419097"/>
            </a:xfrm>
          </p:grpSpPr>
          <p:sp>
            <p:nvSpPr>
              <p:cNvPr id="901" name="Google Shape;901;p37"/>
              <p:cNvSpPr/>
              <p:nvPr/>
            </p:nvSpPr>
            <p:spPr>
              <a:xfrm rot="-1940363">
                <a:off x="7023275" y="2930640"/>
                <a:ext cx="289976" cy="277021"/>
              </a:xfrm>
              <a:custGeom>
                <a:rect b="b" l="l" r="r" t="t"/>
                <a:pathLst>
                  <a:path extrusionOk="0" h="276986" w="289940">
                    <a:moveTo>
                      <a:pt x="289941" y="138494"/>
                    </a:moveTo>
                    <a:cubicBezTo>
                      <a:pt x="289941" y="214981"/>
                      <a:pt x="225035" y="276987"/>
                      <a:pt x="144971" y="276987"/>
                    </a:cubicBezTo>
                    <a:cubicBezTo>
                      <a:pt x="64906" y="276987"/>
                      <a:pt x="0" y="214981"/>
                      <a:pt x="0" y="138494"/>
                    </a:cubicBezTo>
                    <a:cubicBezTo>
                      <a:pt x="0" y="62006"/>
                      <a:pt x="64906" y="0"/>
                      <a:pt x="144971" y="0"/>
                    </a:cubicBezTo>
                    <a:cubicBezTo>
                      <a:pt x="225035" y="0"/>
                      <a:pt x="289941" y="62006"/>
                      <a:pt x="289941" y="13849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37"/>
              <p:cNvSpPr/>
              <p:nvPr/>
            </p:nvSpPr>
            <p:spPr>
              <a:xfrm>
                <a:off x="7032780" y="2992681"/>
                <a:ext cx="320860" cy="300981"/>
              </a:xfrm>
              <a:custGeom>
                <a:rect b="b" l="l" r="r" t="t"/>
                <a:pathLst>
                  <a:path extrusionOk="0" h="300981" w="320860">
                    <a:moveTo>
                      <a:pt x="60963" y="209910"/>
                    </a:moveTo>
                    <a:lnTo>
                      <a:pt x="26958" y="172857"/>
                    </a:lnTo>
                    <a:cubicBezTo>
                      <a:pt x="7813" y="151902"/>
                      <a:pt x="-1045" y="125137"/>
                      <a:pt x="98" y="98658"/>
                    </a:cubicBezTo>
                    <a:cubicBezTo>
                      <a:pt x="1241" y="72178"/>
                      <a:pt x="12385" y="46270"/>
                      <a:pt x="33340" y="27030"/>
                    </a:cubicBezTo>
                    <a:cubicBezTo>
                      <a:pt x="75155" y="-11356"/>
                      <a:pt x="140782" y="-8499"/>
                      <a:pt x="179168" y="33316"/>
                    </a:cubicBezTo>
                    <a:lnTo>
                      <a:pt x="190217" y="45413"/>
                    </a:lnTo>
                    <a:cubicBezTo>
                      <a:pt x="190217" y="45413"/>
                      <a:pt x="191265" y="45984"/>
                      <a:pt x="192503" y="47318"/>
                    </a:cubicBezTo>
                    <a:cubicBezTo>
                      <a:pt x="202695" y="37507"/>
                      <a:pt x="218792" y="36174"/>
                      <a:pt x="230413" y="45032"/>
                    </a:cubicBezTo>
                    <a:cubicBezTo>
                      <a:pt x="243271" y="54843"/>
                      <a:pt x="245748" y="73131"/>
                      <a:pt x="235937" y="85989"/>
                    </a:cubicBezTo>
                    <a:cubicBezTo>
                      <a:pt x="233746" y="88942"/>
                      <a:pt x="230984" y="91228"/>
                      <a:pt x="228031" y="93038"/>
                    </a:cubicBezTo>
                    <a:cubicBezTo>
                      <a:pt x="261464" y="137901"/>
                      <a:pt x="304803" y="198384"/>
                      <a:pt x="304803" y="198384"/>
                    </a:cubicBezTo>
                    <a:cubicBezTo>
                      <a:pt x="327567" y="223245"/>
                      <a:pt x="325948" y="262202"/>
                      <a:pt x="301088" y="284967"/>
                    </a:cubicBezTo>
                    <a:cubicBezTo>
                      <a:pt x="276228" y="307731"/>
                      <a:pt x="237271" y="306017"/>
                      <a:pt x="214506" y="281157"/>
                    </a:cubicBezTo>
                    <a:lnTo>
                      <a:pt x="173739" y="236675"/>
                    </a:lnTo>
                    <a:cubicBezTo>
                      <a:pt x="168976" y="238485"/>
                      <a:pt x="164214" y="239913"/>
                      <a:pt x="159356" y="240961"/>
                    </a:cubicBezTo>
                    <a:cubicBezTo>
                      <a:pt x="151355" y="242676"/>
                      <a:pt x="143259" y="243533"/>
                      <a:pt x="135067" y="243342"/>
                    </a:cubicBezTo>
                    <a:cubicBezTo>
                      <a:pt x="115827" y="242961"/>
                      <a:pt x="96777" y="237342"/>
                      <a:pt x="80299" y="226483"/>
                    </a:cubicBezTo>
                    <a:cubicBezTo>
                      <a:pt x="79917" y="226197"/>
                      <a:pt x="79441" y="225912"/>
                      <a:pt x="79060" y="225626"/>
                    </a:cubicBezTo>
                    <a:cubicBezTo>
                      <a:pt x="72583" y="221244"/>
                      <a:pt x="66487" y="216006"/>
                      <a:pt x="60963" y="210005"/>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37"/>
              <p:cNvSpPr/>
              <p:nvPr/>
            </p:nvSpPr>
            <p:spPr>
              <a:xfrm>
                <a:off x="7164379" y="3090537"/>
                <a:ext cx="60943" cy="60943"/>
              </a:xfrm>
              <a:custGeom>
                <a:rect b="b" l="l" r="r" t="t"/>
                <a:pathLst>
                  <a:path extrusionOk="0" h="60943" w="60943">
                    <a:moveTo>
                      <a:pt x="12041" y="54713"/>
                    </a:moveTo>
                    <a:cubicBezTo>
                      <a:pt x="25376" y="64905"/>
                      <a:pt x="44521" y="62333"/>
                      <a:pt x="54713" y="48903"/>
                    </a:cubicBezTo>
                    <a:cubicBezTo>
                      <a:pt x="64905" y="35568"/>
                      <a:pt x="62333" y="16422"/>
                      <a:pt x="48903" y="6231"/>
                    </a:cubicBezTo>
                    <a:cubicBezTo>
                      <a:pt x="35568" y="-3961"/>
                      <a:pt x="16423" y="-1389"/>
                      <a:pt x="6231" y="12041"/>
                    </a:cubicBezTo>
                    <a:cubicBezTo>
                      <a:pt x="-3961" y="25376"/>
                      <a:pt x="-1389" y="44521"/>
                      <a:pt x="12041" y="54713"/>
                    </a:cubicBezTo>
                    <a:close/>
                  </a:path>
                </a:pathLst>
              </a:custGeom>
              <a:solidFill>
                <a:srgbClr val="B45F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37"/>
              <p:cNvSpPr/>
              <p:nvPr/>
            </p:nvSpPr>
            <p:spPr>
              <a:xfrm>
                <a:off x="7137898" y="3104251"/>
                <a:ext cx="20941" cy="20941"/>
              </a:xfrm>
              <a:custGeom>
                <a:rect b="b" l="l" r="r" t="t"/>
                <a:pathLst>
                  <a:path extrusionOk="0" h="20941" w="20941">
                    <a:moveTo>
                      <a:pt x="4137" y="18805"/>
                    </a:moveTo>
                    <a:cubicBezTo>
                      <a:pt x="8708" y="22329"/>
                      <a:pt x="15281" y="21377"/>
                      <a:pt x="18805" y="16805"/>
                    </a:cubicBezTo>
                    <a:cubicBezTo>
                      <a:pt x="22329" y="12233"/>
                      <a:pt x="21377" y="5661"/>
                      <a:pt x="16805" y="2136"/>
                    </a:cubicBezTo>
                    <a:cubicBezTo>
                      <a:pt x="12233" y="-1388"/>
                      <a:pt x="5661" y="-435"/>
                      <a:pt x="2136" y="4137"/>
                    </a:cubicBezTo>
                    <a:cubicBezTo>
                      <a:pt x="-1388" y="8709"/>
                      <a:pt x="-435" y="15281"/>
                      <a:pt x="4137"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37"/>
              <p:cNvSpPr/>
              <p:nvPr/>
            </p:nvSpPr>
            <p:spPr>
              <a:xfrm>
                <a:off x="7122890" y="3137154"/>
                <a:ext cx="20288" cy="27772"/>
              </a:xfrm>
              <a:custGeom>
                <a:rect b="b" l="l" r="r" t="t"/>
                <a:pathLst>
                  <a:path extrusionOk="0" h="27772" w="20288">
                    <a:moveTo>
                      <a:pt x="0" y="0"/>
                    </a:moveTo>
                    <a:cubicBezTo>
                      <a:pt x="0" y="0"/>
                      <a:pt x="2286" y="19717"/>
                      <a:pt x="3810" y="25241"/>
                    </a:cubicBezTo>
                    <a:cubicBezTo>
                      <a:pt x="5429" y="30766"/>
                      <a:pt x="20288" y="25527"/>
                      <a:pt x="20288" y="2552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37"/>
              <p:cNvSpPr/>
              <p:nvPr/>
            </p:nvSpPr>
            <p:spPr>
              <a:xfrm>
                <a:off x="7080558" y="3151019"/>
                <a:ext cx="20941" cy="20941"/>
              </a:xfrm>
              <a:custGeom>
                <a:rect b="b" l="l" r="r" t="t"/>
                <a:pathLst>
                  <a:path extrusionOk="0" h="20941" w="20941">
                    <a:moveTo>
                      <a:pt x="4136" y="18805"/>
                    </a:moveTo>
                    <a:cubicBezTo>
                      <a:pt x="8709" y="22329"/>
                      <a:pt x="15281" y="21377"/>
                      <a:pt x="18805" y="16805"/>
                    </a:cubicBezTo>
                    <a:cubicBezTo>
                      <a:pt x="22329" y="12233"/>
                      <a:pt x="21377" y="5661"/>
                      <a:pt x="16805" y="2136"/>
                    </a:cubicBezTo>
                    <a:cubicBezTo>
                      <a:pt x="12233" y="-1388"/>
                      <a:pt x="5660" y="-435"/>
                      <a:pt x="2136" y="4137"/>
                    </a:cubicBezTo>
                    <a:cubicBezTo>
                      <a:pt x="-1388" y="8709"/>
                      <a:pt x="-435" y="15281"/>
                      <a:pt x="4136"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37"/>
              <p:cNvSpPr/>
              <p:nvPr/>
            </p:nvSpPr>
            <p:spPr>
              <a:xfrm>
                <a:off x="7233284" y="3046414"/>
                <a:ext cx="27241" cy="8253"/>
              </a:xfrm>
              <a:custGeom>
                <a:rect b="b" l="l" r="r" t="t"/>
                <a:pathLst>
                  <a:path extrusionOk="0" h="8253" w="27241">
                    <a:moveTo>
                      <a:pt x="27242" y="3872"/>
                    </a:moveTo>
                    <a:cubicBezTo>
                      <a:pt x="27242" y="3872"/>
                      <a:pt x="12002" y="-7273"/>
                      <a:pt x="0" y="825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37"/>
              <p:cNvSpPr/>
              <p:nvPr/>
            </p:nvSpPr>
            <p:spPr>
              <a:xfrm>
                <a:off x="7246619" y="3047904"/>
                <a:ext cx="5836" cy="23812"/>
              </a:xfrm>
              <a:custGeom>
                <a:rect b="b" l="l" r="r" t="t"/>
                <a:pathLst>
                  <a:path extrusionOk="0" h="23812" w="5836">
                    <a:moveTo>
                      <a:pt x="0" y="0"/>
                    </a:moveTo>
                    <a:cubicBezTo>
                      <a:pt x="0" y="0"/>
                      <a:pt x="10859" y="13335"/>
                      <a:pt x="2953" y="2381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37"/>
              <p:cNvSpPr/>
              <p:nvPr/>
            </p:nvSpPr>
            <p:spPr>
              <a:xfrm>
                <a:off x="7032878" y="2960033"/>
                <a:ext cx="192405" cy="131305"/>
              </a:xfrm>
              <a:custGeom>
                <a:rect b="b" l="l" r="r" t="t"/>
                <a:pathLst>
                  <a:path extrusionOk="0" h="131305" w="192405">
                    <a:moveTo>
                      <a:pt x="192405" y="79965"/>
                    </a:moveTo>
                    <a:cubicBezTo>
                      <a:pt x="192405" y="79965"/>
                      <a:pt x="185071" y="89014"/>
                      <a:pt x="187071" y="99873"/>
                    </a:cubicBezTo>
                    <a:cubicBezTo>
                      <a:pt x="187928" y="104730"/>
                      <a:pt x="186024" y="109779"/>
                      <a:pt x="181642" y="112065"/>
                    </a:cubicBezTo>
                    <a:lnTo>
                      <a:pt x="181070" y="112350"/>
                    </a:lnTo>
                    <a:cubicBezTo>
                      <a:pt x="176784" y="114636"/>
                      <a:pt x="171545" y="113874"/>
                      <a:pt x="168116" y="110350"/>
                    </a:cubicBezTo>
                    <a:cubicBezTo>
                      <a:pt x="146304" y="87776"/>
                      <a:pt x="64008" y="15291"/>
                      <a:pt x="0" y="131305"/>
                    </a:cubicBezTo>
                    <a:cubicBezTo>
                      <a:pt x="0" y="131305"/>
                      <a:pt x="9906" y="14529"/>
                      <a:pt x="94869" y="1289"/>
                    </a:cubicBezTo>
                    <a:cubicBezTo>
                      <a:pt x="179832" y="-11856"/>
                      <a:pt x="192405" y="79870"/>
                      <a:pt x="192405" y="798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37"/>
              <p:cNvSpPr/>
              <p:nvPr/>
            </p:nvSpPr>
            <p:spPr>
              <a:xfrm>
                <a:off x="7150878" y="3150965"/>
                <a:ext cx="13540" cy="25527"/>
              </a:xfrm>
              <a:custGeom>
                <a:rect b="b" l="l" r="r" t="t"/>
                <a:pathLst>
                  <a:path extrusionOk="0" h="25527" w="13540">
                    <a:moveTo>
                      <a:pt x="110" y="25527"/>
                    </a:moveTo>
                    <a:cubicBezTo>
                      <a:pt x="-556" y="16764"/>
                      <a:pt x="1539" y="5810"/>
                      <a:pt x="13541"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37"/>
              <p:cNvSpPr/>
              <p:nvPr/>
            </p:nvSpPr>
            <p:spPr>
              <a:xfrm>
                <a:off x="7120032" y="3087719"/>
                <a:ext cx="8953" cy="16478"/>
              </a:xfrm>
              <a:custGeom>
                <a:rect b="b" l="l" r="r" t="t"/>
                <a:pathLst>
                  <a:path extrusionOk="0" h="16478" w="8953">
                    <a:moveTo>
                      <a:pt x="0" y="16478"/>
                    </a:moveTo>
                    <a:cubicBezTo>
                      <a:pt x="0" y="16478"/>
                      <a:pt x="6382" y="15907"/>
                      <a:pt x="8954"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12" name="Google Shape;912;p37"/>
            <p:cNvGrpSpPr/>
            <p:nvPr/>
          </p:nvGrpSpPr>
          <p:grpSpPr>
            <a:xfrm>
              <a:off x="7066978" y="3687727"/>
              <a:ext cx="925830" cy="555850"/>
              <a:chOff x="7066978" y="3687727"/>
              <a:chExt cx="925830" cy="555850"/>
            </a:xfrm>
          </p:grpSpPr>
          <p:sp>
            <p:nvSpPr>
              <p:cNvPr id="913" name="Google Shape;913;p37"/>
              <p:cNvSpPr/>
              <p:nvPr/>
            </p:nvSpPr>
            <p:spPr>
              <a:xfrm>
                <a:off x="7066978" y="3687727"/>
                <a:ext cx="925830" cy="555850"/>
              </a:xfrm>
              <a:custGeom>
                <a:rect b="b" l="l" r="r" t="t"/>
                <a:pathLst>
                  <a:path extrusionOk="0" h="555850" w="925830">
                    <a:moveTo>
                      <a:pt x="168307" y="57312"/>
                    </a:moveTo>
                    <a:lnTo>
                      <a:pt x="0" y="555851"/>
                    </a:lnTo>
                    <a:lnTo>
                      <a:pt x="372618" y="555851"/>
                    </a:lnTo>
                    <a:lnTo>
                      <a:pt x="410528" y="362303"/>
                    </a:lnTo>
                    <a:lnTo>
                      <a:pt x="523304" y="555851"/>
                    </a:lnTo>
                    <a:lnTo>
                      <a:pt x="925830" y="555851"/>
                    </a:lnTo>
                    <a:cubicBezTo>
                      <a:pt x="925830" y="555851"/>
                      <a:pt x="710089" y="165612"/>
                      <a:pt x="606647" y="33786"/>
                    </a:cubicBezTo>
                    <a:cubicBezTo>
                      <a:pt x="537686" y="-54130"/>
                      <a:pt x="168307" y="57312"/>
                      <a:pt x="168307" y="57312"/>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14" name="Google Shape;914;p37"/>
              <p:cNvGrpSpPr/>
              <p:nvPr/>
            </p:nvGrpSpPr>
            <p:grpSpPr>
              <a:xfrm>
                <a:off x="7418631" y="3726465"/>
                <a:ext cx="513883" cy="490632"/>
                <a:chOff x="7418631" y="3726465"/>
                <a:chExt cx="513883" cy="490632"/>
              </a:xfrm>
            </p:grpSpPr>
            <p:sp>
              <p:nvSpPr>
                <p:cNvPr id="915" name="Google Shape;915;p37"/>
                <p:cNvSpPr/>
                <p:nvPr/>
              </p:nvSpPr>
              <p:spPr>
                <a:xfrm>
                  <a:off x="7542275" y="3763422"/>
                  <a:ext cx="178498" cy="143156"/>
                </a:xfrm>
                <a:custGeom>
                  <a:rect b="b" l="l" r="r" t="t"/>
                  <a:pathLst>
                    <a:path extrusionOk="0" h="143156" w="178498">
                      <a:moveTo>
                        <a:pt x="0" y="0"/>
                      </a:moveTo>
                      <a:cubicBezTo>
                        <a:pt x="0" y="0"/>
                        <a:pt x="45625" y="158020"/>
                        <a:pt x="178498" y="14201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37"/>
                <p:cNvSpPr/>
                <p:nvPr/>
              </p:nvSpPr>
              <p:spPr>
                <a:xfrm>
                  <a:off x="7615618" y="3726465"/>
                  <a:ext cx="316896" cy="490632"/>
                </a:xfrm>
                <a:custGeom>
                  <a:rect b="b" l="l" r="r" t="t"/>
                  <a:pathLst>
                    <a:path extrusionOk="0" h="490632" w="316896">
                      <a:moveTo>
                        <a:pt x="23908" y="0"/>
                      </a:moveTo>
                      <a:cubicBezTo>
                        <a:pt x="23908" y="0"/>
                        <a:pt x="272129" y="355663"/>
                        <a:pt x="316897" y="490633"/>
                      </a:cubicBezTo>
                      <a:lnTo>
                        <a:pt x="264223" y="490633"/>
                      </a:lnTo>
                      <a:cubicBezTo>
                        <a:pt x="264223" y="490633"/>
                        <a:pt x="42291" y="57340"/>
                        <a:pt x="0" y="18097"/>
                      </a:cubicBezTo>
                      <a:lnTo>
                        <a:pt x="23813"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37"/>
                <p:cNvSpPr/>
                <p:nvPr/>
              </p:nvSpPr>
              <p:spPr>
                <a:xfrm rot="-238763">
                  <a:off x="7425784" y="3955635"/>
                  <a:ext cx="60887" cy="214009"/>
                </a:xfrm>
                <a:custGeom>
                  <a:rect b="b" l="l" r="r" t="t"/>
                  <a:pathLst>
                    <a:path extrusionOk="0" h="262794" w="105635">
                      <a:moveTo>
                        <a:pt x="13719" y="0"/>
                      </a:moveTo>
                      <a:cubicBezTo>
                        <a:pt x="13719" y="0"/>
                        <a:pt x="-22857" y="160496"/>
                        <a:pt x="23435" y="262795"/>
                      </a:cubicBezTo>
                      <a:lnTo>
                        <a:pt x="105635" y="154115"/>
                      </a:lnTo>
                      <a:lnTo>
                        <a:pt x="1362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18" name="Google Shape;918;p37"/>
            <p:cNvGrpSpPr/>
            <p:nvPr/>
          </p:nvGrpSpPr>
          <p:grpSpPr>
            <a:xfrm>
              <a:off x="6942296" y="2972808"/>
              <a:ext cx="758218" cy="915391"/>
              <a:chOff x="6942296" y="2972808"/>
              <a:chExt cx="758218" cy="915391"/>
            </a:xfrm>
          </p:grpSpPr>
          <p:sp>
            <p:nvSpPr>
              <p:cNvPr id="919" name="Google Shape;919;p37"/>
              <p:cNvSpPr/>
              <p:nvPr/>
            </p:nvSpPr>
            <p:spPr>
              <a:xfrm>
                <a:off x="6942296" y="2972808"/>
                <a:ext cx="758218" cy="915391"/>
              </a:xfrm>
              <a:custGeom>
                <a:rect b="b" l="l" r="r" t="t"/>
                <a:pathLst>
                  <a:path extrusionOk="0" h="915391" w="758218">
                    <a:moveTo>
                      <a:pt x="294608" y="289599"/>
                    </a:moveTo>
                    <a:cubicBezTo>
                      <a:pt x="294608" y="289599"/>
                      <a:pt x="377095" y="270073"/>
                      <a:pt x="389001" y="206636"/>
                    </a:cubicBezTo>
                    <a:lnTo>
                      <a:pt x="363855" y="38711"/>
                    </a:lnTo>
                    <a:cubicBezTo>
                      <a:pt x="363855" y="38711"/>
                      <a:pt x="540067" y="-10724"/>
                      <a:pt x="593788" y="2135"/>
                    </a:cubicBezTo>
                    <a:lnTo>
                      <a:pt x="613696" y="258453"/>
                    </a:lnTo>
                    <a:cubicBezTo>
                      <a:pt x="613696" y="258453"/>
                      <a:pt x="714661" y="646501"/>
                      <a:pt x="726853" y="695841"/>
                    </a:cubicBezTo>
                    <a:cubicBezTo>
                      <a:pt x="739045" y="745180"/>
                      <a:pt x="761524" y="751371"/>
                      <a:pt x="757809" y="768326"/>
                    </a:cubicBezTo>
                    <a:cubicBezTo>
                      <a:pt x="754094" y="785280"/>
                      <a:pt x="251079" y="915392"/>
                      <a:pt x="251079" y="915392"/>
                    </a:cubicBezTo>
                    <a:lnTo>
                      <a:pt x="221171" y="655359"/>
                    </a:lnTo>
                    <a:lnTo>
                      <a:pt x="190881" y="686601"/>
                    </a:lnTo>
                    <a:cubicBezTo>
                      <a:pt x="190881" y="686601"/>
                      <a:pt x="16954" y="577159"/>
                      <a:pt x="0" y="545536"/>
                    </a:cubicBezTo>
                    <a:cubicBezTo>
                      <a:pt x="0" y="545536"/>
                      <a:pt x="191548" y="300077"/>
                      <a:pt x="294608" y="289599"/>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37"/>
              <p:cNvSpPr/>
              <p:nvPr/>
            </p:nvSpPr>
            <p:spPr>
              <a:xfrm>
                <a:off x="7106223" y="3548731"/>
                <a:ext cx="63998" cy="109088"/>
              </a:xfrm>
              <a:custGeom>
                <a:rect b="b" l="l" r="r" t="t"/>
                <a:pathLst>
                  <a:path extrusionOk="0" h="171118" w="63998">
                    <a:moveTo>
                      <a:pt x="57712" y="0"/>
                    </a:moveTo>
                    <a:cubicBezTo>
                      <a:pt x="57712" y="0"/>
                      <a:pt x="-2581" y="82201"/>
                      <a:pt x="86" y="146018"/>
                    </a:cubicBezTo>
                    <a:cubicBezTo>
                      <a:pt x="2753" y="209836"/>
                      <a:pt x="63999" y="131826"/>
                      <a:pt x="63999" y="131826"/>
                    </a:cubicBezTo>
                    <a:cubicBezTo>
                      <a:pt x="63999" y="131826"/>
                      <a:pt x="50187" y="29908"/>
                      <a:pt x="57712"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1" name="Google Shape;921;p37"/>
            <p:cNvGrpSpPr/>
            <p:nvPr/>
          </p:nvGrpSpPr>
          <p:grpSpPr>
            <a:xfrm>
              <a:off x="6649296" y="5039966"/>
              <a:ext cx="509111" cy="210213"/>
              <a:chOff x="6649296" y="5039966"/>
              <a:chExt cx="509111" cy="210213"/>
            </a:xfrm>
          </p:grpSpPr>
          <p:sp>
            <p:nvSpPr>
              <p:cNvPr id="922" name="Google Shape;922;p37"/>
              <p:cNvSpPr/>
              <p:nvPr/>
            </p:nvSpPr>
            <p:spPr>
              <a:xfrm>
                <a:off x="6651305" y="5039966"/>
                <a:ext cx="507102" cy="200688"/>
              </a:xfrm>
              <a:custGeom>
                <a:rect b="b" l="l" r="r" t="t"/>
                <a:pathLst>
                  <a:path extrusionOk="0" h="200688" w="507102">
                    <a:moveTo>
                      <a:pt x="496350" y="59243"/>
                    </a:moveTo>
                    <a:cubicBezTo>
                      <a:pt x="494350" y="52385"/>
                      <a:pt x="485777" y="49908"/>
                      <a:pt x="480539" y="54766"/>
                    </a:cubicBezTo>
                    <a:cubicBezTo>
                      <a:pt x="465204" y="68958"/>
                      <a:pt x="435866" y="92009"/>
                      <a:pt x="407768" y="92009"/>
                    </a:cubicBezTo>
                    <a:cubicBezTo>
                      <a:pt x="375859" y="92009"/>
                      <a:pt x="341950" y="60195"/>
                      <a:pt x="343950" y="53718"/>
                    </a:cubicBezTo>
                    <a:cubicBezTo>
                      <a:pt x="350046" y="34573"/>
                      <a:pt x="338521" y="3045"/>
                      <a:pt x="318709" y="92"/>
                    </a:cubicBezTo>
                    <a:cubicBezTo>
                      <a:pt x="292515" y="-3813"/>
                      <a:pt x="154593" y="117155"/>
                      <a:pt x="61629" y="137347"/>
                    </a:cubicBezTo>
                    <a:lnTo>
                      <a:pt x="28673" y="148682"/>
                    </a:lnTo>
                    <a:cubicBezTo>
                      <a:pt x="11432" y="154588"/>
                      <a:pt x="-188" y="170876"/>
                      <a:pt x="2" y="189164"/>
                    </a:cubicBezTo>
                    <a:cubicBezTo>
                      <a:pt x="2" y="195641"/>
                      <a:pt x="5527" y="200689"/>
                      <a:pt x="12004" y="200689"/>
                    </a:cubicBezTo>
                    <a:lnTo>
                      <a:pt x="467680" y="200689"/>
                    </a:lnTo>
                    <a:cubicBezTo>
                      <a:pt x="483587" y="200689"/>
                      <a:pt x="497684" y="190116"/>
                      <a:pt x="501780" y="174686"/>
                    </a:cubicBezTo>
                    <a:cubicBezTo>
                      <a:pt x="507875" y="151540"/>
                      <a:pt x="511685" y="112964"/>
                      <a:pt x="496255"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37"/>
              <p:cNvSpPr/>
              <p:nvPr/>
            </p:nvSpPr>
            <p:spPr>
              <a:xfrm>
                <a:off x="6649296" y="5201507"/>
                <a:ext cx="507443" cy="48672"/>
              </a:xfrm>
              <a:custGeom>
                <a:rect b="b" l="l" r="r" t="t"/>
                <a:pathLst>
                  <a:path extrusionOk="0" h="48672" w="507443">
                    <a:moveTo>
                      <a:pt x="2201" y="27622"/>
                    </a:moveTo>
                    <a:cubicBezTo>
                      <a:pt x="2201" y="27622"/>
                      <a:pt x="-2752" y="39053"/>
                      <a:pt x="2201" y="48673"/>
                    </a:cubicBezTo>
                    <a:lnTo>
                      <a:pt x="479880" y="48673"/>
                    </a:lnTo>
                    <a:cubicBezTo>
                      <a:pt x="487976" y="48673"/>
                      <a:pt x="495596" y="44387"/>
                      <a:pt x="499502" y="37338"/>
                    </a:cubicBezTo>
                    <a:cubicBezTo>
                      <a:pt x="504359" y="28480"/>
                      <a:pt x="509312" y="15145"/>
                      <a:pt x="506741" y="0"/>
                    </a:cubicBezTo>
                    <a:cubicBezTo>
                      <a:pt x="506741" y="0"/>
                      <a:pt x="415205" y="33052"/>
                      <a:pt x="2201"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4" name="Google Shape;924;p37"/>
            <p:cNvSpPr/>
            <p:nvPr/>
          </p:nvSpPr>
          <p:spPr>
            <a:xfrm>
              <a:off x="7162756" y="3534251"/>
              <a:ext cx="3377" cy="94011"/>
            </a:xfrm>
            <a:custGeom>
              <a:rect b="b" l="l" r="r" t="t"/>
              <a:pathLst>
                <a:path extrusionOk="0" h="94011" w="3377">
                  <a:moveTo>
                    <a:pt x="3377" y="0"/>
                  </a:moveTo>
                  <a:cubicBezTo>
                    <a:pt x="3377" y="0"/>
                    <a:pt x="-1862" y="28289"/>
                    <a:pt x="710" y="94012"/>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25" name="Google Shape;925;p37"/>
            <p:cNvGrpSpPr/>
            <p:nvPr/>
          </p:nvGrpSpPr>
          <p:grpSpPr>
            <a:xfrm>
              <a:off x="6891674" y="3500627"/>
              <a:ext cx="414208" cy="525440"/>
              <a:chOff x="6891674" y="3500627"/>
              <a:chExt cx="414208" cy="525440"/>
            </a:xfrm>
          </p:grpSpPr>
          <p:sp>
            <p:nvSpPr>
              <p:cNvPr id="926" name="Google Shape;926;p37"/>
              <p:cNvSpPr/>
              <p:nvPr/>
            </p:nvSpPr>
            <p:spPr>
              <a:xfrm>
                <a:off x="6891674" y="3500627"/>
                <a:ext cx="414208" cy="525440"/>
              </a:xfrm>
              <a:custGeom>
                <a:rect b="b" l="l" r="r" t="t"/>
                <a:pathLst>
                  <a:path extrusionOk="0" h="525440" w="414208">
                    <a:moveTo>
                      <a:pt x="80150" y="191"/>
                    </a:moveTo>
                    <a:lnTo>
                      <a:pt x="29000" y="72962"/>
                    </a:lnTo>
                    <a:cubicBezTo>
                      <a:pt x="-18911" y="134493"/>
                      <a:pt x="-6052" y="223552"/>
                      <a:pt x="57194" y="269081"/>
                    </a:cubicBezTo>
                    <a:lnTo>
                      <a:pt x="256362" y="431863"/>
                    </a:lnTo>
                    <a:cubicBezTo>
                      <a:pt x="256362" y="431863"/>
                      <a:pt x="298558" y="480917"/>
                      <a:pt x="323894" y="496062"/>
                    </a:cubicBezTo>
                    <a:cubicBezTo>
                      <a:pt x="345326" y="508826"/>
                      <a:pt x="354279" y="528923"/>
                      <a:pt x="363518" y="524923"/>
                    </a:cubicBezTo>
                    <a:cubicBezTo>
                      <a:pt x="372758" y="520922"/>
                      <a:pt x="343992" y="476345"/>
                      <a:pt x="343992" y="476345"/>
                    </a:cubicBezTo>
                    <a:cubicBezTo>
                      <a:pt x="343992" y="476345"/>
                      <a:pt x="379044" y="505396"/>
                      <a:pt x="387712" y="497491"/>
                    </a:cubicBezTo>
                    <a:cubicBezTo>
                      <a:pt x="396379" y="489585"/>
                      <a:pt x="356279" y="442246"/>
                      <a:pt x="356279" y="442246"/>
                    </a:cubicBezTo>
                    <a:cubicBezTo>
                      <a:pt x="356279" y="442246"/>
                      <a:pt x="397427" y="470345"/>
                      <a:pt x="404952" y="463201"/>
                    </a:cubicBezTo>
                    <a:cubicBezTo>
                      <a:pt x="412477" y="456152"/>
                      <a:pt x="374758" y="414909"/>
                      <a:pt x="374758" y="414909"/>
                    </a:cubicBezTo>
                    <a:cubicBezTo>
                      <a:pt x="374758" y="414909"/>
                      <a:pt x="406476" y="416814"/>
                      <a:pt x="413810" y="408432"/>
                    </a:cubicBezTo>
                    <a:cubicBezTo>
                      <a:pt x="421144" y="400050"/>
                      <a:pt x="324752" y="357569"/>
                      <a:pt x="324752" y="357569"/>
                    </a:cubicBezTo>
                    <a:lnTo>
                      <a:pt x="214547" y="185071"/>
                    </a:lnTo>
                    <a:lnTo>
                      <a:pt x="241408" y="158687"/>
                    </a:lnTo>
                    <a:lnTo>
                      <a:pt x="80054" y="0"/>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37"/>
              <p:cNvSpPr/>
              <p:nvPr/>
            </p:nvSpPr>
            <p:spPr>
              <a:xfrm>
                <a:off x="7078218" y="3657695"/>
                <a:ext cx="28098" cy="28098"/>
              </a:xfrm>
              <a:custGeom>
                <a:rect b="b" l="l" r="r" t="t"/>
                <a:pathLst>
                  <a:path extrusionOk="0" h="28098" w="28098">
                    <a:moveTo>
                      <a:pt x="28099" y="28099"/>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8" name="Google Shape;928;p37"/>
            <p:cNvSpPr/>
            <p:nvPr/>
          </p:nvSpPr>
          <p:spPr>
            <a:xfrm>
              <a:off x="6929913" y="3482054"/>
              <a:ext cx="223266" cy="196024"/>
            </a:xfrm>
            <a:custGeom>
              <a:rect b="b" l="l" r="r" t="t"/>
              <a:pathLst>
                <a:path extrusionOk="0" h="196024" w="223266">
                  <a:moveTo>
                    <a:pt x="29623" y="95"/>
                  </a:moveTo>
                  <a:cubicBezTo>
                    <a:pt x="29623" y="95"/>
                    <a:pt x="199073" y="150400"/>
                    <a:pt x="223266" y="168116"/>
                  </a:cubicBezTo>
                  <a:lnTo>
                    <a:pt x="201263" y="196024"/>
                  </a:lnTo>
                  <a:cubicBezTo>
                    <a:pt x="201263" y="196024"/>
                    <a:pt x="22003" y="79629"/>
                    <a:pt x="0" y="37719"/>
                  </a:cubicBezTo>
                  <a:lnTo>
                    <a:pt x="29623" y="0"/>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37"/>
            <p:cNvSpPr/>
            <p:nvPr/>
          </p:nvSpPr>
          <p:spPr>
            <a:xfrm>
              <a:off x="7296816" y="2964465"/>
              <a:ext cx="249935" cy="72675"/>
            </a:xfrm>
            <a:custGeom>
              <a:rect b="b" l="l" r="r" t="t"/>
              <a:pathLst>
                <a:path extrusionOk="0" h="72675" w="249935">
                  <a:moveTo>
                    <a:pt x="0" y="40100"/>
                  </a:moveTo>
                  <a:lnTo>
                    <a:pt x="7239" y="72676"/>
                  </a:lnTo>
                  <a:cubicBezTo>
                    <a:pt x="7239" y="72676"/>
                    <a:pt x="161163" y="36576"/>
                    <a:pt x="249936" y="41339"/>
                  </a:cubicBezTo>
                  <a:lnTo>
                    <a:pt x="246031" y="0"/>
                  </a:lnTo>
                  <a:cubicBezTo>
                    <a:pt x="246031" y="0"/>
                    <a:pt x="58960" y="11716"/>
                    <a:pt x="0" y="40005"/>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37"/>
            <p:cNvSpPr/>
            <p:nvPr/>
          </p:nvSpPr>
          <p:spPr>
            <a:xfrm>
              <a:off x="7431786" y="3964686"/>
              <a:ext cx="45815" cy="85343"/>
            </a:xfrm>
            <a:custGeom>
              <a:rect b="b" l="l" r="r" t="t"/>
              <a:pathLst>
                <a:path extrusionOk="0" h="85343" w="45815">
                  <a:moveTo>
                    <a:pt x="45815" y="85344"/>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37"/>
            <p:cNvSpPr/>
            <p:nvPr/>
          </p:nvSpPr>
          <p:spPr>
            <a:xfrm>
              <a:off x="7026306" y="3013329"/>
              <a:ext cx="163925" cy="138207"/>
            </a:xfrm>
            <a:custGeom>
              <a:rect b="b" l="l" r="r" t="t"/>
              <a:pathLst>
                <a:path extrusionOk="0" h="138207" w="163925">
                  <a:moveTo>
                    <a:pt x="23050" y="138113"/>
                  </a:moveTo>
                  <a:lnTo>
                    <a:pt x="55912" y="106871"/>
                  </a:lnTo>
                  <a:cubicBezTo>
                    <a:pt x="62293" y="100870"/>
                    <a:pt x="65913" y="92392"/>
                    <a:pt x="65913" y="83629"/>
                  </a:cubicBezTo>
                  <a:lnTo>
                    <a:pt x="65913" y="58293"/>
                  </a:lnTo>
                  <a:lnTo>
                    <a:pt x="78962" y="64008"/>
                  </a:lnTo>
                  <a:cubicBezTo>
                    <a:pt x="89821" y="68771"/>
                    <a:pt x="102394" y="67056"/>
                    <a:pt x="111728" y="59722"/>
                  </a:cubicBezTo>
                  <a:lnTo>
                    <a:pt x="163925" y="18193"/>
                  </a:lnTo>
                  <a:lnTo>
                    <a:pt x="79343" y="0"/>
                  </a:lnTo>
                  <a:lnTo>
                    <a:pt x="6572" y="41434"/>
                  </a:lnTo>
                  <a:lnTo>
                    <a:pt x="0" y="78105"/>
                  </a:lnTo>
                  <a:lnTo>
                    <a:pt x="23146" y="13820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2" name="Google Shape;932;p37"/>
          <p:cNvGrpSpPr/>
          <p:nvPr/>
        </p:nvGrpSpPr>
        <p:grpSpPr>
          <a:xfrm>
            <a:off x="7183055" y="1310098"/>
            <a:ext cx="1438742" cy="3285051"/>
            <a:chOff x="6463530" y="1310773"/>
            <a:chExt cx="1438742" cy="3285051"/>
          </a:xfrm>
        </p:grpSpPr>
        <p:grpSp>
          <p:nvGrpSpPr>
            <p:cNvPr id="933" name="Google Shape;933;p37"/>
            <p:cNvGrpSpPr/>
            <p:nvPr/>
          </p:nvGrpSpPr>
          <p:grpSpPr>
            <a:xfrm>
              <a:off x="6463530" y="1310773"/>
              <a:ext cx="1438742" cy="3285051"/>
              <a:chOff x="5444966" y="1841320"/>
              <a:chExt cx="1610772" cy="3677845"/>
            </a:xfrm>
          </p:grpSpPr>
          <p:sp>
            <p:nvSpPr>
              <p:cNvPr id="934" name="Google Shape;934;p37"/>
              <p:cNvSpPr/>
              <p:nvPr/>
            </p:nvSpPr>
            <p:spPr>
              <a:xfrm>
                <a:off x="5836539" y="5026437"/>
                <a:ext cx="272129" cy="407289"/>
              </a:xfrm>
              <a:custGeom>
                <a:rect b="b" l="l" r="r" t="t"/>
                <a:pathLst>
                  <a:path extrusionOk="0" h="407289" w="272129">
                    <a:moveTo>
                      <a:pt x="37338" y="14669"/>
                    </a:moveTo>
                    <a:lnTo>
                      <a:pt x="0" y="236220"/>
                    </a:lnTo>
                    <a:lnTo>
                      <a:pt x="18669" y="376047"/>
                    </a:lnTo>
                    <a:lnTo>
                      <a:pt x="174879" y="407289"/>
                    </a:lnTo>
                    <a:lnTo>
                      <a:pt x="216694" y="308420"/>
                    </a:lnTo>
                    <a:lnTo>
                      <a:pt x="272129" y="0"/>
                    </a:lnTo>
                    <a:lnTo>
                      <a:pt x="37338" y="14669"/>
                    </a:lnTo>
                    <a:close/>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37"/>
              <p:cNvSpPr/>
              <p:nvPr/>
            </p:nvSpPr>
            <p:spPr>
              <a:xfrm>
                <a:off x="6436423" y="5019008"/>
                <a:ext cx="234791" cy="414718"/>
              </a:xfrm>
              <a:custGeom>
                <a:rect b="b" l="l" r="r" t="t"/>
                <a:pathLst>
                  <a:path extrusionOk="0" h="414718" w="234791">
                    <a:moveTo>
                      <a:pt x="234791" y="14764"/>
                    </a:moveTo>
                    <a:lnTo>
                      <a:pt x="227648" y="243650"/>
                    </a:lnTo>
                    <a:lnTo>
                      <a:pt x="209074" y="383477"/>
                    </a:lnTo>
                    <a:lnTo>
                      <a:pt x="52769" y="414719"/>
                    </a:lnTo>
                    <a:lnTo>
                      <a:pt x="10954" y="315849"/>
                    </a:lnTo>
                    <a:lnTo>
                      <a:pt x="0" y="0"/>
                    </a:lnTo>
                    <a:lnTo>
                      <a:pt x="234791" y="14764"/>
                    </a:lnTo>
                    <a:close/>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36" name="Google Shape;936;p37"/>
              <p:cNvGrpSpPr/>
              <p:nvPr/>
            </p:nvGrpSpPr>
            <p:grpSpPr>
              <a:xfrm>
                <a:off x="6434216" y="5262449"/>
                <a:ext cx="621522" cy="256716"/>
                <a:chOff x="6434216" y="5262449"/>
                <a:chExt cx="621522" cy="256716"/>
              </a:xfrm>
            </p:grpSpPr>
            <p:sp>
              <p:nvSpPr>
                <p:cNvPr id="937" name="Google Shape;937;p37"/>
                <p:cNvSpPr/>
                <p:nvPr/>
              </p:nvSpPr>
              <p:spPr>
                <a:xfrm>
                  <a:off x="6434216" y="5262449"/>
                  <a:ext cx="618857" cy="245000"/>
                </a:xfrm>
                <a:custGeom>
                  <a:rect b="b" l="l" r="r" t="t"/>
                  <a:pathLst>
                    <a:path extrusionOk="0" h="245000" w="618857">
                      <a:moveTo>
                        <a:pt x="13160" y="72407"/>
                      </a:moveTo>
                      <a:cubicBezTo>
                        <a:pt x="15542" y="64025"/>
                        <a:pt x="26019" y="60978"/>
                        <a:pt x="32401" y="66883"/>
                      </a:cubicBezTo>
                      <a:cubicBezTo>
                        <a:pt x="51165" y="84218"/>
                        <a:pt x="86884" y="112317"/>
                        <a:pt x="121174" y="112317"/>
                      </a:cubicBezTo>
                      <a:cubicBezTo>
                        <a:pt x="160131" y="112317"/>
                        <a:pt x="201565" y="73455"/>
                        <a:pt x="199088" y="65549"/>
                      </a:cubicBezTo>
                      <a:cubicBezTo>
                        <a:pt x="191563" y="42118"/>
                        <a:pt x="205661" y="3732"/>
                        <a:pt x="229854" y="113"/>
                      </a:cubicBezTo>
                      <a:cubicBezTo>
                        <a:pt x="261858" y="-4650"/>
                        <a:pt x="430165" y="142988"/>
                        <a:pt x="543607" y="167657"/>
                      </a:cubicBezTo>
                      <a:lnTo>
                        <a:pt x="583898" y="181469"/>
                      </a:lnTo>
                      <a:cubicBezTo>
                        <a:pt x="604948" y="188708"/>
                        <a:pt x="619046" y="208615"/>
                        <a:pt x="618855" y="230904"/>
                      </a:cubicBezTo>
                      <a:cubicBezTo>
                        <a:pt x="618855" y="238714"/>
                        <a:pt x="612092" y="245000"/>
                        <a:pt x="604282" y="245000"/>
                      </a:cubicBezTo>
                      <a:lnTo>
                        <a:pt x="48117" y="245000"/>
                      </a:lnTo>
                      <a:cubicBezTo>
                        <a:pt x="28686" y="245000"/>
                        <a:pt x="11446" y="232047"/>
                        <a:pt x="6493" y="213282"/>
                      </a:cubicBezTo>
                      <a:cubicBezTo>
                        <a:pt x="-937" y="184993"/>
                        <a:pt x="-5604" y="137939"/>
                        <a:pt x="13255" y="72312"/>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37"/>
                <p:cNvSpPr/>
                <p:nvPr/>
              </p:nvSpPr>
              <p:spPr>
                <a:xfrm>
                  <a:off x="6436460" y="5459730"/>
                  <a:ext cx="619278" cy="59435"/>
                </a:xfrm>
                <a:custGeom>
                  <a:rect b="b" l="l" r="r" t="t"/>
                  <a:pathLst>
                    <a:path extrusionOk="0" h="59435" w="619278">
                      <a:moveTo>
                        <a:pt x="616612" y="33718"/>
                      </a:moveTo>
                      <a:cubicBezTo>
                        <a:pt x="616612" y="33718"/>
                        <a:pt x="622612" y="47720"/>
                        <a:pt x="616612" y="59436"/>
                      </a:cubicBezTo>
                      <a:lnTo>
                        <a:pt x="33586" y="59436"/>
                      </a:lnTo>
                      <a:cubicBezTo>
                        <a:pt x="23681" y="59436"/>
                        <a:pt x="14441" y="54292"/>
                        <a:pt x="9679" y="45625"/>
                      </a:cubicBezTo>
                      <a:cubicBezTo>
                        <a:pt x="3773" y="34766"/>
                        <a:pt x="-2227" y="18479"/>
                        <a:pt x="820" y="0"/>
                      </a:cubicBezTo>
                      <a:cubicBezTo>
                        <a:pt x="820" y="0"/>
                        <a:pt x="112549" y="40386"/>
                        <a:pt x="616612" y="33718"/>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9" name="Google Shape;939;p37"/>
              <p:cNvGrpSpPr/>
              <p:nvPr/>
            </p:nvGrpSpPr>
            <p:grpSpPr>
              <a:xfrm>
                <a:off x="6061246" y="2369592"/>
                <a:ext cx="428669" cy="485568"/>
                <a:chOff x="6061246" y="2369592"/>
                <a:chExt cx="428669" cy="485568"/>
              </a:xfrm>
            </p:grpSpPr>
            <p:sp>
              <p:nvSpPr>
                <p:cNvPr id="940" name="Google Shape;940;p37"/>
                <p:cNvSpPr/>
                <p:nvPr/>
              </p:nvSpPr>
              <p:spPr>
                <a:xfrm rot="-675222">
                  <a:off x="6129780" y="2398969"/>
                  <a:ext cx="332350" cy="317503"/>
                </a:xfrm>
                <a:custGeom>
                  <a:rect b="b" l="l" r="r" t="t"/>
                  <a:pathLst>
                    <a:path extrusionOk="0" h="317753" w="332612">
                      <a:moveTo>
                        <a:pt x="332613" y="158877"/>
                      </a:moveTo>
                      <a:cubicBezTo>
                        <a:pt x="332613" y="246622"/>
                        <a:pt x="258155" y="317754"/>
                        <a:pt x="166306" y="317754"/>
                      </a:cubicBezTo>
                      <a:cubicBezTo>
                        <a:pt x="74458" y="317754"/>
                        <a:pt x="0" y="246622"/>
                        <a:pt x="0" y="158877"/>
                      </a:cubicBezTo>
                      <a:cubicBezTo>
                        <a:pt x="0" y="71132"/>
                        <a:pt x="74458" y="0"/>
                        <a:pt x="166306" y="0"/>
                      </a:cubicBezTo>
                      <a:cubicBezTo>
                        <a:pt x="258155" y="0"/>
                        <a:pt x="332613" y="71132"/>
                        <a:pt x="332613" y="1588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37"/>
                <p:cNvSpPr/>
                <p:nvPr/>
              </p:nvSpPr>
              <p:spPr>
                <a:xfrm>
                  <a:off x="6131753" y="2455451"/>
                  <a:ext cx="299676" cy="399709"/>
                </a:xfrm>
                <a:custGeom>
                  <a:rect b="b" l="l" r="r" t="t"/>
                  <a:pathLst>
                    <a:path extrusionOk="0" h="399709" w="299676">
                      <a:moveTo>
                        <a:pt x="29016" y="215263"/>
                      </a:moveTo>
                      <a:lnTo>
                        <a:pt x="8062" y="161542"/>
                      </a:lnTo>
                      <a:cubicBezTo>
                        <a:pt x="-3750" y="131253"/>
                        <a:pt x="-2130" y="98868"/>
                        <a:pt x="9966" y="70960"/>
                      </a:cubicBezTo>
                      <a:cubicBezTo>
                        <a:pt x="22158" y="43147"/>
                        <a:pt x="44828" y="20001"/>
                        <a:pt x="75213" y="8095"/>
                      </a:cubicBezTo>
                      <a:cubicBezTo>
                        <a:pt x="135887" y="-15623"/>
                        <a:pt x="204943" y="14572"/>
                        <a:pt x="228661" y="75246"/>
                      </a:cubicBezTo>
                      <a:lnTo>
                        <a:pt x="235519" y="92772"/>
                      </a:lnTo>
                      <a:cubicBezTo>
                        <a:pt x="235519" y="92772"/>
                        <a:pt x="236376" y="93820"/>
                        <a:pt x="237138" y="95725"/>
                      </a:cubicBezTo>
                      <a:cubicBezTo>
                        <a:pt x="252092" y="89438"/>
                        <a:pt x="269808" y="94677"/>
                        <a:pt x="278667" y="108964"/>
                      </a:cubicBezTo>
                      <a:cubicBezTo>
                        <a:pt x="288382" y="124681"/>
                        <a:pt x="283429" y="145350"/>
                        <a:pt x="267618" y="155065"/>
                      </a:cubicBezTo>
                      <a:cubicBezTo>
                        <a:pt x="263998" y="157256"/>
                        <a:pt x="260188" y="158590"/>
                        <a:pt x="256283" y="159352"/>
                      </a:cubicBezTo>
                      <a:cubicBezTo>
                        <a:pt x="273428" y="221169"/>
                        <a:pt x="294859" y="303846"/>
                        <a:pt x="294859" y="303846"/>
                      </a:cubicBezTo>
                      <a:cubicBezTo>
                        <a:pt x="308956" y="339850"/>
                        <a:pt x="291049" y="380903"/>
                        <a:pt x="255045" y="394905"/>
                      </a:cubicBezTo>
                      <a:cubicBezTo>
                        <a:pt x="219040" y="409002"/>
                        <a:pt x="177988" y="391000"/>
                        <a:pt x="163986" y="354995"/>
                      </a:cubicBezTo>
                      <a:lnTo>
                        <a:pt x="138745" y="290511"/>
                      </a:lnTo>
                      <a:cubicBezTo>
                        <a:pt x="132934" y="290511"/>
                        <a:pt x="127219" y="289939"/>
                        <a:pt x="121599" y="289082"/>
                      </a:cubicBezTo>
                      <a:cubicBezTo>
                        <a:pt x="112360" y="287653"/>
                        <a:pt x="103312" y="285082"/>
                        <a:pt x="94644" y="281557"/>
                      </a:cubicBezTo>
                      <a:cubicBezTo>
                        <a:pt x="74260" y="273175"/>
                        <a:pt x="56163" y="259269"/>
                        <a:pt x="43018" y="240886"/>
                      </a:cubicBezTo>
                      <a:cubicBezTo>
                        <a:pt x="42732" y="240409"/>
                        <a:pt x="42352" y="240028"/>
                        <a:pt x="42066" y="239457"/>
                      </a:cubicBezTo>
                      <a:cubicBezTo>
                        <a:pt x="36922" y="232027"/>
                        <a:pt x="32541" y="223931"/>
                        <a:pt x="29112" y="215168"/>
                      </a:cubicBezTo>
                      <a:close/>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37"/>
                <p:cNvSpPr/>
                <p:nvPr/>
              </p:nvSpPr>
              <p:spPr>
                <a:xfrm>
                  <a:off x="6258848" y="2591818"/>
                  <a:ext cx="69781" cy="69781"/>
                </a:xfrm>
                <a:custGeom>
                  <a:rect b="b" l="l" r="r" t="t"/>
                  <a:pathLst>
                    <a:path extrusionOk="0" h="69781" w="69781">
                      <a:moveTo>
                        <a:pt x="5173" y="53179"/>
                      </a:moveTo>
                      <a:cubicBezTo>
                        <a:pt x="15269" y="69562"/>
                        <a:pt x="36795" y="74705"/>
                        <a:pt x="53178" y="64609"/>
                      </a:cubicBezTo>
                      <a:cubicBezTo>
                        <a:pt x="69561" y="54512"/>
                        <a:pt x="74705" y="32986"/>
                        <a:pt x="64609" y="16603"/>
                      </a:cubicBezTo>
                      <a:cubicBezTo>
                        <a:pt x="54512" y="220"/>
                        <a:pt x="32986" y="-4924"/>
                        <a:pt x="16603" y="5172"/>
                      </a:cubicBezTo>
                      <a:cubicBezTo>
                        <a:pt x="219" y="15269"/>
                        <a:pt x="-4924" y="36796"/>
                        <a:pt x="5173" y="53179"/>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37"/>
                <p:cNvSpPr/>
                <p:nvPr/>
              </p:nvSpPr>
              <p:spPr>
                <a:xfrm>
                  <a:off x="6233617" y="2596115"/>
                  <a:ext cx="24135" cy="24112"/>
                </a:xfrm>
                <a:custGeom>
                  <a:rect b="b" l="l" r="r" t="t"/>
                  <a:pathLst>
                    <a:path extrusionOk="0" h="24112" w="24135">
                      <a:moveTo>
                        <a:pt x="1828" y="18402"/>
                      </a:moveTo>
                      <a:cubicBezTo>
                        <a:pt x="5257" y="24022"/>
                        <a:pt x="12687" y="25831"/>
                        <a:pt x="18402" y="22307"/>
                      </a:cubicBezTo>
                      <a:cubicBezTo>
                        <a:pt x="24117" y="18783"/>
                        <a:pt x="25831" y="11449"/>
                        <a:pt x="22307" y="5734"/>
                      </a:cubicBezTo>
                      <a:cubicBezTo>
                        <a:pt x="18783" y="19"/>
                        <a:pt x="11449" y="-1696"/>
                        <a:pt x="5733" y="1828"/>
                      </a:cubicBezTo>
                      <a:cubicBezTo>
                        <a:pt x="19" y="5353"/>
                        <a:pt x="-1696" y="12687"/>
                        <a:pt x="1828" y="184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37"/>
                <p:cNvSpPr/>
                <p:nvPr/>
              </p:nvSpPr>
              <p:spPr>
                <a:xfrm>
                  <a:off x="6193899" y="2628900"/>
                  <a:ext cx="17448" cy="35718"/>
                </a:xfrm>
                <a:custGeom>
                  <a:rect b="b" l="l" r="r" t="t"/>
                  <a:pathLst>
                    <a:path extrusionOk="0" h="35718" w="17448">
                      <a:moveTo>
                        <a:pt x="6400" y="0"/>
                      </a:moveTo>
                      <a:cubicBezTo>
                        <a:pt x="6400" y="0"/>
                        <a:pt x="685" y="22003"/>
                        <a:pt x="18" y="28575"/>
                      </a:cubicBezTo>
                      <a:cubicBezTo>
                        <a:pt x="-649" y="35147"/>
                        <a:pt x="17449" y="35719"/>
                        <a:pt x="17449" y="3571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37"/>
                <p:cNvSpPr/>
                <p:nvPr/>
              </p:nvSpPr>
              <p:spPr>
                <a:xfrm>
                  <a:off x="6226301" y="2652712"/>
                  <a:ext cx="13620" cy="24383"/>
                </a:xfrm>
                <a:custGeom>
                  <a:rect b="b" l="l" r="r" t="t"/>
                  <a:pathLst>
                    <a:path extrusionOk="0" h="24383" w="13620">
                      <a:moveTo>
                        <a:pt x="13621" y="0"/>
                      </a:moveTo>
                      <a:cubicBezTo>
                        <a:pt x="13621" y="0"/>
                        <a:pt x="10382" y="12001"/>
                        <a:pt x="0" y="24384"/>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37"/>
                <p:cNvSpPr/>
                <p:nvPr/>
              </p:nvSpPr>
              <p:spPr>
                <a:xfrm>
                  <a:off x="6152868" y="2622522"/>
                  <a:ext cx="24112" cy="24090"/>
                </a:xfrm>
                <a:custGeom>
                  <a:rect b="b" l="l" r="r" t="t"/>
                  <a:pathLst>
                    <a:path extrusionOk="0" h="24090" w="24112">
                      <a:moveTo>
                        <a:pt x="1806" y="18379"/>
                      </a:moveTo>
                      <a:cubicBezTo>
                        <a:pt x="5234" y="23999"/>
                        <a:pt x="12664" y="25809"/>
                        <a:pt x="18379" y="22284"/>
                      </a:cubicBezTo>
                      <a:cubicBezTo>
                        <a:pt x="24094" y="18760"/>
                        <a:pt x="25808" y="11426"/>
                        <a:pt x="22284" y="5711"/>
                      </a:cubicBezTo>
                      <a:cubicBezTo>
                        <a:pt x="18855" y="91"/>
                        <a:pt x="11426" y="-1719"/>
                        <a:pt x="5711" y="1806"/>
                      </a:cubicBezTo>
                      <a:cubicBezTo>
                        <a:pt x="91" y="5235"/>
                        <a:pt x="-1719" y="12664"/>
                        <a:pt x="1806" y="183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37"/>
                <p:cNvSpPr/>
                <p:nvPr/>
              </p:nvSpPr>
              <p:spPr>
                <a:xfrm>
                  <a:off x="6371272" y="2566251"/>
                  <a:ext cx="31051" cy="10451"/>
                </a:xfrm>
                <a:custGeom>
                  <a:rect b="b" l="l" r="r" t="t"/>
                  <a:pathLst>
                    <a:path extrusionOk="0" h="10451" w="31051">
                      <a:moveTo>
                        <a:pt x="31052" y="10451"/>
                      </a:moveTo>
                      <a:cubicBezTo>
                        <a:pt x="31052" y="10451"/>
                        <a:pt x="19431" y="-7742"/>
                        <a:pt x="0" y="387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37"/>
                <p:cNvSpPr/>
                <p:nvPr/>
              </p:nvSpPr>
              <p:spPr>
                <a:xfrm>
                  <a:off x="6381845" y="2568416"/>
                  <a:ext cx="8122" cy="26670"/>
                </a:xfrm>
                <a:custGeom>
                  <a:rect b="b" l="l" r="r" t="t"/>
                  <a:pathLst>
                    <a:path extrusionOk="0" h="26670" w="8122">
                      <a:moveTo>
                        <a:pt x="6667" y="0"/>
                      </a:moveTo>
                      <a:cubicBezTo>
                        <a:pt x="6667" y="0"/>
                        <a:pt x="12763" y="18860"/>
                        <a:pt x="0" y="2667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37"/>
                <p:cNvSpPr/>
                <p:nvPr/>
              </p:nvSpPr>
              <p:spPr>
                <a:xfrm>
                  <a:off x="6141719" y="2424032"/>
                  <a:ext cx="229857" cy="157073"/>
                </a:xfrm>
                <a:custGeom>
                  <a:rect b="b" l="l" r="r" t="t"/>
                  <a:pathLst>
                    <a:path extrusionOk="0" h="157073" w="229857">
                      <a:moveTo>
                        <a:pt x="227171" y="127049"/>
                      </a:moveTo>
                      <a:cubicBezTo>
                        <a:pt x="227171" y="127049"/>
                        <a:pt x="215551" y="133716"/>
                        <a:pt x="213170" y="146099"/>
                      </a:cubicBezTo>
                      <a:cubicBezTo>
                        <a:pt x="212122" y="151718"/>
                        <a:pt x="207931" y="156195"/>
                        <a:pt x="202311" y="156957"/>
                      </a:cubicBezTo>
                      <a:lnTo>
                        <a:pt x="201549" y="156957"/>
                      </a:lnTo>
                      <a:cubicBezTo>
                        <a:pt x="196025" y="157719"/>
                        <a:pt x="190691" y="154671"/>
                        <a:pt x="188500" y="149528"/>
                      </a:cubicBezTo>
                      <a:cubicBezTo>
                        <a:pt x="174498" y="116381"/>
                        <a:pt x="116491" y="4652"/>
                        <a:pt x="0" y="102284"/>
                      </a:cubicBezTo>
                      <a:cubicBezTo>
                        <a:pt x="0" y="102284"/>
                        <a:pt x="58960" y="-18589"/>
                        <a:pt x="155258" y="2462"/>
                      </a:cubicBezTo>
                      <a:cubicBezTo>
                        <a:pt x="251555" y="23512"/>
                        <a:pt x="227076" y="126954"/>
                        <a:pt x="227076" y="1269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37"/>
                <p:cNvSpPr/>
                <p:nvPr/>
              </p:nvSpPr>
              <p:spPr>
                <a:xfrm>
                  <a:off x="6061246" y="2391210"/>
                  <a:ext cx="300192" cy="166906"/>
                </a:xfrm>
                <a:custGeom>
                  <a:rect b="b" l="l" r="r" t="t"/>
                  <a:pathLst>
                    <a:path extrusionOk="0" h="166906" w="300192">
                      <a:moveTo>
                        <a:pt x="79331" y="145678"/>
                      </a:moveTo>
                      <a:cubicBezTo>
                        <a:pt x="81045" y="145488"/>
                        <a:pt x="82760" y="145297"/>
                        <a:pt x="84474" y="145012"/>
                      </a:cubicBezTo>
                      <a:cubicBezTo>
                        <a:pt x="102858" y="142345"/>
                        <a:pt x="120955" y="137392"/>
                        <a:pt x="139434" y="135487"/>
                      </a:cubicBezTo>
                      <a:cubicBezTo>
                        <a:pt x="179820" y="131200"/>
                        <a:pt x="220587" y="141678"/>
                        <a:pt x="257353" y="158728"/>
                      </a:cubicBezTo>
                      <a:cubicBezTo>
                        <a:pt x="271260" y="165205"/>
                        <a:pt x="292119" y="174730"/>
                        <a:pt x="298406" y="155584"/>
                      </a:cubicBezTo>
                      <a:cubicBezTo>
                        <a:pt x="303740" y="139582"/>
                        <a:pt x="295930" y="118151"/>
                        <a:pt x="290691" y="103006"/>
                      </a:cubicBezTo>
                      <a:cubicBezTo>
                        <a:pt x="284976" y="86623"/>
                        <a:pt x="280213" y="75098"/>
                        <a:pt x="280308" y="57763"/>
                      </a:cubicBezTo>
                      <a:cubicBezTo>
                        <a:pt x="280404" y="40903"/>
                        <a:pt x="275832" y="22806"/>
                        <a:pt x="262306" y="11566"/>
                      </a:cubicBezTo>
                      <a:cubicBezTo>
                        <a:pt x="247257" y="-1007"/>
                        <a:pt x="225444" y="-1197"/>
                        <a:pt x="205918" y="1184"/>
                      </a:cubicBezTo>
                      <a:cubicBezTo>
                        <a:pt x="177629" y="4518"/>
                        <a:pt x="149816" y="11662"/>
                        <a:pt x="123336" y="22234"/>
                      </a:cubicBezTo>
                      <a:cubicBezTo>
                        <a:pt x="111525" y="26997"/>
                        <a:pt x="99810" y="32521"/>
                        <a:pt x="87237" y="34045"/>
                      </a:cubicBezTo>
                      <a:cubicBezTo>
                        <a:pt x="73235" y="35760"/>
                        <a:pt x="58852" y="32617"/>
                        <a:pt x="45041" y="35474"/>
                      </a:cubicBezTo>
                      <a:cubicBezTo>
                        <a:pt x="20371" y="40713"/>
                        <a:pt x="7608" y="62430"/>
                        <a:pt x="1893" y="85004"/>
                      </a:cubicBezTo>
                      <a:cubicBezTo>
                        <a:pt x="-4299" y="109674"/>
                        <a:pt x="4655" y="129676"/>
                        <a:pt x="29420" y="140344"/>
                      </a:cubicBezTo>
                      <a:cubicBezTo>
                        <a:pt x="44946" y="147012"/>
                        <a:pt x="62376" y="147488"/>
                        <a:pt x="79140" y="1455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37"/>
                <p:cNvSpPr/>
                <p:nvPr/>
              </p:nvSpPr>
              <p:spPr>
                <a:xfrm>
                  <a:off x="6148101" y="2529363"/>
                  <a:ext cx="34480" cy="36861"/>
                </a:xfrm>
                <a:custGeom>
                  <a:rect b="b" l="l" r="r" t="t"/>
                  <a:pathLst>
                    <a:path extrusionOk="0" h="36861" w="34480">
                      <a:moveTo>
                        <a:pt x="0" y="36862"/>
                      </a:moveTo>
                      <a:cubicBezTo>
                        <a:pt x="9715" y="15050"/>
                        <a:pt x="34480" y="0"/>
                        <a:pt x="34480" y="0"/>
                      </a:cubicBezTo>
                      <a:cubicBezTo>
                        <a:pt x="34480" y="0"/>
                        <a:pt x="25051" y="16192"/>
                        <a:pt x="26289" y="2867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52" name="Google Shape;952;p37"/>
              <p:cNvGrpSpPr/>
              <p:nvPr/>
            </p:nvGrpSpPr>
            <p:grpSpPr>
              <a:xfrm>
                <a:off x="5843102" y="1841320"/>
                <a:ext cx="905645" cy="1120382"/>
                <a:chOff x="5843102" y="1841320"/>
                <a:chExt cx="905645" cy="1120382"/>
              </a:xfrm>
            </p:grpSpPr>
            <p:sp>
              <p:nvSpPr>
                <p:cNvPr id="953" name="Google Shape;953;p37"/>
                <p:cNvSpPr/>
                <p:nvPr/>
              </p:nvSpPr>
              <p:spPr>
                <a:xfrm>
                  <a:off x="5843102" y="1841320"/>
                  <a:ext cx="386057" cy="1120382"/>
                </a:xfrm>
                <a:custGeom>
                  <a:rect b="b" l="l" r="r" t="t"/>
                  <a:pathLst>
                    <a:path extrusionOk="0" h="1120382" w="386057">
                      <a:moveTo>
                        <a:pt x="217941" y="215127"/>
                      </a:moveTo>
                      <a:cubicBezTo>
                        <a:pt x="231276" y="187123"/>
                        <a:pt x="271090" y="184266"/>
                        <a:pt x="271090" y="184266"/>
                      </a:cubicBezTo>
                      <a:cubicBezTo>
                        <a:pt x="271090" y="184266"/>
                        <a:pt x="340432" y="129116"/>
                        <a:pt x="346814" y="148547"/>
                      </a:cubicBezTo>
                      <a:cubicBezTo>
                        <a:pt x="353196" y="167978"/>
                        <a:pt x="323668" y="202840"/>
                        <a:pt x="307476" y="245797"/>
                      </a:cubicBezTo>
                      <a:cubicBezTo>
                        <a:pt x="291188" y="288850"/>
                        <a:pt x="265852" y="307710"/>
                        <a:pt x="265852" y="307710"/>
                      </a:cubicBezTo>
                      <a:lnTo>
                        <a:pt x="195938" y="632417"/>
                      </a:lnTo>
                      <a:lnTo>
                        <a:pt x="386057" y="1004083"/>
                      </a:lnTo>
                      <a:lnTo>
                        <a:pt x="226514" y="1120383"/>
                      </a:lnTo>
                      <a:lnTo>
                        <a:pt x="39347" y="809963"/>
                      </a:lnTo>
                      <a:cubicBezTo>
                        <a:pt x="-6563" y="733858"/>
                        <a:pt x="-12659" y="640228"/>
                        <a:pt x="22964" y="558884"/>
                      </a:cubicBezTo>
                      <a:lnTo>
                        <a:pt x="121167" y="295518"/>
                      </a:lnTo>
                      <a:cubicBezTo>
                        <a:pt x="104213" y="263704"/>
                        <a:pt x="113356" y="171598"/>
                        <a:pt x="113356" y="171598"/>
                      </a:cubicBezTo>
                      <a:cubicBezTo>
                        <a:pt x="113356" y="171598"/>
                        <a:pt x="138026" y="59965"/>
                        <a:pt x="149170" y="58726"/>
                      </a:cubicBezTo>
                      <a:cubicBezTo>
                        <a:pt x="173935" y="55964"/>
                        <a:pt x="158695" y="133688"/>
                        <a:pt x="158695" y="133688"/>
                      </a:cubicBezTo>
                      <a:cubicBezTo>
                        <a:pt x="158695" y="133688"/>
                        <a:pt x="169459" y="35771"/>
                        <a:pt x="189652" y="32723"/>
                      </a:cubicBezTo>
                      <a:cubicBezTo>
                        <a:pt x="209845" y="29675"/>
                        <a:pt x="195843" y="128926"/>
                        <a:pt x="195843" y="128926"/>
                      </a:cubicBezTo>
                      <a:cubicBezTo>
                        <a:pt x="195843" y="128926"/>
                        <a:pt x="209845" y="3196"/>
                        <a:pt x="237658" y="52"/>
                      </a:cubicBezTo>
                      <a:cubicBezTo>
                        <a:pt x="265471" y="-3091"/>
                        <a:pt x="237753" y="136545"/>
                        <a:pt x="237753" y="136545"/>
                      </a:cubicBezTo>
                      <a:cubicBezTo>
                        <a:pt x="237753" y="136545"/>
                        <a:pt x="243754" y="29389"/>
                        <a:pt x="271662" y="35009"/>
                      </a:cubicBezTo>
                      <a:cubicBezTo>
                        <a:pt x="299570" y="40629"/>
                        <a:pt x="270900" y="184361"/>
                        <a:pt x="270900" y="184361"/>
                      </a:cubicBezTo>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37"/>
                <p:cNvSpPr/>
                <p:nvPr/>
              </p:nvSpPr>
              <p:spPr>
                <a:xfrm>
                  <a:off x="6052706" y="1845980"/>
                  <a:ext cx="696041" cy="925508"/>
                </a:xfrm>
                <a:custGeom>
                  <a:rect b="b" l="l" r="r" t="t"/>
                  <a:pathLst>
                    <a:path extrusionOk="0" h="925508" w="696041">
                      <a:moveTo>
                        <a:pt x="144449" y="185321"/>
                      </a:moveTo>
                      <a:cubicBezTo>
                        <a:pt x="117874" y="169414"/>
                        <a:pt x="83108" y="189131"/>
                        <a:pt x="83108" y="189131"/>
                      </a:cubicBezTo>
                      <a:cubicBezTo>
                        <a:pt x="83108" y="189131"/>
                        <a:pt x="-5189" y="181606"/>
                        <a:pt x="241" y="201418"/>
                      </a:cubicBezTo>
                      <a:cubicBezTo>
                        <a:pt x="5670" y="221230"/>
                        <a:pt x="49580" y="233803"/>
                        <a:pt x="86918" y="260569"/>
                      </a:cubicBezTo>
                      <a:cubicBezTo>
                        <a:pt x="124256" y="287334"/>
                        <a:pt x="155879" y="288953"/>
                        <a:pt x="155879" y="288953"/>
                      </a:cubicBezTo>
                      <a:lnTo>
                        <a:pt x="362000" y="552700"/>
                      </a:lnTo>
                      <a:lnTo>
                        <a:pt x="459536" y="925509"/>
                      </a:lnTo>
                      <a:lnTo>
                        <a:pt x="696042" y="905697"/>
                      </a:lnTo>
                      <a:lnTo>
                        <a:pt x="594791" y="518410"/>
                      </a:lnTo>
                      <a:cubicBezTo>
                        <a:pt x="583742" y="476215"/>
                        <a:pt x="558882" y="438972"/>
                        <a:pt x="524211" y="412588"/>
                      </a:cubicBezTo>
                      <a:lnTo>
                        <a:pt x="257034" y="209324"/>
                      </a:lnTo>
                      <a:cubicBezTo>
                        <a:pt x="262178" y="181892"/>
                        <a:pt x="207314" y="91119"/>
                        <a:pt x="207314" y="91119"/>
                      </a:cubicBezTo>
                      <a:cubicBezTo>
                        <a:pt x="207314" y="91119"/>
                        <a:pt x="200170" y="-7560"/>
                        <a:pt x="177596" y="3013"/>
                      </a:cubicBezTo>
                      <a:cubicBezTo>
                        <a:pt x="155022" y="13585"/>
                        <a:pt x="162166" y="75403"/>
                        <a:pt x="162166" y="75403"/>
                      </a:cubicBezTo>
                      <a:cubicBezTo>
                        <a:pt x="162166" y="75403"/>
                        <a:pt x="122160" y="-8036"/>
                        <a:pt x="103682" y="631"/>
                      </a:cubicBezTo>
                      <a:cubicBezTo>
                        <a:pt x="85203" y="9299"/>
                        <a:pt x="121303" y="93119"/>
                        <a:pt x="121303" y="93119"/>
                      </a:cubicBezTo>
                      <a:cubicBezTo>
                        <a:pt x="121303" y="93119"/>
                        <a:pt x="68058" y="1012"/>
                        <a:pt x="43198" y="13871"/>
                      </a:cubicBezTo>
                      <a:cubicBezTo>
                        <a:pt x="18243" y="26635"/>
                        <a:pt x="88251" y="121504"/>
                        <a:pt x="88251" y="121504"/>
                      </a:cubicBezTo>
                      <a:cubicBezTo>
                        <a:pt x="88251" y="121504"/>
                        <a:pt x="41960" y="50828"/>
                        <a:pt x="21862" y="70926"/>
                      </a:cubicBezTo>
                      <a:cubicBezTo>
                        <a:pt x="1765" y="91024"/>
                        <a:pt x="83203" y="189226"/>
                        <a:pt x="83203" y="189226"/>
                      </a:cubicBezTo>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37"/>
                <p:cNvSpPr/>
                <p:nvPr/>
              </p:nvSpPr>
              <p:spPr>
                <a:xfrm>
                  <a:off x="6039135" y="1985720"/>
                  <a:ext cx="151764" cy="488017"/>
                </a:xfrm>
                <a:custGeom>
                  <a:rect b="b" l="l" r="r" t="t"/>
                  <a:pathLst>
                    <a:path extrusionOk="0" h="488017" w="151764">
                      <a:moveTo>
                        <a:pt x="13526" y="81681"/>
                      </a:moveTo>
                      <a:cubicBezTo>
                        <a:pt x="28670" y="44534"/>
                        <a:pt x="75152" y="39866"/>
                        <a:pt x="75152" y="39866"/>
                      </a:cubicBezTo>
                      <a:cubicBezTo>
                        <a:pt x="75152" y="39866"/>
                        <a:pt x="144494" y="-15283"/>
                        <a:pt x="150876" y="4148"/>
                      </a:cubicBezTo>
                      <a:cubicBezTo>
                        <a:pt x="157258" y="23579"/>
                        <a:pt x="127730" y="58440"/>
                        <a:pt x="111538" y="101398"/>
                      </a:cubicBezTo>
                      <a:cubicBezTo>
                        <a:pt x="95250" y="144451"/>
                        <a:pt x="69913" y="163310"/>
                        <a:pt x="69913" y="163310"/>
                      </a:cubicBezTo>
                      <a:lnTo>
                        <a:pt x="0" y="488018"/>
                      </a:lnTo>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56" name="Google Shape;956;p37"/>
              <p:cNvGrpSpPr/>
              <p:nvPr/>
            </p:nvGrpSpPr>
            <p:grpSpPr>
              <a:xfrm>
                <a:off x="5944361" y="2480024"/>
                <a:ext cx="822007" cy="1129188"/>
                <a:chOff x="5944361" y="2480024"/>
                <a:chExt cx="822007" cy="1129188"/>
              </a:xfrm>
            </p:grpSpPr>
            <p:sp>
              <p:nvSpPr>
                <p:cNvPr id="957" name="Google Shape;957;p37"/>
                <p:cNvSpPr/>
                <p:nvPr/>
              </p:nvSpPr>
              <p:spPr>
                <a:xfrm>
                  <a:off x="5944361" y="2480024"/>
                  <a:ext cx="822007" cy="1129188"/>
                </a:xfrm>
                <a:custGeom>
                  <a:rect b="b" l="l" r="r" t="t"/>
                  <a:pathLst>
                    <a:path extrusionOk="0" h="1129188" w="822007">
                      <a:moveTo>
                        <a:pt x="359283" y="314039"/>
                      </a:moveTo>
                      <a:cubicBezTo>
                        <a:pt x="359283" y="314039"/>
                        <a:pt x="359855" y="314039"/>
                        <a:pt x="360141" y="314135"/>
                      </a:cubicBezTo>
                      <a:cubicBezTo>
                        <a:pt x="421862" y="321659"/>
                        <a:pt x="476631" y="274130"/>
                        <a:pt x="479298" y="212027"/>
                      </a:cubicBezTo>
                      <a:cubicBezTo>
                        <a:pt x="480822" y="176213"/>
                        <a:pt x="483299" y="125730"/>
                        <a:pt x="487013" y="78105"/>
                      </a:cubicBezTo>
                      <a:lnTo>
                        <a:pt x="758476" y="0"/>
                      </a:lnTo>
                      <a:cubicBezTo>
                        <a:pt x="758476" y="0"/>
                        <a:pt x="836581" y="264319"/>
                        <a:pt x="818579" y="401098"/>
                      </a:cubicBezTo>
                      <a:cubicBezTo>
                        <a:pt x="800576" y="537877"/>
                        <a:pt x="785051" y="798481"/>
                        <a:pt x="800481" y="863060"/>
                      </a:cubicBezTo>
                      <a:cubicBezTo>
                        <a:pt x="816007" y="927545"/>
                        <a:pt x="822008" y="1064323"/>
                        <a:pt x="822008" y="1064323"/>
                      </a:cubicBezTo>
                      <a:cubicBezTo>
                        <a:pt x="822008" y="1064323"/>
                        <a:pt x="415766" y="1126808"/>
                        <a:pt x="220694" y="1129189"/>
                      </a:cubicBezTo>
                      <a:cubicBezTo>
                        <a:pt x="220694" y="1129189"/>
                        <a:pt x="196120" y="1052322"/>
                        <a:pt x="208693" y="940498"/>
                      </a:cubicBezTo>
                      <a:cubicBezTo>
                        <a:pt x="221266" y="828675"/>
                        <a:pt x="208693" y="633031"/>
                        <a:pt x="208693" y="633031"/>
                      </a:cubicBezTo>
                      <a:lnTo>
                        <a:pt x="0" y="310039"/>
                      </a:lnTo>
                      <a:lnTo>
                        <a:pt x="197453" y="192500"/>
                      </a:lnTo>
                      <a:cubicBezTo>
                        <a:pt x="197453" y="192500"/>
                        <a:pt x="249650" y="280321"/>
                        <a:pt x="336995" y="303371"/>
                      </a:cubicBezTo>
                      <a:cubicBezTo>
                        <a:pt x="345281" y="305562"/>
                        <a:pt x="350996" y="312992"/>
                        <a:pt x="359474" y="314039"/>
                      </a:cubicBezTo>
                      <a:close/>
                    </a:path>
                  </a:pathLst>
                </a:custGeom>
                <a:solidFill>
                  <a:srgbClr val="FFFAE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37"/>
                <p:cNvSpPr/>
                <p:nvPr/>
              </p:nvSpPr>
              <p:spPr>
                <a:xfrm>
                  <a:off x="5944361" y="2480024"/>
                  <a:ext cx="822007" cy="1129188"/>
                </a:xfrm>
                <a:custGeom>
                  <a:rect b="b" l="l" r="r" t="t"/>
                  <a:pathLst>
                    <a:path extrusionOk="0" h="1129188" w="822007">
                      <a:moveTo>
                        <a:pt x="359283" y="314039"/>
                      </a:moveTo>
                      <a:cubicBezTo>
                        <a:pt x="359283" y="314039"/>
                        <a:pt x="359855" y="314039"/>
                        <a:pt x="360141" y="314135"/>
                      </a:cubicBezTo>
                      <a:cubicBezTo>
                        <a:pt x="421862" y="321659"/>
                        <a:pt x="476631" y="274130"/>
                        <a:pt x="479298" y="212027"/>
                      </a:cubicBezTo>
                      <a:cubicBezTo>
                        <a:pt x="480822" y="176213"/>
                        <a:pt x="483299" y="125730"/>
                        <a:pt x="487013" y="78105"/>
                      </a:cubicBezTo>
                      <a:lnTo>
                        <a:pt x="758476" y="0"/>
                      </a:lnTo>
                      <a:cubicBezTo>
                        <a:pt x="758476" y="0"/>
                        <a:pt x="836581" y="264319"/>
                        <a:pt x="818579" y="401098"/>
                      </a:cubicBezTo>
                      <a:cubicBezTo>
                        <a:pt x="800576" y="537877"/>
                        <a:pt x="785051" y="798481"/>
                        <a:pt x="800481" y="863060"/>
                      </a:cubicBezTo>
                      <a:cubicBezTo>
                        <a:pt x="816007" y="927545"/>
                        <a:pt x="822008" y="1064323"/>
                        <a:pt x="822008" y="1064323"/>
                      </a:cubicBezTo>
                      <a:cubicBezTo>
                        <a:pt x="822008" y="1064323"/>
                        <a:pt x="415766" y="1126808"/>
                        <a:pt x="220694" y="1129189"/>
                      </a:cubicBezTo>
                      <a:cubicBezTo>
                        <a:pt x="220694" y="1129189"/>
                        <a:pt x="196120" y="1052322"/>
                        <a:pt x="208693" y="940498"/>
                      </a:cubicBezTo>
                      <a:cubicBezTo>
                        <a:pt x="221266" y="828675"/>
                        <a:pt x="208693" y="633031"/>
                        <a:pt x="208693" y="633031"/>
                      </a:cubicBezTo>
                      <a:lnTo>
                        <a:pt x="0" y="310039"/>
                      </a:lnTo>
                      <a:lnTo>
                        <a:pt x="197453" y="192500"/>
                      </a:lnTo>
                      <a:cubicBezTo>
                        <a:pt x="197453" y="192500"/>
                        <a:pt x="249650" y="280321"/>
                        <a:pt x="336995" y="303371"/>
                      </a:cubicBezTo>
                      <a:cubicBezTo>
                        <a:pt x="345281" y="305562"/>
                        <a:pt x="350996" y="312992"/>
                        <a:pt x="359474" y="314039"/>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59" name="Google Shape;959;p37"/>
              <p:cNvGrpSpPr/>
              <p:nvPr/>
            </p:nvGrpSpPr>
            <p:grpSpPr>
              <a:xfrm>
                <a:off x="5840253" y="3544252"/>
                <a:ext cx="962459" cy="1600295"/>
                <a:chOff x="5840253" y="3544252"/>
                <a:chExt cx="962459" cy="1600295"/>
              </a:xfrm>
            </p:grpSpPr>
            <p:sp>
              <p:nvSpPr>
                <p:cNvPr id="960" name="Google Shape;960;p37"/>
                <p:cNvSpPr/>
                <p:nvPr/>
              </p:nvSpPr>
              <p:spPr>
                <a:xfrm>
                  <a:off x="5840253" y="3544252"/>
                  <a:ext cx="962459" cy="1600295"/>
                </a:xfrm>
                <a:custGeom>
                  <a:rect b="b" l="l" r="r" t="t"/>
                  <a:pathLst>
                    <a:path extrusionOk="0" h="1600295" w="962459">
                      <a:moveTo>
                        <a:pt x="926021" y="0"/>
                      </a:moveTo>
                      <a:cubicBezTo>
                        <a:pt x="926021" y="0"/>
                        <a:pt x="977265" y="217932"/>
                        <a:pt x="958215" y="348710"/>
                      </a:cubicBezTo>
                      <a:cubicBezTo>
                        <a:pt x="939165" y="479488"/>
                        <a:pt x="837533" y="1600295"/>
                        <a:pt x="837533" y="1600295"/>
                      </a:cubicBezTo>
                      <a:lnTo>
                        <a:pt x="580358" y="1600295"/>
                      </a:lnTo>
                      <a:lnTo>
                        <a:pt x="580358" y="492157"/>
                      </a:lnTo>
                      <a:lnTo>
                        <a:pt x="373952" y="956786"/>
                      </a:lnTo>
                      <a:lnTo>
                        <a:pt x="269748" y="1600295"/>
                      </a:lnTo>
                      <a:lnTo>
                        <a:pt x="0" y="1600295"/>
                      </a:lnTo>
                      <a:lnTo>
                        <a:pt x="56864" y="940784"/>
                      </a:lnTo>
                      <a:cubicBezTo>
                        <a:pt x="58769" y="919067"/>
                        <a:pt x="62960" y="897636"/>
                        <a:pt x="69533" y="876872"/>
                      </a:cubicBezTo>
                      <a:lnTo>
                        <a:pt x="324707" y="64865"/>
                      </a:lnTo>
                      <a:lnTo>
                        <a:pt x="926021"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1" name="Google Shape;961;p37"/>
                <p:cNvGrpSpPr/>
                <p:nvPr/>
              </p:nvGrpSpPr>
              <p:grpSpPr>
                <a:xfrm>
                  <a:off x="6066472" y="3552099"/>
                  <a:ext cx="679952" cy="1592390"/>
                  <a:chOff x="6066472" y="3552099"/>
                  <a:chExt cx="679952" cy="1592390"/>
                </a:xfrm>
              </p:grpSpPr>
              <p:sp>
                <p:nvSpPr>
                  <p:cNvPr id="962" name="Google Shape;962;p37"/>
                  <p:cNvSpPr/>
                  <p:nvPr/>
                </p:nvSpPr>
                <p:spPr>
                  <a:xfrm>
                    <a:off x="6639306" y="3552195"/>
                    <a:ext cx="107118" cy="1592294"/>
                  </a:xfrm>
                  <a:custGeom>
                    <a:rect b="b" l="l" r="r" t="t"/>
                    <a:pathLst>
                      <a:path extrusionOk="0" h="1592294" w="107118">
                        <a:moveTo>
                          <a:pt x="49244" y="0"/>
                        </a:moveTo>
                        <a:cubicBezTo>
                          <a:pt x="49244" y="0"/>
                          <a:pt x="112300" y="128588"/>
                          <a:pt x="106775" y="276320"/>
                        </a:cubicBezTo>
                        <a:cubicBezTo>
                          <a:pt x="101251" y="424053"/>
                          <a:pt x="0" y="1592294"/>
                          <a:pt x="0" y="159229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37"/>
                  <p:cNvSpPr/>
                  <p:nvPr/>
                </p:nvSpPr>
                <p:spPr>
                  <a:xfrm>
                    <a:off x="6591014" y="3552099"/>
                    <a:ext cx="107118" cy="1592294"/>
                  </a:xfrm>
                  <a:custGeom>
                    <a:rect b="b" l="l" r="r" t="t"/>
                    <a:pathLst>
                      <a:path extrusionOk="0" h="1592294" w="107118">
                        <a:moveTo>
                          <a:pt x="49244" y="0"/>
                        </a:moveTo>
                        <a:cubicBezTo>
                          <a:pt x="49244" y="0"/>
                          <a:pt x="112300" y="128588"/>
                          <a:pt x="106775" y="276320"/>
                        </a:cubicBezTo>
                        <a:cubicBezTo>
                          <a:pt x="101251" y="424053"/>
                          <a:pt x="0" y="1592294"/>
                          <a:pt x="0" y="159229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37"/>
                  <p:cNvSpPr/>
                  <p:nvPr/>
                </p:nvSpPr>
                <p:spPr>
                  <a:xfrm>
                    <a:off x="6066472" y="3958304"/>
                    <a:ext cx="346709" cy="1126426"/>
                  </a:xfrm>
                  <a:custGeom>
                    <a:rect b="b" l="l" r="r" t="t"/>
                    <a:pathLst>
                      <a:path extrusionOk="0" h="1126426" w="346709">
                        <a:moveTo>
                          <a:pt x="346710" y="0"/>
                        </a:moveTo>
                        <a:lnTo>
                          <a:pt x="86487" y="501110"/>
                        </a:lnTo>
                        <a:cubicBezTo>
                          <a:pt x="80867" y="511397"/>
                          <a:pt x="77248" y="522732"/>
                          <a:pt x="75724" y="534353"/>
                        </a:cubicBezTo>
                        <a:lnTo>
                          <a:pt x="0" y="1126426"/>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37"/>
                  <p:cNvSpPr/>
                  <p:nvPr/>
                </p:nvSpPr>
                <p:spPr>
                  <a:xfrm>
                    <a:off x="6333759" y="3902394"/>
                    <a:ext cx="86939" cy="322440"/>
                  </a:xfrm>
                  <a:custGeom>
                    <a:rect b="b" l="l" r="r" t="t"/>
                    <a:pathLst>
                      <a:path extrusionOk="0" h="383857" w="86939">
                        <a:moveTo>
                          <a:pt x="74081" y="95"/>
                        </a:moveTo>
                        <a:cubicBezTo>
                          <a:pt x="74081" y="95"/>
                          <a:pt x="-24312" y="235839"/>
                          <a:pt x="5692" y="383857"/>
                        </a:cubicBezTo>
                        <a:lnTo>
                          <a:pt x="86940" y="194500"/>
                        </a:lnTo>
                        <a:lnTo>
                          <a:pt x="86940" y="118967"/>
                        </a:lnTo>
                        <a:lnTo>
                          <a:pt x="7408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66" name="Google Shape;966;p37"/>
              <p:cNvSpPr/>
              <p:nvPr/>
            </p:nvSpPr>
            <p:spPr>
              <a:xfrm>
                <a:off x="6402324" y="3845337"/>
                <a:ext cx="18287" cy="191071"/>
              </a:xfrm>
              <a:custGeom>
                <a:rect b="b" l="l" r="r" t="t"/>
                <a:pathLst>
                  <a:path extrusionOk="0" h="191071" w="18287">
                    <a:moveTo>
                      <a:pt x="0" y="0"/>
                    </a:moveTo>
                    <a:lnTo>
                      <a:pt x="18288" y="191071"/>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7" name="Google Shape;967;p37"/>
              <p:cNvGrpSpPr/>
              <p:nvPr/>
            </p:nvGrpSpPr>
            <p:grpSpPr>
              <a:xfrm>
                <a:off x="5444966" y="5262449"/>
                <a:ext cx="621426" cy="256716"/>
                <a:chOff x="5444966" y="5262449"/>
                <a:chExt cx="621426" cy="256716"/>
              </a:xfrm>
            </p:grpSpPr>
            <p:sp>
              <p:nvSpPr>
                <p:cNvPr id="968" name="Google Shape;968;p37"/>
                <p:cNvSpPr/>
                <p:nvPr/>
              </p:nvSpPr>
              <p:spPr>
                <a:xfrm>
                  <a:off x="5447536" y="5262449"/>
                  <a:ext cx="618856" cy="245000"/>
                </a:xfrm>
                <a:custGeom>
                  <a:rect b="b" l="l" r="r" t="t"/>
                  <a:pathLst>
                    <a:path extrusionOk="0" h="245000" w="618856">
                      <a:moveTo>
                        <a:pt x="605697" y="72407"/>
                      </a:moveTo>
                      <a:cubicBezTo>
                        <a:pt x="603315" y="64025"/>
                        <a:pt x="592838" y="60978"/>
                        <a:pt x="586456" y="66883"/>
                      </a:cubicBezTo>
                      <a:cubicBezTo>
                        <a:pt x="567692" y="84218"/>
                        <a:pt x="531973" y="112317"/>
                        <a:pt x="497683" y="112317"/>
                      </a:cubicBezTo>
                      <a:cubicBezTo>
                        <a:pt x="458726" y="112317"/>
                        <a:pt x="417292" y="73455"/>
                        <a:pt x="419768" y="65549"/>
                      </a:cubicBezTo>
                      <a:cubicBezTo>
                        <a:pt x="427293" y="42118"/>
                        <a:pt x="413196" y="3732"/>
                        <a:pt x="389003" y="113"/>
                      </a:cubicBezTo>
                      <a:cubicBezTo>
                        <a:pt x="356999" y="-4650"/>
                        <a:pt x="188692" y="142988"/>
                        <a:pt x="75249" y="167657"/>
                      </a:cubicBezTo>
                      <a:lnTo>
                        <a:pt x="34959" y="181469"/>
                      </a:lnTo>
                      <a:cubicBezTo>
                        <a:pt x="13908" y="188708"/>
                        <a:pt x="-189" y="208615"/>
                        <a:pt x="2" y="230904"/>
                      </a:cubicBezTo>
                      <a:cubicBezTo>
                        <a:pt x="2" y="238714"/>
                        <a:pt x="6765" y="245000"/>
                        <a:pt x="14575" y="245000"/>
                      </a:cubicBezTo>
                      <a:lnTo>
                        <a:pt x="570740" y="245000"/>
                      </a:lnTo>
                      <a:cubicBezTo>
                        <a:pt x="590171" y="245000"/>
                        <a:pt x="607411" y="232047"/>
                        <a:pt x="612364" y="213282"/>
                      </a:cubicBezTo>
                      <a:cubicBezTo>
                        <a:pt x="619793" y="184993"/>
                        <a:pt x="624461" y="137939"/>
                        <a:pt x="605601" y="72312"/>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37"/>
                <p:cNvSpPr/>
                <p:nvPr/>
              </p:nvSpPr>
              <p:spPr>
                <a:xfrm>
                  <a:off x="5444966" y="5459730"/>
                  <a:ext cx="619278" cy="59435"/>
                </a:xfrm>
                <a:custGeom>
                  <a:rect b="b" l="l" r="r" t="t"/>
                  <a:pathLst>
                    <a:path extrusionOk="0" h="59435" w="619278">
                      <a:moveTo>
                        <a:pt x="2667" y="33718"/>
                      </a:moveTo>
                      <a:cubicBezTo>
                        <a:pt x="2667" y="33718"/>
                        <a:pt x="-3334" y="47720"/>
                        <a:pt x="2667" y="59436"/>
                      </a:cubicBezTo>
                      <a:lnTo>
                        <a:pt x="585693" y="59436"/>
                      </a:lnTo>
                      <a:cubicBezTo>
                        <a:pt x="595598" y="59436"/>
                        <a:pt x="604838" y="54292"/>
                        <a:pt x="609600" y="45625"/>
                      </a:cubicBezTo>
                      <a:cubicBezTo>
                        <a:pt x="615506" y="34766"/>
                        <a:pt x="621506" y="18479"/>
                        <a:pt x="618458" y="0"/>
                      </a:cubicBezTo>
                      <a:cubicBezTo>
                        <a:pt x="618458" y="0"/>
                        <a:pt x="506730" y="40386"/>
                        <a:pt x="2667" y="33718"/>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70" name="Google Shape;970;p37"/>
              <p:cNvSpPr/>
              <p:nvPr/>
            </p:nvSpPr>
            <p:spPr>
              <a:xfrm>
                <a:off x="6152959" y="3013519"/>
                <a:ext cx="9525" cy="99440"/>
              </a:xfrm>
              <a:custGeom>
                <a:rect b="b" l="l" r="r" t="t"/>
                <a:pathLst>
                  <a:path extrusionOk="0" h="99440" w="9525">
                    <a:moveTo>
                      <a:pt x="0" y="0"/>
                    </a:moveTo>
                    <a:lnTo>
                      <a:pt x="0" y="99441"/>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71" name="Google Shape;971;p37"/>
              <p:cNvGrpSpPr/>
              <p:nvPr/>
            </p:nvGrpSpPr>
            <p:grpSpPr>
              <a:xfrm>
                <a:off x="6267649" y="2717006"/>
                <a:ext cx="157621" cy="556441"/>
                <a:chOff x="6267649" y="2717006"/>
                <a:chExt cx="157621" cy="556441"/>
              </a:xfrm>
            </p:grpSpPr>
            <p:sp>
              <p:nvSpPr>
                <p:cNvPr id="972" name="Google Shape;972;p37"/>
                <p:cNvSpPr/>
                <p:nvPr/>
              </p:nvSpPr>
              <p:spPr>
                <a:xfrm>
                  <a:off x="6267649" y="2717006"/>
                  <a:ext cx="157621" cy="466915"/>
                </a:xfrm>
                <a:custGeom>
                  <a:rect b="b" l="l" r="r" t="t"/>
                  <a:pathLst>
                    <a:path extrusionOk="0" h="466915" w="157621">
                      <a:moveTo>
                        <a:pt x="10945" y="54483"/>
                      </a:moveTo>
                      <a:cubicBezTo>
                        <a:pt x="10945" y="54483"/>
                        <a:pt x="-47062" y="140875"/>
                        <a:pt x="104004" y="466915"/>
                      </a:cubicBezTo>
                      <a:cubicBezTo>
                        <a:pt x="104004" y="466915"/>
                        <a:pt x="183252" y="63341"/>
                        <a:pt x="149058"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73" name="Google Shape;973;p37"/>
                <p:cNvGrpSpPr/>
                <p:nvPr/>
              </p:nvGrpSpPr>
              <p:grpSpPr>
                <a:xfrm>
                  <a:off x="6340984" y="3162569"/>
                  <a:ext cx="61463" cy="110878"/>
                  <a:chOff x="6340984" y="3162569"/>
                  <a:chExt cx="61463" cy="110878"/>
                </a:xfrm>
              </p:grpSpPr>
              <p:sp>
                <p:nvSpPr>
                  <p:cNvPr id="974" name="Google Shape;974;p37"/>
                  <p:cNvSpPr/>
                  <p:nvPr/>
                </p:nvSpPr>
                <p:spPr>
                  <a:xfrm>
                    <a:off x="6340984" y="3162569"/>
                    <a:ext cx="61463" cy="110878"/>
                  </a:xfrm>
                  <a:custGeom>
                    <a:rect b="b" l="l" r="r" t="t"/>
                    <a:pathLst>
                      <a:path extrusionOk="0" h="110878" w="61463">
                        <a:moveTo>
                          <a:pt x="2951" y="42021"/>
                        </a:moveTo>
                        <a:cubicBezTo>
                          <a:pt x="-9050" y="13160"/>
                          <a:pt x="19430" y="2302"/>
                          <a:pt x="19430" y="2302"/>
                        </a:cubicBezTo>
                        <a:cubicBezTo>
                          <a:pt x="34955" y="-4080"/>
                          <a:pt x="52672" y="3254"/>
                          <a:pt x="59149" y="18780"/>
                        </a:cubicBezTo>
                        <a:cubicBezTo>
                          <a:pt x="64578" y="31829"/>
                          <a:pt x="60101" y="46308"/>
                          <a:pt x="49433" y="54499"/>
                        </a:cubicBezTo>
                        <a:lnTo>
                          <a:pt x="46385" y="103458"/>
                        </a:lnTo>
                        <a:cubicBezTo>
                          <a:pt x="46290" y="105362"/>
                          <a:pt x="45052" y="107077"/>
                          <a:pt x="43242" y="107839"/>
                        </a:cubicBezTo>
                        <a:lnTo>
                          <a:pt x="36765" y="110506"/>
                        </a:lnTo>
                        <a:cubicBezTo>
                          <a:pt x="34193" y="111554"/>
                          <a:pt x="31241" y="110315"/>
                          <a:pt x="30193" y="107744"/>
                        </a:cubicBezTo>
                        <a:lnTo>
                          <a:pt x="2951" y="42021"/>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37"/>
                  <p:cNvSpPr/>
                  <p:nvPr/>
                </p:nvSpPr>
                <p:spPr>
                  <a:xfrm>
                    <a:off x="6355910" y="3177703"/>
                    <a:ext cx="30724" cy="30738"/>
                  </a:xfrm>
                  <a:custGeom>
                    <a:rect b="b" l="l" r="r" t="t"/>
                    <a:pathLst>
                      <a:path extrusionOk="0" h="30738" w="30724">
                        <a:moveTo>
                          <a:pt x="21268" y="29555"/>
                        </a:moveTo>
                        <a:cubicBezTo>
                          <a:pt x="29078" y="26316"/>
                          <a:pt x="32793" y="17363"/>
                          <a:pt x="29555" y="9457"/>
                        </a:cubicBezTo>
                        <a:cubicBezTo>
                          <a:pt x="26316" y="1647"/>
                          <a:pt x="17363" y="-2068"/>
                          <a:pt x="9457" y="1170"/>
                        </a:cubicBezTo>
                        <a:cubicBezTo>
                          <a:pt x="1646" y="4409"/>
                          <a:pt x="-2068" y="13362"/>
                          <a:pt x="1170" y="21268"/>
                        </a:cubicBezTo>
                        <a:cubicBezTo>
                          <a:pt x="4409" y="29174"/>
                          <a:pt x="13362" y="32793"/>
                          <a:pt x="21268" y="29555"/>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976" name="Google Shape;976;p37"/>
            <p:cNvSpPr/>
            <p:nvPr/>
          </p:nvSpPr>
          <p:spPr>
            <a:xfrm>
              <a:off x="7197700" y="2099375"/>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sp>
        <p:nvSpPr>
          <p:cNvPr id="977" name="Google Shape;977;p37"/>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t>Skill Selection</a:t>
            </a:r>
            <a:endParaRPr u="sng"/>
          </a:p>
        </p:txBody>
      </p:sp>
      <p:graphicFrame>
        <p:nvGraphicFramePr>
          <p:cNvPr id="978" name="Google Shape;978;p37"/>
          <p:cNvGraphicFramePr/>
          <p:nvPr/>
        </p:nvGraphicFramePr>
        <p:xfrm>
          <a:off x="395150" y="1115475"/>
          <a:ext cx="3000000" cy="3000000"/>
        </p:xfrm>
        <a:graphic>
          <a:graphicData uri="http://schemas.openxmlformats.org/drawingml/2006/table">
            <a:tbl>
              <a:tblPr>
                <a:noFill/>
                <a:tableStyleId>{BF07BE1B-7E24-4F9B-ABF8-E29605B4C7C0}</a:tableStyleId>
              </a:tblPr>
              <a:tblGrid>
                <a:gridCol w="1657150"/>
                <a:gridCol w="2008150"/>
                <a:gridCol w="1837950"/>
              </a:tblGrid>
              <a:tr h="381000">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Locomotor Skills</a:t>
                      </a:r>
                      <a:endParaRPr>
                        <a:latin typeface="Alexandria Medium"/>
                        <a:ea typeface="Alexandria Medium"/>
                        <a:cs typeface="Alexandria Medium"/>
                        <a:sym typeface="Alexandria Medium"/>
                      </a:endParaRPr>
                    </a:p>
                  </a:txBody>
                  <a:tcPr marT="91425" marB="91425" marR="91425" marL="91425">
                    <a:lnB cap="flat" cmpd="sng" w="9525">
                      <a:solidFill>
                        <a:srgbClr val="CCCCCC"/>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Non-locomotor Skills</a:t>
                      </a:r>
                      <a:endParaRPr>
                        <a:latin typeface="Alexandria Medium"/>
                        <a:ea typeface="Alexandria Medium"/>
                        <a:cs typeface="Alexandria Medium"/>
                        <a:sym typeface="Alexandria Medium"/>
                      </a:endParaRPr>
                    </a:p>
                  </a:txBody>
                  <a:tcPr marT="91425" marB="91425" marR="91425" marL="91425">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Manipulative Skills</a:t>
                      </a:r>
                      <a:endParaRPr>
                        <a:latin typeface="Alexandria Medium"/>
                        <a:ea typeface="Alexandria Medium"/>
                        <a:cs typeface="Alexandria Medium"/>
                        <a:sym typeface="Alexandria Medium"/>
                      </a:endParaRPr>
                    </a:p>
                  </a:txBody>
                  <a:tcPr marT="91425" marB="91425" marR="91425" marL="91425">
                    <a:solidFill>
                      <a:schemeClr val="dk2"/>
                    </a:solidFill>
                  </a:tcPr>
                </a:tc>
              </a:tr>
              <a:tr h="381000">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walking; running; leaping; jumping; hopping; skipping; galloping; sliding; and</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rolling (roll-like action)/</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rotating (as in gymnastics)</a:t>
                      </a:r>
                      <a:endParaRPr>
                        <a:latin typeface="Alexandria Medium"/>
                        <a:ea typeface="Alexandria Medium"/>
                        <a:cs typeface="Alexandria Medium"/>
                        <a:sym typeface="Alexandria Medium"/>
                      </a:endParaRPr>
                    </a:p>
                  </a:txBody>
                  <a:tcPr marT="95250" marB="95250" marR="95250" marL="952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curling; stretching; twisting; turning; spinning; pushing; pulling; rocking; swinging; pivoting; and balancing.</a:t>
                      </a:r>
                      <a:endParaRPr>
                        <a:latin typeface="Alexandria Medium"/>
                        <a:ea typeface="Alexandria Medium"/>
                        <a:cs typeface="Alexandria Medium"/>
                        <a:sym typeface="Alexandria Medium"/>
                      </a:endParaRPr>
                    </a:p>
                  </a:txBody>
                  <a:tcPr marT="91425" marB="91425" marR="91425" marL="91425">
                    <a:lnL cap="flat" cmpd="sng" w="9525">
                      <a:solidFill>
                        <a:srgbClr val="CCCCCC"/>
                      </a:solidFill>
                      <a:prstDash val="solid"/>
                      <a:round/>
                      <a:headEnd len="sm" w="sm" type="none"/>
                      <a:tailEnd len="sm" w="sm" type="none"/>
                    </a:lnL>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rolling; throwing; catching; bouncing, dribbling, trapping; kicking; volleying; and striking</a:t>
                      </a:r>
                      <a:endParaRPr>
                        <a:latin typeface="Alexandria Medium"/>
                        <a:ea typeface="Alexandria Medium"/>
                        <a:cs typeface="Alexandria Medium"/>
                        <a:sym typeface="Alexandria Medium"/>
                      </a:endParaRPr>
                    </a:p>
                  </a:txBody>
                  <a:tcPr marT="91425" marB="91425" marR="91425" marL="91425">
                    <a:solidFill>
                      <a:schemeClr val="dk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grpSp>
        <p:nvGrpSpPr>
          <p:cNvPr id="983" name="Google Shape;983;p38"/>
          <p:cNvGrpSpPr/>
          <p:nvPr/>
        </p:nvGrpSpPr>
        <p:grpSpPr>
          <a:xfrm>
            <a:off x="5313200" y="1714597"/>
            <a:ext cx="3773773" cy="2878845"/>
            <a:chOff x="4157091" y="2293429"/>
            <a:chExt cx="4225003" cy="3223069"/>
          </a:xfrm>
        </p:grpSpPr>
        <p:sp>
          <p:nvSpPr>
            <p:cNvPr id="984" name="Google Shape;984;p38"/>
            <p:cNvSpPr/>
            <p:nvPr/>
          </p:nvSpPr>
          <p:spPr>
            <a:xfrm>
              <a:off x="5738907" y="2293429"/>
              <a:ext cx="1061370" cy="3223069"/>
            </a:xfrm>
            <a:custGeom>
              <a:rect b="b" l="l" r="r" t="t"/>
              <a:pathLst>
                <a:path extrusionOk="0" h="3223069" w="1061370">
                  <a:moveTo>
                    <a:pt x="957929" y="0"/>
                  </a:moveTo>
                  <a:lnTo>
                    <a:pt x="957929" y="200882"/>
                  </a:lnTo>
                  <a:lnTo>
                    <a:pt x="103441" y="200882"/>
                  </a:lnTo>
                  <a:lnTo>
                    <a:pt x="103441" y="0"/>
                  </a:lnTo>
                  <a:lnTo>
                    <a:pt x="0" y="0"/>
                  </a:lnTo>
                  <a:lnTo>
                    <a:pt x="0" y="3223069"/>
                  </a:lnTo>
                  <a:lnTo>
                    <a:pt x="103441" y="3223069"/>
                  </a:lnTo>
                  <a:lnTo>
                    <a:pt x="103441" y="3027712"/>
                  </a:lnTo>
                  <a:lnTo>
                    <a:pt x="957929" y="3027712"/>
                  </a:lnTo>
                  <a:lnTo>
                    <a:pt x="957929" y="3223069"/>
                  </a:lnTo>
                  <a:lnTo>
                    <a:pt x="1061371" y="3223069"/>
                  </a:lnTo>
                  <a:lnTo>
                    <a:pt x="1061371" y="0"/>
                  </a:lnTo>
                  <a:lnTo>
                    <a:pt x="957929" y="0"/>
                  </a:lnTo>
                  <a:close/>
                  <a:moveTo>
                    <a:pt x="957929" y="288036"/>
                  </a:moveTo>
                  <a:lnTo>
                    <a:pt x="957929" y="505301"/>
                  </a:lnTo>
                  <a:lnTo>
                    <a:pt x="103441" y="505301"/>
                  </a:lnTo>
                  <a:lnTo>
                    <a:pt x="103441" y="288036"/>
                  </a:lnTo>
                  <a:lnTo>
                    <a:pt x="957929" y="288036"/>
                  </a:lnTo>
                  <a:close/>
                  <a:moveTo>
                    <a:pt x="103441" y="2331720"/>
                  </a:moveTo>
                  <a:lnTo>
                    <a:pt x="103441" y="2114455"/>
                  </a:lnTo>
                  <a:lnTo>
                    <a:pt x="957929" y="2114455"/>
                  </a:lnTo>
                  <a:lnTo>
                    <a:pt x="957929" y="2331720"/>
                  </a:lnTo>
                  <a:lnTo>
                    <a:pt x="103441" y="2331720"/>
                  </a:lnTo>
                  <a:close/>
                  <a:moveTo>
                    <a:pt x="957929" y="2418874"/>
                  </a:moveTo>
                  <a:lnTo>
                    <a:pt x="957929" y="2636139"/>
                  </a:lnTo>
                  <a:lnTo>
                    <a:pt x="103441" y="2636139"/>
                  </a:lnTo>
                  <a:lnTo>
                    <a:pt x="103441" y="2418874"/>
                  </a:lnTo>
                  <a:lnTo>
                    <a:pt x="957929" y="2418874"/>
                  </a:lnTo>
                  <a:close/>
                  <a:moveTo>
                    <a:pt x="103441" y="2027301"/>
                  </a:moveTo>
                  <a:lnTo>
                    <a:pt x="103441" y="1810036"/>
                  </a:lnTo>
                  <a:lnTo>
                    <a:pt x="957929" y="1810036"/>
                  </a:lnTo>
                  <a:lnTo>
                    <a:pt x="957929" y="2027301"/>
                  </a:lnTo>
                  <a:lnTo>
                    <a:pt x="103441" y="2027301"/>
                  </a:lnTo>
                  <a:close/>
                  <a:moveTo>
                    <a:pt x="103441" y="1722882"/>
                  </a:moveTo>
                  <a:lnTo>
                    <a:pt x="103441" y="1505617"/>
                  </a:lnTo>
                  <a:lnTo>
                    <a:pt x="957929" y="1505617"/>
                  </a:lnTo>
                  <a:lnTo>
                    <a:pt x="957929" y="1722882"/>
                  </a:lnTo>
                  <a:lnTo>
                    <a:pt x="103441" y="1722882"/>
                  </a:lnTo>
                  <a:close/>
                  <a:moveTo>
                    <a:pt x="103441" y="1418463"/>
                  </a:moveTo>
                  <a:lnTo>
                    <a:pt x="103441" y="1201198"/>
                  </a:lnTo>
                  <a:lnTo>
                    <a:pt x="957929" y="1201198"/>
                  </a:lnTo>
                  <a:lnTo>
                    <a:pt x="957929" y="1418463"/>
                  </a:lnTo>
                  <a:lnTo>
                    <a:pt x="103441" y="1418463"/>
                  </a:lnTo>
                  <a:close/>
                  <a:moveTo>
                    <a:pt x="103441" y="1114044"/>
                  </a:moveTo>
                  <a:lnTo>
                    <a:pt x="103441" y="896779"/>
                  </a:lnTo>
                  <a:lnTo>
                    <a:pt x="957929" y="896779"/>
                  </a:lnTo>
                  <a:lnTo>
                    <a:pt x="957929" y="1114044"/>
                  </a:lnTo>
                  <a:lnTo>
                    <a:pt x="103441" y="1114044"/>
                  </a:lnTo>
                  <a:close/>
                  <a:moveTo>
                    <a:pt x="103441" y="809625"/>
                  </a:moveTo>
                  <a:lnTo>
                    <a:pt x="103441" y="592360"/>
                  </a:lnTo>
                  <a:lnTo>
                    <a:pt x="957929" y="592360"/>
                  </a:lnTo>
                  <a:lnTo>
                    <a:pt x="957929" y="809625"/>
                  </a:lnTo>
                  <a:lnTo>
                    <a:pt x="103441" y="809625"/>
                  </a:lnTo>
                  <a:close/>
                  <a:moveTo>
                    <a:pt x="103441" y="2940463"/>
                  </a:moveTo>
                  <a:lnTo>
                    <a:pt x="103441" y="2723198"/>
                  </a:lnTo>
                  <a:lnTo>
                    <a:pt x="957929" y="2723198"/>
                  </a:lnTo>
                  <a:lnTo>
                    <a:pt x="957929" y="2940463"/>
                  </a:lnTo>
                  <a:lnTo>
                    <a:pt x="103441"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38"/>
            <p:cNvSpPr/>
            <p:nvPr/>
          </p:nvSpPr>
          <p:spPr>
            <a:xfrm>
              <a:off x="4157091" y="2293429"/>
              <a:ext cx="1061370" cy="3223069"/>
            </a:xfrm>
            <a:custGeom>
              <a:rect b="b" l="l" r="r" t="t"/>
              <a:pathLst>
                <a:path extrusionOk="0" h="3223069" w="1061370">
                  <a:moveTo>
                    <a:pt x="957929" y="0"/>
                  </a:moveTo>
                  <a:lnTo>
                    <a:pt x="957929" y="200882"/>
                  </a:lnTo>
                  <a:lnTo>
                    <a:pt x="103442" y="200882"/>
                  </a:lnTo>
                  <a:lnTo>
                    <a:pt x="103442" y="0"/>
                  </a:lnTo>
                  <a:lnTo>
                    <a:pt x="0" y="0"/>
                  </a:lnTo>
                  <a:lnTo>
                    <a:pt x="0" y="3223069"/>
                  </a:lnTo>
                  <a:lnTo>
                    <a:pt x="103442" y="3223069"/>
                  </a:lnTo>
                  <a:lnTo>
                    <a:pt x="103442" y="3027712"/>
                  </a:lnTo>
                  <a:lnTo>
                    <a:pt x="957929" y="3027712"/>
                  </a:lnTo>
                  <a:lnTo>
                    <a:pt x="957929" y="3223069"/>
                  </a:lnTo>
                  <a:lnTo>
                    <a:pt x="1061371" y="3223069"/>
                  </a:lnTo>
                  <a:lnTo>
                    <a:pt x="1061371" y="0"/>
                  </a:lnTo>
                  <a:lnTo>
                    <a:pt x="957929" y="0"/>
                  </a:lnTo>
                  <a:close/>
                  <a:moveTo>
                    <a:pt x="957929" y="288036"/>
                  </a:moveTo>
                  <a:lnTo>
                    <a:pt x="957929" y="505301"/>
                  </a:lnTo>
                  <a:lnTo>
                    <a:pt x="103442" y="505301"/>
                  </a:lnTo>
                  <a:lnTo>
                    <a:pt x="103442" y="288036"/>
                  </a:lnTo>
                  <a:lnTo>
                    <a:pt x="957929" y="288036"/>
                  </a:lnTo>
                  <a:close/>
                  <a:moveTo>
                    <a:pt x="103442" y="2331720"/>
                  </a:moveTo>
                  <a:lnTo>
                    <a:pt x="103442" y="2114455"/>
                  </a:lnTo>
                  <a:lnTo>
                    <a:pt x="957929" y="2114455"/>
                  </a:lnTo>
                  <a:lnTo>
                    <a:pt x="957929" y="2331720"/>
                  </a:lnTo>
                  <a:lnTo>
                    <a:pt x="103442" y="2331720"/>
                  </a:lnTo>
                  <a:close/>
                  <a:moveTo>
                    <a:pt x="957929" y="2418874"/>
                  </a:moveTo>
                  <a:lnTo>
                    <a:pt x="957929" y="2636139"/>
                  </a:lnTo>
                  <a:lnTo>
                    <a:pt x="103442" y="2636139"/>
                  </a:lnTo>
                  <a:lnTo>
                    <a:pt x="103442" y="2418874"/>
                  </a:lnTo>
                  <a:lnTo>
                    <a:pt x="957929" y="2418874"/>
                  </a:lnTo>
                  <a:close/>
                  <a:moveTo>
                    <a:pt x="103442" y="2027301"/>
                  </a:moveTo>
                  <a:lnTo>
                    <a:pt x="103442" y="1810036"/>
                  </a:lnTo>
                  <a:lnTo>
                    <a:pt x="957929" y="1810036"/>
                  </a:lnTo>
                  <a:lnTo>
                    <a:pt x="957929" y="2027301"/>
                  </a:lnTo>
                  <a:lnTo>
                    <a:pt x="103442" y="2027301"/>
                  </a:lnTo>
                  <a:close/>
                  <a:moveTo>
                    <a:pt x="103442" y="1722882"/>
                  </a:moveTo>
                  <a:lnTo>
                    <a:pt x="103442" y="1505617"/>
                  </a:lnTo>
                  <a:lnTo>
                    <a:pt x="957929" y="1505617"/>
                  </a:lnTo>
                  <a:lnTo>
                    <a:pt x="957929" y="1722882"/>
                  </a:lnTo>
                  <a:lnTo>
                    <a:pt x="103442" y="1722882"/>
                  </a:lnTo>
                  <a:close/>
                  <a:moveTo>
                    <a:pt x="103442" y="1418463"/>
                  </a:moveTo>
                  <a:lnTo>
                    <a:pt x="103442" y="1201198"/>
                  </a:lnTo>
                  <a:lnTo>
                    <a:pt x="957929" y="1201198"/>
                  </a:lnTo>
                  <a:lnTo>
                    <a:pt x="957929" y="1418463"/>
                  </a:lnTo>
                  <a:lnTo>
                    <a:pt x="103442" y="1418463"/>
                  </a:lnTo>
                  <a:close/>
                  <a:moveTo>
                    <a:pt x="103442" y="1114044"/>
                  </a:moveTo>
                  <a:lnTo>
                    <a:pt x="103442" y="896779"/>
                  </a:lnTo>
                  <a:lnTo>
                    <a:pt x="957929" y="896779"/>
                  </a:lnTo>
                  <a:lnTo>
                    <a:pt x="957929" y="1114044"/>
                  </a:lnTo>
                  <a:lnTo>
                    <a:pt x="103442" y="1114044"/>
                  </a:lnTo>
                  <a:close/>
                  <a:moveTo>
                    <a:pt x="103442" y="809625"/>
                  </a:moveTo>
                  <a:lnTo>
                    <a:pt x="103442" y="592360"/>
                  </a:lnTo>
                  <a:lnTo>
                    <a:pt x="957929" y="592360"/>
                  </a:lnTo>
                  <a:lnTo>
                    <a:pt x="957929" y="809625"/>
                  </a:lnTo>
                  <a:lnTo>
                    <a:pt x="103442" y="809625"/>
                  </a:lnTo>
                  <a:close/>
                  <a:moveTo>
                    <a:pt x="103442" y="2940463"/>
                  </a:moveTo>
                  <a:lnTo>
                    <a:pt x="103442" y="2723198"/>
                  </a:lnTo>
                  <a:lnTo>
                    <a:pt x="957929" y="2723198"/>
                  </a:lnTo>
                  <a:lnTo>
                    <a:pt x="957929"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38"/>
            <p:cNvSpPr/>
            <p:nvPr/>
          </p:nvSpPr>
          <p:spPr>
            <a:xfrm>
              <a:off x="7320724" y="2293429"/>
              <a:ext cx="1061370" cy="3223069"/>
            </a:xfrm>
            <a:custGeom>
              <a:rect b="b" l="l" r="r" t="t"/>
              <a:pathLst>
                <a:path extrusionOk="0" h="3223069" w="1061370">
                  <a:moveTo>
                    <a:pt x="957930" y="0"/>
                  </a:moveTo>
                  <a:lnTo>
                    <a:pt x="957930" y="200882"/>
                  </a:lnTo>
                  <a:lnTo>
                    <a:pt x="103442" y="200882"/>
                  </a:lnTo>
                  <a:lnTo>
                    <a:pt x="103442" y="0"/>
                  </a:lnTo>
                  <a:lnTo>
                    <a:pt x="0" y="0"/>
                  </a:lnTo>
                  <a:lnTo>
                    <a:pt x="0" y="3223069"/>
                  </a:lnTo>
                  <a:lnTo>
                    <a:pt x="103442" y="3223069"/>
                  </a:lnTo>
                  <a:lnTo>
                    <a:pt x="103442" y="3027712"/>
                  </a:lnTo>
                  <a:lnTo>
                    <a:pt x="957930" y="3027712"/>
                  </a:lnTo>
                  <a:lnTo>
                    <a:pt x="957930" y="3223069"/>
                  </a:lnTo>
                  <a:lnTo>
                    <a:pt x="1061371" y="3223069"/>
                  </a:lnTo>
                  <a:lnTo>
                    <a:pt x="1061371" y="0"/>
                  </a:lnTo>
                  <a:lnTo>
                    <a:pt x="957930" y="0"/>
                  </a:lnTo>
                  <a:close/>
                  <a:moveTo>
                    <a:pt x="957930" y="288036"/>
                  </a:moveTo>
                  <a:lnTo>
                    <a:pt x="957930" y="505301"/>
                  </a:lnTo>
                  <a:lnTo>
                    <a:pt x="103442" y="505301"/>
                  </a:lnTo>
                  <a:lnTo>
                    <a:pt x="103442" y="288036"/>
                  </a:lnTo>
                  <a:lnTo>
                    <a:pt x="957930" y="288036"/>
                  </a:lnTo>
                  <a:close/>
                  <a:moveTo>
                    <a:pt x="103442" y="2331720"/>
                  </a:moveTo>
                  <a:lnTo>
                    <a:pt x="103442" y="2114455"/>
                  </a:lnTo>
                  <a:lnTo>
                    <a:pt x="957930" y="2114455"/>
                  </a:lnTo>
                  <a:lnTo>
                    <a:pt x="957930" y="2331720"/>
                  </a:lnTo>
                  <a:lnTo>
                    <a:pt x="103442" y="2331720"/>
                  </a:lnTo>
                  <a:close/>
                  <a:moveTo>
                    <a:pt x="957930" y="2418874"/>
                  </a:moveTo>
                  <a:lnTo>
                    <a:pt x="957930" y="2636139"/>
                  </a:lnTo>
                  <a:lnTo>
                    <a:pt x="103442" y="2636139"/>
                  </a:lnTo>
                  <a:lnTo>
                    <a:pt x="103442" y="2418874"/>
                  </a:lnTo>
                  <a:lnTo>
                    <a:pt x="957930" y="2418874"/>
                  </a:lnTo>
                  <a:close/>
                  <a:moveTo>
                    <a:pt x="103442" y="2027301"/>
                  </a:moveTo>
                  <a:lnTo>
                    <a:pt x="103442" y="1810036"/>
                  </a:lnTo>
                  <a:lnTo>
                    <a:pt x="957930" y="1810036"/>
                  </a:lnTo>
                  <a:lnTo>
                    <a:pt x="957930" y="2027301"/>
                  </a:lnTo>
                  <a:lnTo>
                    <a:pt x="103442" y="2027301"/>
                  </a:lnTo>
                  <a:close/>
                  <a:moveTo>
                    <a:pt x="103442" y="1722882"/>
                  </a:moveTo>
                  <a:lnTo>
                    <a:pt x="103442" y="1505617"/>
                  </a:lnTo>
                  <a:lnTo>
                    <a:pt x="957930" y="1505617"/>
                  </a:lnTo>
                  <a:lnTo>
                    <a:pt x="957930" y="1722882"/>
                  </a:lnTo>
                  <a:lnTo>
                    <a:pt x="103442" y="1722882"/>
                  </a:lnTo>
                  <a:close/>
                  <a:moveTo>
                    <a:pt x="103442" y="1418463"/>
                  </a:moveTo>
                  <a:lnTo>
                    <a:pt x="103442" y="1201198"/>
                  </a:lnTo>
                  <a:lnTo>
                    <a:pt x="957930" y="1201198"/>
                  </a:lnTo>
                  <a:lnTo>
                    <a:pt x="957930" y="1418463"/>
                  </a:lnTo>
                  <a:lnTo>
                    <a:pt x="103442" y="1418463"/>
                  </a:lnTo>
                  <a:close/>
                  <a:moveTo>
                    <a:pt x="103442" y="1114044"/>
                  </a:moveTo>
                  <a:lnTo>
                    <a:pt x="103442" y="896779"/>
                  </a:lnTo>
                  <a:lnTo>
                    <a:pt x="957930" y="896779"/>
                  </a:lnTo>
                  <a:lnTo>
                    <a:pt x="957930" y="1114044"/>
                  </a:lnTo>
                  <a:lnTo>
                    <a:pt x="103442" y="1114044"/>
                  </a:lnTo>
                  <a:close/>
                  <a:moveTo>
                    <a:pt x="103442" y="809625"/>
                  </a:moveTo>
                  <a:lnTo>
                    <a:pt x="103442" y="592360"/>
                  </a:lnTo>
                  <a:lnTo>
                    <a:pt x="957930" y="592360"/>
                  </a:lnTo>
                  <a:lnTo>
                    <a:pt x="957930" y="809625"/>
                  </a:lnTo>
                  <a:lnTo>
                    <a:pt x="103442" y="809625"/>
                  </a:lnTo>
                  <a:close/>
                  <a:moveTo>
                    <a:pt x="103442" y="2940463"/>
                  </a:moveTo>
                  <a:lnTo>
                    <a:pt x="103442" y="2723198"/>
                  </a:lnTo>
                  <a:lnTo>
                    <a:pt x="957930" y="2723198"/>
                  </a:lnTo>
                  <a:lnTo>
                    <a:pt x="957930" y="2940463"/>
                  </a:lnTo>
                  <a:lnTo>
                    <a:pt x="103442" y="2940463"/>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7" name="Google Shape;987;p38"/>
          <p:cNvGrpSpPr/>
          <p:nvPr/>
        </p:nvGrpSpPr>
        <p:grpSpPr>
          <a:xfrm flipH="1">
            <a:off x="5701674" y="1892682"/>
            <a:ext cx="1662471" cy="2702460"/>
            <a:chOff x="6649296" y="2379497"/>
            <a:chExt cx="1765956" cy="2870682"/>
          </a:xfrm>
        </p:grpSpPr>
        <p:sp>
          <p:nvSpPr>
            <p:cNvPr id="988" name="Google Shape;988;p38"/>
            <p:cNvSpPr/>
            <p:nvPr/>
          </p:nvSpPr>
          <p:spPr>
            <a:xfrm>
              <a:off x="7022249" y="3010757"/>
              <a:ext cx="313238" cy="269530"/>
            </a:xfrm>
            <a:custGeom>
              <a:rect b="b" l="l" r="r" t="t"/>
              <a:pathLst>
                <a:path extrusionOk="0" h="269530" w="313238">
                  <a:moveTo>
                    <a:pt x="313143" y="201930"/>
                  </a:moveTo>
                  <a:lnTo>
                    <a:pt x="214274" y="227076"/>
                  </a:lnTo>
                  <a:lnTo>
                    <a:pt x="177222" y="181928"/>
                  </a:lnTo>
                  <a:cubicBezTo>
                    <a:pt x="177222" y="181928"/>
                    <a:pt x="168649" y="207454"/>
                    <a:pt x="161600" y="230124"/>
                  </a:cubicBezTo>
                  <a:cubicBezTo>
                    <a:pt x="159410" y="237173"/>
                    <a:pt x="153695" y="242507"/>
                    <a:pt x="146551" y="244316"/>
                  </a:cubicBezTo>
                  <a:lnTo>
                    <a:pt x="49587" y="268891"/>
                  </a:lnTo>
                  <a:cubicBezTo>
                    <a:pt x="39204" y="271558"/>
                    <a:pt x="28441" y="265652"/>
                    <a:pt x="25107" y="255461"/>
                  </a:cubicBezTo>
                  <a:cubicBezTo>
                    <a:pt x="-13564" y="139446"/>
                    <a:pt x="3962" y="32575"/>
                    <a:pt x="3962" y="32575"/>
                  </a:cubicBezTo>
                  <a:lnTo>
                    <a:pt x="100736" y="0"/>
                  </a:lnTo>
                  <a:lnTo>
                    <a:pt x="291045" y="43910"/>
                  </a:lnTo>
                  <a:lnTo>
                    <a:pt x="313239" y="20193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38"/>
            <p:cNvSpPr/>
            <p:nvPr/>
          </p:nvSpPr>
          <p:spPr>
            <a:xfrm>
              <a:off x="7030210" y="2379497"/>
              <a:ext cx="509303" cy="763657"/>
            </a:xfrm>
            <a:custGeom>
              <a:rect b="b" l="l" r="r" t="t"/>
              <a:pathLst>
                <a:path extrusionOk="0" h="763657" w="509303">
                  <a:moveTo>
                    <a:pt x="116492" y="150819"/>
                  </a:moveTo>
                  <a:cubicBezTo>
                    <a:pt x="96299" y="136341"/>
                    <a:pt x="67153" y="149771"/>
                    <a:pt x="67153" y="149771"/>
                  </a:cubicBezTo>
                  <a:cubicBezTo>
                    <a:pt x="67153" y="149771"/>
                    <a:pt x="-2951" y="137865"/>
                    <a:pt x="97" y="154058"/>
                  </a:cubicBezTo>
                  <a:cubicBezTo>
                    <a:pt x="3145" y="170250"/>
                    <a:pt x="37339" y="183204"/>
                    <a:pt x="65438" y="207112"/>
                  </a:cubicBezTo>
                  <a:cubicBezTo>
                    <a:pt x="93537" y="231020"/>
                    <a:pt x="118683" y="234448"/>
                    <a:pt x="118683" y="234448"/>
                  </a:cubicBezTo>
                  <a:lnTo>
                    <a:pt x="265844" y="459048"/>
                  </a:lnTo>
                  <a:lnTo>
                    <a:pt x="318898" y="763658"/>
                  </a:lnTo>
                  <a:lnTo>
                    <a:pt x="509303" y="763658"/>
                  </a:lnTo>
                  <a:lnTo>
                    <a:pt x="454249" y="447237"/>
                  </a:lnTo>
                  <a:cubicBezTo>
                    <a:pt x="448248" y="412756"/>
                    <a:pt x="430912" y="381324"/>
                    <a:pt x="404909" y="357892"/>
                  </a:cubicBezTo>
                  <a:lnTo>
                    <a:pt x="204884" y="177584"/>
                  </a:lnTo>
                  <a:cubicBezTo>
                    <a:pt x="210885" y="155963"/>
                    <a:pt x="172975" y="79763"/>
                    <a:pt x="172975" y="79763"/>
                  </a:cubicBezTo>
                  <a:cubicBezTo>
                    <a:pt x="172975" y="79763"/>
                    <a:pt x="173833" y="324"/>
                    <a:pt x="155068" y="7277"/>
                  </a:cubicBezTo>
                  <a:cubicBezTo>
                    <a:pt x="136304" y="14230"/>
                    <a:pt x="137923" y="64046"/>
                    <a:pt x="137923" y="64046"/>
                  </a:cubicBezTo>
                  <a:cubicBezTo>
                    <a:pt x="137923" y="64046"/>
                    <a:pt x="111444" y="-5296"/>
                    <a:pt x="96204" y="324"/>
                  </a:cubicBezTo>
                  <a:cubicBezTo>
                    <a:pt x="80869" y="6039"/>
                    <a:pt x="104110" y="75381"/>
                    <a:pt x="104110" y="75381"/>
                  </a:cubicBezTo>
                  <a:cubicBezTo>
                    <a:pt x="104110" y="75381"/>
                    <a:pt x="67724" y="-1771"/>
                    <a:pt x="46960" y="6801"/>
                  </a:cubicBezTo>
                  <a:cubicBezTo>
                    <a:pt x="26195" y="15373"/>
                    <a:pt x="75820" y="95860"/>
                    <a:pt x="75820" y="95860"/>
                  </a:cubicBezTo>
                  <a:cubicBezTo>
                    <a:pt x="75820" y="95860"/>
                    <a:pt x="43531" y="36233"/>
                    <a:pt x="26100" y="50997"/>
                  </a:cubicBezTo>
                  <a:cubicBezTo>
                    <a:pt x="8669" y="65761"/>
                    <a:pt x="67248" y="149676"/>
                    <a:pt x="67248" y="149676"/>
                  </a:cubicBezTo>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38"/>
            <p:cNvSpPr/>
            <p:nvPr/>
          </p:nvSpPr>
          <p:spPr>
            <a:xfrm>
              <a:off x="7602092" y="4151471"/>
              <a:ext cx="492442" cy="1038510"/>
            </a:xfrm>
            <a:custGeom>
              <a:rect b="b" l="l" r="r" t="t"/>
              <a:pathLst>
                <a:path extrusionOk="0" h="1038510" w="492442">
                  <a:moveTo>
                    <a:pt x="492347" y="888587"/>
                  </a:moveTo>
                  <a:lnTo>
                    <a:pt x="379000" y="214503"/>
                  </a:lnTo>
                  <a:cubicBezTo>
                    <a:pt x="378238" y="209836"/>
                    <a:pt x="377000" y="205169"/>
                    <a:pt x="375380" y="200692"/>
                  </a:cubicBezTo>
                  <a:lnTo>
                    <a:pt x="304038" y="0"/>
                  </a:lnTo>
                  <a:lnTo>
                    <a:pt x="0" y="0"/>
                  </a:lnTo>
                  <a:lnTo>
                    <a:pt x="92773" y="216313"/>
                  </a:lnTo>
                  <a:lnTo>
                    <a:pt x="314896" y="947738"/>
                  </a:lnTo>
                  <a:lnTo>
                    <a:pt x="414909" y="1038511"/>
                  </a:lnTo>
                  <a:lnTo>
                    <a:pt x="492443" y="988886"/>
                  </a:lnTo>
                  <a:lnTo>
                    <a:pt x="492443" y="888587"/>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38"/>
            <p:cNvSpPr/>
            <p:nvPr/>
          </p:nvSpPr>
          <p:spPr>
            <a:xfrm>
              <a:off x="7852791" y="4884324"/>
              <a:ext cx="241649" cy="305657"/>
            </a:xfrm>
            <a:custGeom>
              <a:rect b="b" l="l" r="r" t="t"/>
              <a:pathLst>
                <a:path extrusionOk="0" h="305657" w="241649">
                  <a:moveTo>
                    <a:pt x="214979" y="0"/>
                  </a:moveTo>
                  <a:lnTo>
                    <a:pt x="241649" y="155734"/>
                  </a:lnTo>
                  <a:lnTo>
                    <a:pt x="241649" y="256032"/>
                  </a:lnTo>
                  <a:lnTo>
                    <a:pt x="164116" y="305657"/>
                  </a:lnTo>
                  <a:lnTo>
                    <a:pt x="64103" y="214884"/>
                  </a:lnTo>
                  <a:lnTo>
                    <a:pt x="0" y="0"/>
                  </a:lnTo>
                  <a:lnTo>
                    <a:pt x="214979"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92" name="Google Shape;992;p38"/>
            <p:cNvGrpSpPr/>
            <p:nvPr/>
          </p:nvGrpSpPr>
          <p:grpSpPr>
            <a:xfrm>
              <a:off x="7906141" y="5039966"/>
              <a:ext cx="509111" cy="210213"/>
              <a:chOff x="7906141" y="5039966"/>
              <a:chExt cx="509111" cy="210213"/>
            </a:xfrm>
          </p:grpSpPr>
          <p:sp>
            <p:nvSpPr>
              <p:cNvPr id="993" name="Google Shape;993;p38"/>
              <p:cNvSpPr/>
              <p:nvPr/>
            </p:nvSpPr>
            <p:spPr>
              <a:xfrm>
                <a:off x="7906141" y="5039966"/>
                <a:ext cx="507102" cy="200688"/>
              </a:xfrm>
              <a:custGeom>
                <a:rect b="b" l="l" r="r" t="t"/>
                <a:pathLst>
                  <a:path extrusionOk="0" h="200688" w="507102">
                    <a:moveTo>
                      <a:pt x="10753" y="59243"/>
                    </a:moveTo>
                    <a:cubicBezTo>
                      <a:pt x="12753" y="52385"/>
                      <a:pt x="21325" y="49908"/>
                      <a:pt x="26564" y="54766"/>
                    </a:cubicBezTo>
                    <a:cubicBezTo>
                      <a:pt x="41899" y="68958"/>
                      <a:pt x="71236" y="92009"/>
                      <a:pt x="99335" y="92009"/>
                    </a:cubicBezTo>
                    <a:cubicBezTo>
                      <a:pt x="131244" y="92009"/>
                      <a:pt x="165153" y="60195"/>
                      <a:pt x="163153" y="53718"/>
                    </a:cubicBezTo>
                    <a:cubicBezTo>
                      <a:pt x="157056" y="34573"/>
                      <a:pt x="168582" y="3045"/>
                      <a:pt x="188394" y="92"/>
                    </a:cubicBezTo>
                    <a:cubicBezTo>
                      <a:pt x="214587" y="-3813"/>
                      <a:pt x="352509" y="117155"/>
                      <a:pt x="445473" y="137347"/>
                    </a:cubicBezTo>
                    <a:lnTo>
                      <a:pt x="478430" y="148682"/>
                    </a:lnTo>
                    <a:cubicBezTo>
                      <a:pt x="495670" y="154588"/>
                      <a:pt x="507291" y="170876"/>
                      <a:pt x="507100" y="189164"/>
                    </a:cubicBezTo>
                    <a:cubicBezTo>
                      <a:pt x="507100" y="195641"/>
                      <a:pt x="501576" y="200689"/>
                      <a:pt x="495099" y="200689"/>
                    </a:cubicBezTo>
                    <a:lnTo>
                      <a:pt x="39423" y="200689"/>
                    </a:lnTo>
                    <a:cubicBezTo>
                      <a:pt x="23516" y="200689"/>
                      <a:pt x="9419" y="190116"/>
                      <a:pt x="5323" y="174686"/>
                    </a:cubicBezTo>
                    <a:cubicBezTo>
                      <a:pt x="-773" y="151540"/>
                      <a:pt x="-4583" y="112964"/>
                      <a:pt x="10848"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38"/>
              <p:cNvSpPr/>
              <p:nvPr/>
            </p:nvSpPr>
            <p:spPr>
              <a:xfrm>
                <a:off x="7907809" y="5201507"/>
                <a:ext cx="507443" cy="48672"/>
              </a:xfrm>
              <a:custGeom>
                <a:rect b="b" l="l" r="r" t="t"/>
                <a:pathLst>
                  <a:path extrusionOk="0" h="48672" w="507443">
                    <a:moveTo>
                      <a:pt x="505243" y="27622"/>
                    </a:moveTo>
                    <a:cubicBezTo>
                      <a:pt x="505243" y="27622"/>
                      <a:pt x="510195" y="39053"/>
                      <a:pt x="505243" y="48673"/>
                    </a:cubicBezTo>
                    <a:lnTo>
                      <a:pt x="27564" y="48673"/>
                    </a:lnTo>
                    <a:cubicBezTo>
                      <a:pt x="19468" y="48673"/>
                      <a:pt x="11847" y="44387"/>
                      <a:pt x="7942" y="37338"/>
                    </a:cubicBezTo>
                    <a:cubicBezTo>
                      <a:pt x="3085" y="28480"/>
                      <a:pt x="-1869" y="15145"/>
                      <a:pt x="703" y="0"/>
                    </a:cubicBezTo>
                    <a:cubicBezTo>
                      <a:pt x="703" y="0"/>
                      <a:pt x="92238" y="33052"/>
                      <a:pt x="505243"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95" name="Google Shape;995;p38"/>
            <p:cNvSpPr/>
            <p:nvPr/>
          </p:nvSpPr>
          <p:spPr>
            <a:xfrm>
              <a:off x="6970204" y="4151471"/>
              <a:ext cx="445960" cy="1038510"/>
            </a:xfrm>
            <a:custGeom>
              <a:rect b="b" l="l" r="r" t="t"/>
              <a:pathLst>
                <a:path extrusionOk="0" h="1038510" w="445960">
                  <a:moveTo>
                    <a:pt x="0" y="888587"/>
                  </a:moveTo>
                  <a:lnTo>
                    <a:pt x="80105" y="199072"/>
                  </a:lnTo>
                  <a:lnTo>
                    <a:pt x="157353" y="0"/>
                  </a:lnTo>
                  <a:lnTo>
                    <a:pt x="445961" y="0"/>
                  </a:lnTo>
                  <a:lnTo>
                    <a:pt x="353187" y="216313"/>
                  </a:lnTo>
                  <a:lnTo>
                    <a:pt x="177451" y="947738"/>
                  </a:lnTo>
                  <a:lnTo>
                    <a:pt x="77534" y="1038511"/>
                  </a:lnTo>
                  <a:lnTo>
                    <a:pt x="0" y="988886"/>
                  </a:lnTo>
                  <a:lnTo>
                    <a:pt x="0" y="888587"/>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38"/>
            <p:cNvSpPr/>
            <p:nvPr/>
          </p:nvSpPr>
          <p:spPr>
            <a:xfrm>
              <a:off x="6970204" y="4884324"/>
              <a:ext cx="229076" cy="305657"/>
            </a:xfrm>
            <a:custGeom>
              <a:rect b="b" l="l" r="r" t="t"/>
              <a:pathLst>
                <a:path extrusionOk="0" h="305657" w="229076">
                  <a:moveTo>
                    <a:pt x="18097" y="0"/>
                  </a:moveTo>
                  <a:lnTo>
                    <a:pt x="0" y="155734"/>
                  </a:lnTo>
                  <a:lnTo>
                    <a:pt x="0" y="256032"/>
                  </a:lnTo>
                  <a:lnTo>
                    <a:pt x="77534" y="305657"/>
                  </a:lnTo>
                  <a:lnTo>
                    <a:pt x="177451" y="214884"/>
                  </a:lnTo>
                  <a:lnTo>
                    <a:pt x="229076" y="0"/>
                  </a:lnTo>
                  <a:lnTo>
                    <a:pt x="18097"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97" name="Google Shape;997;p38"/>
            <p:cNvGrpSpPr/>
            <p:nvPr/>
          </p:nvGrpSpPr>
          <p:grpSpPr>
            <a:xfrm>
              <a:off x="6971670" y="2874565"/>
              <a:ext cx="393187" cy="419097"/>
              <a:chOff x="6971670" y="2874565"/>
              <a:chExt cx="393187" cy="419097"/>
            </a:xfrm>
          </p:grpSpPr>
          <p:sp>
            <p:nvSpPr>
              <p:cNvPr id="998" name="Google Shape;998;p38"/>
              <p:cNvSpPr/>
              <p:nvPr/>
            </p:nvSpPr>
            <p:spPr>
              <a:xfrm rot="-1940363">
                <a:off x="7023275" y="2930640"/>
                <a:ext cx="289976" cy="277021"/>
              </a:xfrm>
              <a:custGeom>
                <a:rect b="b" l="l" r="r" t="t"/>
                <a:pathLst>
                  <a:path extrusionOk="0" h="276986" w="289940">
                    <a:moveTo>
                      <a:pt x="289941" y="138494"/>
                    </a:moveTo>
                    <a:cubicBezTo>
                      <a:pt x="289941" y="214981"/>
                      <a:pt x="225035" y="276987"/>
                      <a:pt x="144971" y="276987"/>
                    </a:cubicBezTo>
                    <a:cubicBezTo>
                      <a:pt x="64906" y="276987"/>
                      <a:pt x="0" y="214981"/>
                      <a:pt x="0" y="138494"/>
                    </a:cubicBezTo>
                    <a:cubicBezTo>
                      <a:pt x="0" y="62006"/>
                      <a:pt x="64906" y="0"/>
                      <a:pt x="144971" y="0"/>
                    </a:cubicBezTo>
                    <a:cubicBezTo>
                      <a:pt x="225035" y="0"/>
                      <a:pt x="289941" y="62006"/>
                      <a:pt x="289941" y="13849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38"/>
              <p:cNvSpPr/>
              <p:nvPr/>
            </p:nvSpPr>
            <p:spPr>
              <a:xfrm>
                <a:off x="7032780" y="2992681"/>
                <a:ext cx="320860" cy="300981"/>
              </a:xfrm>
              <a:custGeom>
                <a:rect b="b" l="l" r="r" t="t"/>
                <a:pathLst>
                  <a:path extrusionOk="0" h="300981" w="320860">
                    <a:moveTo>
                      <a:pt x="60963" y="209910"/>
                    </a:moveTo>
                    <a:lnTo>
                      <a:pt x="26958" y="172857"/>
                    </a:lnTo>
                    <a:cubicBezTo>
                      <a:pt x="7813" y="151902"/>
                      <a:pt x="-1045" y="125137"/>
                      <a:pt x="98" y="98658"/>
                    </a:cubicBezTo>
                    <a:cubicBezTo>
                      <a:pt x="1241" y="72178"/>
                      <a:pt x="12385" y="46270"/>
                      <a:pt x="33340" y="27030"/>
                    </a:cubicBezTo>
                    <a:cubicBezTo>
                      <a:pt x="75155" y="-11356"/>
                      <a:pt x="140782" y="-8499"/>
                      <a:pt x="179168" y="33316"/>
                    </a:cubicBezTo>
                    <a:lnTo>
                      <a:pt x="190217" y="45413"/>
                    </a:lnTo>
                    <a:cubicBezTo>
                      <a:pt x="190217" y="45413"/>
                      <a:pt x="191265" y="45984"/>
                      <a:pt x="192503" y="47318"/>
                    </a:cubicBezTo>
                    <a:cubicBezTo>
                      <a:pt x="202695" y="37507"/>
                      <a:pt x="218792" y="36174"/>
                      <a:pt x="230413" y="45032"/>
                    </a:cubicBezTo>
                    <a:cubicBezTo>
                      <a:pt x="243271" y="54843"/>
                      <a:pt x="245748" y="73131"/>
                      <a:pt x="235937" y="85989"/>
                    </a:cubicBezTo>
                    <a:cubicBezTo>
                      <a:pt x="233746" y="88942"/>
                      <a:pt x="230984" y="91228"/>
                      <a:pt x="228031" y="93038"/>
                    </a:cubicBezTo>
                    <a:cubicBezTo>
                      <a:pt x="261464" y="137901"/>
                      <a:pt x="304803" y="198384"/>
                      <a:pt x="304803" y="198384"/>
                    </a:cubicBezTo>
                    <a:cubicBezTo>
                      <a:pt x="327567" y="223245"/>
                      <a:pt x="325948" y="262202"/>
                      <a:pt x="301088" y="284967"/>
                    </a:cubicBezTo>
                    <a:cubicBezTo>
                      <a:pt x="276228" y="307731"/>
                      <a:pt x="237271" y="306017"/>
                      <a:pt x="214506" y="281157"/>
                    </a:cubicBezTo>
                    <a:lnTo>
                      <a:pt x="173739" y="236675"/>
                    </a:lnTo>
                    <a:cubicBezTo>
                      <a:pt x="168976" y="238485"/>
                      <a:pt x="164214" y="239913"/>
                      <a:pt x="159356" y="240961"/>
                    </a:cubicBezTo>
                    <a:cubicBezTo>
                      <a:pt x="151355" y="242676"/>
                      <a:pt x="143259" y="243533"/>
                      <a:pt x="135067" y="243342"/>
                    </a:cubicBezTo>
                    <a:cubicBezTo>
                      <a:pt x="115827" y="242961"/>
                      <a:pt x="96777" y="237342"/>
                      <a:pt x="80299" y="226483"/>
                    </a:cubicBezTo>
                    <a:cubicBezTo>
                      <a:pt x="79917" y="226197"/>
                      <a:pt x="79441" y="225912"/>
                      <a:pt x="79060" y="225626"/>
                    </a:cubicBezTo>
                    <a:cubicBezTo>
                      <a:pt x="72583" y="221244"/>
                      <a:pt x="66487" y="216006"/>
                      <a:pt x="60963" y="210005"/>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38"/>
              <p:cNvSpPr/>
              <p:nvPr/>
            </p:nvSpPr>
            <p:spPr>
              <a:xfrm>
                <a:off x="7164379" y="3090537"/>
                <a:ext cx="60943" cy="60943"/>
              </a:xfrm>
              <a:custGeom>
                <a:rect b="b" l="l" r="r" t="t"/>
                <a:pathLst>
                  <a:path extrusionOk="0" h="60943" w="60943">
                    <a:moveTo>
                      <a:pt x="12041" y="54713"/>
                    </a:moveTo>
                    <a:cubicBezTo>
                      <a:pt x="25376" y="64905"/>
                      <a:pt x="44521" y="62333"/>
                      <a:pt x="54713" y="48903"/>
                    </a:cubicBezTo>
                    <a:cubicBezTo>
                      <a:pt x="64905" y="35568"/>
                      <a:pt x="62333" y="16422"/>
                      <a:pt x="48903" y="6231"/>
                    </a:cubicBezTo>
                    <a:cubicBezTo>
                      <a:pt x="35568" y="-3961"/>
                      <a:pt x="16423" y="-1389"/>
                      <a:pt x="6231" y="12041"/>
                    </a:cubicBezTo>
                    <a:cubicBezTo>
                      <a:pt x="-3961" y="25376"/>
                      <a:pt x="-1389" y="44521"/>
                      <a:pt x="12041" y="54713"/>
                    </a:cubicBezTo>
                    <a:close/>
                  </a:path>
                </a:pathLst>
              </a:custGeom>
              <a:solidFill>
                <a:srgbClr val="B45F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38"/>
              <p:cNvSpPr/>
              <p:nvPr/>
            </p:nvSpPr>
            <p:spPr>
              <a:xfrm>
                <a:off x="7137898" y="3104251"/>
                <a:ext cx="20941" cy="20941"/>
              </a:xfrm>
              <a:custGeom>
                <a:rect b="b" l="l" r="r" t="t"/>
                <a:pathLst>
                  <a:path extrusionOk="0" h="20941" w="20941">
                    <a:moveTo>
                      <a:pt x="4137" y="18805"/>
                    </a:moveTo>
                    <a:cubicBezTo>
                      <a:pt x="8708" y="22329"/>
                      <a:pt x="15281" y="21377"/>
                      <a:pt x="18805" y="16805"/>
                    </a:cubicBezTo>
                    <a:cubicBezTo>
                      <a:pt x="22329" y="12233"/>
                      <a:pt x="21377" y="5661"/>
                      <a:pt x="16805" y="2136"/>
                    </a:cubicBezTo>
                    <a:cubicBezTo>
                      <a:pt x="12233" y="-1388"/>
                      <a:pt x="5661" y="-435"/>
                      <a:pt x="2136" y="4137"/>
                    </a:cubicBezTo>
                    <a:cubicBezTo>
                      <a:pt x="-1388" y="8709"/>
                      <a:pt x="-435" y="15281"/>
                      <a:pt x="4137"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38"/>
              <p:cNvSpPr/>
              <p:nvPr/>
            </p:nvSpPr>
            <p:spPr>
              <a:xfrm>
                <a:off x="7122890" y="3137154"/>
                <a:ext cx="20288" cy="27772"/>
              </a:xfrm>
              <a:custGeom>
                <a:rect b="b" l="l" r="r" t="t"/>
                <a:pathLst>
                  <a:path extrusionOk="0" h="27772" w="20288">
                    <a:moveTo>
                      <a:pt x="0" y="0"/>
                    </a:moveTo>
                    <a:cubicBezTo>
                      <a:pt x="0" y="0"/>
                      <a:pt x="2286" y="19717"/>
                      <a:pt x="3810" y="25241"/>
                    </a:cubicBezTo>
                    <a:cubicBezTo>
                      <a:pt x="5429" y="30766"/>
                      <a:pt x="20288" y="25527"/>
                      <a:pt x="20288" y="2552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38"/>
              <p:cNvSpPr/>
              <p:nvPr/>
            </p:nvSpPr>
            <p:spPr>
              <a:xfrm>
                <a:off x="7080558" y="3151019"/>
                <a:ext cx="20941" cy="20941"/>
              </a:xfrm>
              <a:custGeom>
                <a:rect b="b" l="l" r="r" t="t"/>
                <a:pathLst>
                  <a:path extrusionOk="0" h="20941" w="20941">
                    <a:moveTo>
                      <a:pt x="4136" y="18805"/>
                    </a:moveTo>
                    <a:cubicBezTo>
                      <a:pt x="8709" y="22329"/>
                      <a:pt x="15281" y="21377"/>
                      <a:pt x="18805" y="16805"/>
                    </a:cubicBezTo>
                    <a:cubicBezTo>
                      <a:pt x="22329" y="12233"/>
                      <a:pt x="21377" y="5661"/>
                      <a:pt x="16805" y="2136"/>
                    </a:cubicBezTo>
                    <a:cubicBezTo>
                      <a:pt x="12233" y="-1388"/>
                      <a:pt x="5660" y="-435"/>
                      <a:pt x="2136" y="4137"/>
                    </a:cubicBezTo>
                    <a:cubicBezTo>
                      <a:pt x="-1388" y="8709"/>
                      <a:pt x="-435" y="15281"/>
                      <a:pt x="4136" y="188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38"/>
              <p:cNvSpPr/>
              <p:nvPr/>
            </p:nvSpPr>
            <p:spPr>
              <a:xfrm>
                <a:off x="7233284" y="3046414"/>
                <a:ext cx="27241" cy="8253"/>
              </a:xfrm>
              <a:custGeom>
                <a:rect b="b" l="l" r="r" t="t"/>
                <a:pathLst>
                  <a:path extrusionOk="0" h="8253" w="27241">
                    <a:moveTo>
                      <a:pt x="27242" y="3872"/>
                    </a:moveTo>
                    <a:cubicBezTo>
                      <a:pt x="27242" y="3872"/>
                      <a:pt x="12002" y="-7273"/>
                      <a:pt x="0" y="825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38"/>
              <p:cNvSpPr/>
              <p:nvPr/>
            </p:nvSpPr>
            <p:spPr>
              <a:xfrm>
                <a:off x="7246619" y="3047904"/>
                <a:ext cx="5836" cy="23812"/>
              </a:xfrm>
              <a:custGeom>
                <a:rect b="b" l="l" r="r" t="t"/>
                <a:pathLst>
                  <a:path extrusionOk="0" h="23812" w="5836">
                    <a:moveTo>
                      <a:pt x="0" y="0"/>
                    </a:moveTo>
                    <a:cubicBezTo>
                      <a:pt x="0" y="0"/>
                      <a:pt x="10859" y="13335"/>
                      <a:pt x="2953" y="2381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38"/>
              <p:cNvSpPr/>
              <p:nvPr/>
            </p:nvSpPr>
            <p:spPr>
              <a:xfrm>
                <a:off x="7032878" y="2960033"/>
                <a:ext cx="192405" cy="131305"/>
              </a:xfrm>
              <a:custGeom>
                <a:rect b="b" l="l" r="r" t="t"/>
                <a:pathLst>
                  <a:path extrusionOk="0" h="131305" w="192405">
                    <a:moveTo>
                      <a:pt x="192405" y="79965"/>
                    </a:moveTo>
                    <a:cubicBezTo>
                      <a:pt x="192405" y="79965"/>
                      <a:pt x="185071" y="89014"/>
                      <a:pt x="187071" y="99873"/>
                    </a:cubicBezTo>
                    <a:cubicBezTo>
                      <a:pt x="187928" y="104730"/>
                      <a:pt x="186024" y="109779"/>
                      <a:pt x="181642" y="112065"/>
                    </a:cubicBezTo>
                    <a:lnTo>
                      <a:pt x="181070" y="112350"/>
                    </a:lnTo>
                    <a:cubicBezTo>
                      <a:pt x="176784" y="114636"/>
                      <a:pt x="171545" y="113874"/>
                      <a:pt x="168116" y="110350"/>
                    </a:cubicBezTo>
                    <a:cubicBezTo>
                      <a:pt x="146304" y="87776"/>
                      <a:pt x="64008" y="15291"/>
                      <a:pt x="0" y="131305"/>
                    </a:cubicBezTo>
                    <a:cubicBezTo>
                      <a:pt x="0" y="131305"/>
                      <a:pt x="9906" y="14529"/>
                      <a:pt x="94869" y="1289"/>
                    </a:cubicBezTo>
                    <a:cubicBezTo>
                      <a:pt x="179832" y="-11856"/>
                      <a:pt x="192405" y="79870"/>
                      <a:pt x="192405" y="798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38"/>
              <p:cNvSpPr/>
              <p:nvPr/>
            </p:nvSpPr>
            <p:spPr>
              <a:xfrm>
                <a:off x="7150878" y="3150965"/>
                <a:ext cx="13540" cy="25527"/>
              </a:xfrm>
              <a:custGeom>
                <a:rect b="b" l="l" r="r" t="t"/>
                <a:pathLst>
                  <a:path extrusionOk="0" h="25527" w="13540">
                    <a:moveTo>
                      <a:pt x="110" y="25527"/>
                    </a:moveTo>
                    <a:cubicBezTo>
                      <a:pt x="-556" y="16764"/>
                      <a:pt x="1539" y="5810"/>
                      <a:pt x="13541"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38"/>
              <p:cNvSpPr/>
              <p:nvPr/>
            </p:nvSpPr>
            <p:spPr>
              <a:xfrm>
                <a:off x="7120032" y="3087719"/>
                <a:ext cx="8953" cy="16478"/>
              </a:xfrm>
              <a:custGeom>
                <a:rect b="b" l="l" r="r" t="t"/>
                <a:pathLst>
                  <a:path extrusionOk="0" h="16478" w="8953">
                    <a:moveTo>
                      <a:pt x="0" y="16478"/>
                    </a:moveTo>
                    <a:cubicBezTo>
                      <a:pt x="0" y="16478"/>
                      <a:pt x="6382" y="15907"/>
                      <a:pt x="8954"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9" name="Google Shape;1009;p38"/>
            <p:cNvGrpSpPr/>
            <p:nvPr/>
          </p:nvGrpSpPr>
          <p:grpSpPr>
            <a:xfrm>
              <a:off x="7066978" y="3687727"/>
              <a:ext cx="925830" cy="555850"/>
              <a:chOff x="7066978" y="3687727"/>
              <a:chExt cx="925830" cy="555850"/>
            </a:xfrm>
          </p:grpSpPr>
          <p:sp>
            <p:nvSpPr>
              <p:cNvPr id="1010" name="Google Shape;1010;p38"/>
              <p:cNvSpPr/>
              <p:nvPr/>
            </p:nvSpPr>
            <p:spPr>
              <a:xfrm>
                <a:off x="7066978" y="3687727"/>
                <a:ext cx="925830" cy="555850"/>
              </a:xfrm>
              <a:custGeom>
                <a:rect b="b" l="l" r="r" t="t"/>
                <a:pathLst>
                  <a:path extrusionOk="0" h="555850" w="925830">
                    <a:moveTo>
                      <a:pt x="168307" y="57312"/>
                    </a:moveTo>
                    <a:lnTo>
                      <a:pt x="0" y="555851"/>
                    </a:lnTo>
                    <a:lnTo>
                      <a:pt x="372618" y="555851"/>
                    </a:lnTo>
                    <a:lnTo>
                      <a:pt x="410528" y="362303"/>
                    </a:lnTo>
                    <a:lnTo>
                      <a:pt x="523304" y="555851"/>
                    </a:lnTo>
                    <a:lnTo>
                      <a:pt x="925830" y="555851"/>
                    </a:lnTo>
                    <a:cubicBezTo>
                      <a:pt x="925830" y="555851"/>
                      <a:pt x="710089" y="165612"/>
                      <a:pt x="606647" y="33786"/>
                    </a:cubicBezTo>
                    <a:cubicBezTo>
                      <a:pt x="537686" y="-54130"/>
                      <a:pt x="168307" y="57312"/>
                      <a:pt x="168307" y="57312"/>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11" name="Google Shape;1011;p38"/>
              <p:cNvGrpSpPr/>
              <p:nvPr/>
            </p:nvGrpSpPr>
            <p:grpSpPr>
              <a:xfrm>
                <a:off x="7418631" y="3726465"/>
                <a:ext cx="513883" cy="490632"/>
                <a:chOff x="7418631" y="3726465"/>
                <a:chExt cx="513883" cy="490632"/>
              </a:xfrm>
            </p:grpSpPr>
            <p:sp>
              <p:nvSpPr>
                <p:cNvPr id="1012" name="Google Shape;1012;p38"/>
                <p:cNvSpPr/>
                <p:nvPr/>
              </p:nvSpPr>
              <p:spPr>
                <a:xfrm>
                  <a:off x="7542275" y="3763422"/>
                  <a:ext cx="178498" cy="143156"/>
                </a:xfrm>
                <a:custGeom>
                  <a:rect b="b" l="l" r="r" t="t"/>
                  <a:pathLst>
                    <a:path extrusionOk="0" h="143156" w="178498">
                      <a:moveTo>
                        <a:pt x="0" y="0"/>
                      </a:moveTo>
                      <a:cubicBezTo>
                        <a:pt x="0" y="0"/>
                        <a:pt x="45625" y="158020"/>
                        <a:pt x="178498" y="14201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38"/>
                <p:cNvSpPr/>
                <p:nvPr/>
              </p:nvSpPr>
              <p:spPr>
                <a:xfrm>
                  <a:off x="7615618" y="3726465"/>
                  <a:ext cx="316896" cy="490632"/>
                </a:xfrm>
                <a:custGeom>
                  <a:rect b="b" l="l" r="r" t="t"/>
                  <a:pathLst>
                    <a:path extrusionOk="0" h="490632" w="316896">
                      <a:moveTo>
                        <a:pt x="23908" y="0"/>
                      </a:moveTo>
                      <a:cubicBezTo>
                        <a:pt x="23908" y="0"/>
                        <a:pt x="272129" y="355663"/>
                        <a:pt x="316897" y="490633"/>
                      </a:cubicBezTo>
                      <a:lnTo>
                        <a:pt x="264223" y="490633"/>
                      </a:lnTo>
                      <a:cubicBezTo>
                        <a:pt x="264223" y="490633"/>
                        <a:pt x="42291" y="57340"/>
                        <a:pt x="0" y="18097"/>
                      </a:cubicBezTo>
                      <a:lnTo>
                        <a:pt x="23813" y="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38"/>
                <p:cNvSpPr/>
                <p:nvPr/>
              </p:nvSpPr>
              <p:spPr>
                <a:xfrm rot="-238763">
                  <a:off x="7425784" y="3955635"/>
                  <a:ext cx="60887" cy="214009"/>
                </a:xfrm>
                <a:custGeom>
                  <a:rect b="b" l="l" r="r" t="t"/>
                  <a:pathLst>
                    <a:path extrusionOk="0" h="262794" w="105635">
                      <a:moveTo>
                        <a:pt x="13719" y="0"/>
                      </a:moveTo>
                      <a:cubicBezTo>
                        <a:pt x="13719" y="0"/>
                        <a:pt x="-22857" y="160496"/>
                        <a:pt x="23435" y="262795"/>
                      </a:cubicBezTo>
                      <a:lnTo>
                        <a:pt x="105635" y="154115"/>
                      </a:lnTo>
                      <a:lnTo>
                        <a:pt x="1362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15" name="Google Shape;1015;p38"/>
            <p:cNvGrpSpPr/>
            <p:nvPr/>
          </p:nvGrpSpPr>
          <p:grpSpPr>
            <a:xfrm>
              <a:off x="6942296" y="2972808"/>
              <a:ext cx="758218" cy="915391"/>
              <a:chOff x="6942296" y="2972808"/>
              <a:chExt cx="758218" cy="915391"/>
            </a:xfrm>
          </p:grpSpPr>
          <p:sp>
            <p:nvSpPr>
              <p:cNvPr id="1016" name="Google Shape;1016;p38"/>
              <p:cNvSpPr/>
              <p:nvPr/>
            </p:nvSpPr>
            <p:spPr>
              <a:xfrm>
                <a:off x="6942296" y="2972808"/>
                <a:ext cx="758218" cy="915391"/>
              </a:xfrm>
              <a:custGeom>
                <a:rect b="b" l="l" r="r" t="t"/>
                <a:pathLst>
                  <a:path extrusionOk="0" h="915391" w="758218">
                    <a:moveTo>
                      <a:pt x="294608" y="289599"/>
                    </a:moveTo>
                    <a:cubicBezTo>
                      <a:pt x="294608" y="289599"/>
                      <a:pt x="377095" y="270073"/>
                      <a:pt x="389001" y="206636"/>
                    </a:cubicBezTo>
                    <a:lnTo>
                      <a:pt x="363855" y="38711"/>
                    </a:lnTo>
                    <a:cubicBezTo>
                      <a:pt x="363855" y="38711"/>
                      <a:pt x="540067" y="-10724"/>
                      <a:pt x="593788" y="2135"/>
                    </a:cubicBezTo>
                    <a:lnTo>
                      <a:pt x="613696" y="258453"/>
                    </a:lnTo>
                    <a:cubicBezTo>
                      <a:pt x="613696" y="258453"/>
                      <a:pt x="714661" y="646501"/>
                      <a:pt x="726853" y="695841"/>
                    </a:cubicBezTo>
                    <a:cubicBezTo>
                      <a:pt x="739045" y="745180"/>
                      <a:pt x="761524" y="751371"/>
                      <a:pt x="757809" y="768326"/>
                    </a:cubicBezTo>
                    <a:cubicBezTo>
                      <a:pt x="754094" y="785280"/>
                      <a:pt x="251079" y="915392"/>
                      <a:pt x="251079" y="915392"/>
                    </a:cubicBezTo>
                    <a:lnTo>
                      <a:pt x="221171" y="655359"/>
                    </a:lnTo>
                    <a:lnTo>
                      <a:pt x="190881" y="686601"/>
                    </a:lnTo>
                    <a:cubicBezTo>
                      <a:pt x="190881" y="686601"/>
                      <a:pt x="16954" y="577159"/>
                      <a:pt x="0" y="545536"/>
                    </a:cubicBezTo>
                    <a:cubicBezTo>
                      <a:pt x="0" y="545536"/>
                      <a:pt x="191548" y="300077"/>
                      <a:pt x="294608" y="289599"/>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38"/>
              <p:cNvSpPr/>
              <p:nvPr/>
            </p:nvSpPr>
            <p:spPr>
              <a:xfrm>
                <a:off x="7106223" y="3548731"/>
                <a:ext cx="63998" cy="109088"/>
              </a:xfrm>
              <a:custGeom>
                <a:rect b="b" l="l" r="r" t="t"/>
                <a:pathLst>
                  <a:path extrusionOk="0" h="171118" w="63998">
                    <a:moveTo>
                      <a:pt x="57712" y="0"/>
                    </a:moveTo>
                    <a:cubicBezTo>
                      <a:pt x="57712" y="0"/>
                      <a:pt x="-2581" y="82201"/>
                      <a:pt x="86" y="146018"/>
                    </a:cubicBezTo>
                    <a:cubicBezTo>
                      <a:pt x="2753" y="209836"/>
                      <a:pt x="63999" y="131826"/>
                      <a:pt x="63999" y="131826"/>
                    </a:cubicBezTo>
                    <a:cubicBezTo>
                      <a:pt x="63999" y="131826"/>
                      <a:pt x="50187" y="29908"/>
                      <a:pt x="57712" y="0"/>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8" name="Google Shape;1018;p38"/>
            <p:cNvGrpSpPr/>
            <p:nvPr/>
          </p:nvGrpSpPr>
          <p:grpSpPr>
            <a:xfrm>
              <a:off x="6649296" y="5039966"/>
              <a:ext cx="509111" cy="210213"/>
              <a:chOff x="6649296" y="5039966"/>
              <a:chExt cx="509111" cy="210213"/>
            </a:xfrm>
          </p:grpSpPr>
          <p:sp>
            <p:nvSpPr>
              <p:cNvPr id="1019" name="Google Shape;1019;p38"/>
              <p:cNvSpPr/>
              <p:nvPr/>
            </p:nvSpPr>
            <p:spPr>
              <a:xfrm>
                <a:off x="6651305" y="5039966"/>
                <a:ext cx="507102" cy="200688"/>
              </a:xfrm>
              <a:custGeom>
                <a:rect b="b" l="l" r="r" t="t"/>
                <a:pathLst>
                  <a:path extrusionOk="0" h="200688" w="507102">
                    <a:moveTo>
                      <a:pt x="496350" y="59243"/>
                    </a:moveTo>
                    <a:cubicBezTo>
                      <a:pt x="494350" y="52385"/>
                      <a:pt x="485777" y="49908"/>
                      <a:pt x="480539" y="54766"/>
                    </a:cubicBezTo>
                    <a:cubicBezTo>
                      <a:pt x="465204" y="68958"/>
                      <a:pt x="435866" y="92009"/>
                      <a:pt x="407768" y="92009"/>
                    </a:cubicBezTo>
                    <a:cubicBezTo>
                      <a:pt x="375859" y="92009"/>
                      <a:pt x="341950" y="60195"/>
                      <a:pt x="343950" y="53718"/>
                    </a:cubicBezTo>
                    <a:cubicBezTo>
                      <a:pt x="350046" y="34573"/>
                      <a:pt x="338521" y="3045"/>
                      <a:pt x="318709" y="92"/>
                    </a:cubicBezTo>
                    <a:cubicBezTo>
                      <a:pt x="292515" y="-3813"/>
                      <a:pt x="154593" y="117155"/>
                      <a:pt x="61629" y="137347"/>
                    </a:cubicBezTo>
                    <a:lnTo>
                      <a:pt x="28673" y="148682"/>
                    </a:lnTo>
                    <a:cubicBezTo>
                      <a:pt x="11432" y="154588"/>
                      <a:pt x="-188" y="170876"/>
                      <a:pt x="2" y="189164"/>
                    </a:cubicBezTo>
                    <a:cubicBezTo>
                      <a:pt x="2" y="195641"/>
                      <a:pt x="5527" y="200689"/>
                      <a:pt x="12004" y="200689"/>
                    </a:cubicBezTo>
                    <a:lnTo>
                      <a:pt x="467680" y="200689"/>
                    </a:lnTo>
                    <a:cubicBezTo>
                      <a:pt x="483587" y="200689"/>
                      <a:pt x="497684" y="190116"/>
                      <a:pt x="501780" y="174686"/>
                    </a:cubicBezTo>
                    <a:cubicBezTo>
                      <a:pt x="507875" y="151540"/>
                      <a:pt x="511685" y="112964"/>
                      <a:pt x="496255" y="59243"/>
                    </a:cubicBezTo>
                    <a:close/>
                  </a:path>
                </a:pathLst>
              </a:custGeom>
              <a:solidFill>
                <a:schemeClr val="accen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38"/>
              <p:cNvSpPr/>
              <p:nvPr/>
            </p:nvSpPr>
            <p:spPr>
              <a:xfrm>
                <a:off x="6649296" y="5201507"/>
                <a:ext cx="507443" cy="48672"/>
              </a:xfrm>
              <a:custGeom>
                <a:rect b="b" l="l" r="r" t="t"/>
                <a:pathLst>
                  <a:path extrusionOk="0" h="48672" w="507443">
                    <a:moveTo>
                      <a:pt x="2201" y="27622"/>
                    </a:moveTo>
                    <a:cubicBezTo>
                      <a:pt x="2201" y="27622"/>
                      <a:pt x="-2752" y="39053"/>
                      <a:pt x="2201" y="48673"/>
                    </a:cubicBezTo>
                    <a:lnTo>
                      <a:pt x="479880" y="48673"/>
                    </a:lnTo>
                    <a:cubicBezTo>
                      <a:pt x="487976" y="48673"/>
                      <a:pt x="495596" y="44387"/>
                      <a:pt x="499502" y="37338"/>
                    </a:cubicBezTo>
                    <a:cubicBezTo>
                      <a:pt x="504359" y="28480"/>
                      <a:pt x="509312" y="15145"/>
                      <a:pt x="506741" y="0"/>
                    </a:cubicBezTo>
                    <a:cubicBezTo>
                      <a:pt x="506741" y="0"/>
                      <a:pt x="415205" y="33052"/>
                      <a:pt x="2201" y="2762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21" name="Google Shape;1021;p38"/>
            <p:cNvSpPr/>
            <p:nvPr/>
          </p:nvSpPr>
          <p:spPr>
            <a:xfrm>
              <a:off x="7162756" y="3534251"/>
              <a:ext cx="3377" cy="94011"/>
            </a:xfrm>
            <a:custGeom>
              <a:rect b="b" l="l" r="r" t="t"/>
              <a:pathLst>
                <a:path extrusionOk="0" h="94011" w="3377">
                  <a:moveTo>
                    <a:pt x="3377" y="0"/>
                  </a:moveTo>
                  <a:cubicBezTo>
                    <a:pt x="3377" y="0"/>
                    <a:pt x="-1862" y="28289"/>
                    <a:pt x="710" y="94012"/>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22" name="Google Shape;1022;p38"/>
            <p:cNvGrpSpPr/>
            <p:nvPr/>
          </p:nvGrpSpPr>
          <p:grpSpPr>
            <a:xfrm>
              <a:off x="6891674" y="3500627"/>
              <a:ext cx="414208" cy="525440"/>
              <a:chOff x="6891674" y="3500627"/>
              <a:chExt cx="414208" cy="525440"/>
            </a:xfrm>
          </p:grpSpPr>
          <p:sp>
            <p:nvSpPr>
              <p:cNvPr id="1023" name="Google Shape;1023;p38"/>
              <p:cNvSpPr/>
              <p:nvPr/>
            </p:nvSpPr>
            <p:spPr>
              <a:xfrm>
                <a:off x="6891674" y="3500627"/>
                <a:ext cx="414208" cy="525440"/>
              </a:xfrm>
              <a:custGeom>
                <a:rect b="b" l="l" r="r" t="t"/>
                <a:pathLst>
                  <a:path extrusionOk="0" h="525440" w="414208">
                    <a:moveTo>
                      <a:pt x="80150" y="191"/>
                    </a:moveTo>
                    <a:lnTo>
                      <a:pt x="29000" y="72962"/>
                    </a:lnTo>
                    <a:cubicBezTo>
                      <a:pt x="-18911" y="134493"/>
                      <a:pt x="-6052" y="223552"/>
                      <a:pt x="57194" y="269081"/>
                    </a:cubicBezTo>
                    <a:lnTo>
                      <a:pt x="256362" y="431863"/>
                    </a:lnTo>
                    <a:cubicBezTo>
                      <a:pt x="256362" y="431863"/>
                      <a:pt x="298558" y="480917"/>
                      <a:pt x="323894" y="496062"/>
                    </a:cubicBezTo>
                    <a:cubicBezTo>
                      <a:pt x="345326" y="508826"/>
                      <a:pt x="354279" y="528923"/>
                      <a:pt x="363518" y="524923"/>
                    </a:cubicBezTo>
                    <a:cubicBezTo>
                      <a:pt x="372758" y="520922"/>
                      <a:pt x="343992" y="476345"/>
                      <a:pt x="343992" y="476345"/>
                    </a:cubicBezTo>
                    <a:cubicBezTo>
                      <a:pt x="343992" y="476345"/>
                      <a:pt x="379044" y="505396"/>
                      <a:pt x="387712" y="497491"/>
                    </a:cubicBezTo>
                    <a:cubicBezTo>
                      <a:pt x="396379" y="489585"/>
                      <a:pt x="356279" y="442246"/>
                      <a:pt x="356279" y="442246"/>
                    </a:cubicBezTo>
                    <a:cubicBezTo>
                      <a:pt x="356279" y="442246"/>
                      <a:pt x="397427" y="470345"/>
                      <a:pt x="404952" y="463201"/>
                    </a:cubicBezTo>
                    <a:cubicBezTo>
                      <a:pt x="412477" y="456152"/>
                      <a:pt x="374758" y="414909"/>
                      <a:pt x="374758" y="414909"/>
                    </a:cubicBezTo>
                    <a:cubicBezTo>
                      <a:pt x="374758" y="414909"/>
                      <a:pt x="406476" y="416814"/>
                      <a:pt x="413810" y="408432"/>
                    </a:cubicBezTo>
                    <a:cubicBezTo>
                      <a:pt x="421144" y="400050"/>
                      <a:pt x="324752" y="357569"/>
                      <a:pt x="324752" y="357569"/>
                    </a:cubicBezTo>
                    <a:lnTo>
                      <a:pt x="214547" y="185071"/>
                    </a:lnTo>
                    <a:lnTo>
                      <a:pt x="241408" y="158687"/>
                    </a:lnTo>
                    <a:lnTo>
                      <a:pt x="80054" y="0"/>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38"/>
              <p:cNvSpPr/>
              <p:nvPr/>
            </p:nvSpPr>
            <p:spPr>
              <a:xfrm>
                <a:off x="7078218" y="3657695"/>
                <a:ext cx="28098" cy="28098"/>
              </a:xfrm>
              <a:custGeom>
                <a:rect b="b" l="l" r="r" t="t"/>
                <a:pathLst>
                  <a:path extrusionOk="0" h="28098" w="28098">
                    <a:moveTo>
                      <a:pt x="28099" y="28099"/>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25" name="Google Shape;1025;p38"/>
            <p:cNvSpPr/>
            <p:nvPr/>
          </p:nvSpPr>
          <p:spPr>
            <a:xfrm>
              <a:off x="6929913" y="3482054"/>
              <a:ext cx="223266" cy="196024"/>
            </a:xfrm>
            <a:custGeom>
              <a:rect b="b" l="l" r="r" t="t"/>
              <a:pathLst>
                <a:path extrusionOk="0" h="196024" w="223266">
                  <a:moveTo>
                    <a:pt x="29623" y="95"/>
                  </a:moveTo>
                  <a:cubicBezTo>
                    <a:pt x="29623" y="95"/>
                    <a:pt x="199073" y="150400"/>
                    <a:pt x="223266" y="168116"/>
                  </a:cubicBezTo>
                  <a:lnTo>
                    <a:pt x="201263" y="196024"/>
                  </a:lnTo>
                  <a:cubicBezTo>
                    <a:pt x="201263" y="196024"/>
                    <a:pt x="22003" y="79629"/>
                    <a:pt x="0" y="37719"/>
                  </a:cubicBezTo>
                  <a:lnTo>
                    <a:pt x="29623" y="0"/>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38"/>
            <p:cNvSpPr/>
            <p:nvPr/>
          </p:nvSpPr>
          <p:spPr>
            <a:xfrm>
              <a:off x="7296816" y="2964465"/>
              <a:ext cx="249935" cy="72675"/>
            </a:xfrm>
            <a:custGeom>
              <a:rect b="b" l="l" r="r" t="t"/>
              <a:pathLst>
                <a:path extrusionOk="0" h="72675" w="249935">
                  <a:moveTo>
                    <a:pt x="0" y="40100"/>
                  </a:moveTo>
                  <a:lnTo>
                    <a:pt x="7239" y="72676"/>
                  </a:lnTo>
                  <a:cubicBezTo>
                    <a:pt x="7239" y="72676"/>
                    <a:pt x="161163" y="36576"/>
                    <a:pt x="249936" y="41339"/>
                  </a:cubicBezTo>
                  <a:lnTo>
                    <a:pt x="246031" y="0"/>
                  </a:lnTo>
                  <a:cubicBezTo>
                    <a:pt x="246031" y="0"/>
                    <a:pt x="58960" y="11716"/>
                    <a:pt x="0" y="40005"/>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38"/>
            <p:cNvSpPr/>
            <p:nvPr/>
          </p:nvSpPr>
          <p:spPr>
            <a:xfrm>
              <a:off x="7431786" y="3964686"/>
              <a:ext cx="45815" cy="85343"/>
            </a:xfrm>
            <a:custGeom>
              <a:rect b="b" l="l" r="r" t="t"/>
              <a:pathLst>
                <a:path extrusionOk="0" h="85343" w="45815">
                  <a:moveTo>
                    <a:pt x="45815" y="85344"/>
                  </a:moveTo>
                  <a:lnTo>
                    <a:pt x="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38"/>
            <p:cNvSpPr/>
            <p:nvPr/>
          </p:nvSpPr>
          <p:spPr>
            <a:xfrm>
              <a:off x="7026306" y="3013329"/>
              <a:ext cx="163925" cy="138207"/>
            </a:xfrm>
            <a:custGeom>
              <a:rect b="b" l="l" r="r" t="t"/>
              <a:pathLst>
                <a:path extrusionOk="0" h="138207" w="163925">
                  <a:moveTo>
                    <a:pt x="23050" y="138113"/>
                  </a:moveTo>
                  <a:lnTo>
                    <a:pt x="55912" y="106871"/>
                  </a:lnTo>
                  <a:cubicBezTo>
                    <a:pt x="62293" y="100870"/>
                    <a:pt x="65913" y="92392"/>
                    <a:pt x="65913" y="83629"/>
                  </a:cubicBezTo>
                  <a:lnTo>
                    <a:pt x="65913" y="58293"/>
                  </a:lnTo>
                  <a:lnTo>
                    <a:pt x="78962" y="64008"/>
                  </a:lnTo>
                  <a:cubicBezTo>
                    <a:pt x="89821" y="68771"/>
                    <a:pt x="102394" y="67056"/>
                    <a:pt x="111728" y="59722"/>
                  </a:cubicBezTo>
                  <a:lnTo>
                    <a:pt x="163925" y="18193"/>
                  </a:lnTo>
                  <a:lnTo>
                    <a:pt x="79343" y="0"/>
                  </a:lnTo>
                  <a:lnTo>
                    <a:pt x="6572" y="41434"/>
                  </a:lnTo>
                  <a:lnTo>
                    <a:pt x="0" y="78105"/>
                  </a:lnTo>
                  <a:lnTo>
                    <a:pt x="23146" y="13820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9" name="Google Shape;1029;p38"/>
          <p:cNvGrpSpPr/>
          <p:nvPr/>
        </p:nvGrpSpPr>
        <p:grpSpPr>
          <a:xfrm>
            <a:off x="7183055" y="1310098"/>
            <a:ext cx="1438742" cy="3285051"/>
            <a:chOff x="6463530" y="1310773"/>
            <a:chExt cx="1438742" cy="3285051"/>
          </a:xfrm>
        </p:grpSpPr>
        <p:grpSp>
          <p:nvGrpSpPr>
            <p:cNvPr id="1030" name="Google Shape;1030;p38"/>
            <p:cNvGrpSpPr/>
            <p:nvPr/>
          </p:nvGrpSpPr>
          <p:grpSpPr>
            <a:xfrm>
              <a:off x="6463530" y="1310773"/>
              <a:ext cx="1438742" cy="3285051"/>
              <a:chOff x="5444966" y="1841320"/>
              <a:chExt cx="1610772" cy="3677845"/>
            </a:xfrm>
          </p:grpSpPr>
          <p:sp>
            <p:nvSpPr>
              <p:cNvPr id="1031" name="Google Shape;1031;p38"/>
              <p:cNvSpPr/>
              <p:nvPr/>
            </p:nvSpPr>
            <p:spPr>
              <a:xfrm>
                <a:off x="5836539" y="5026437"/>
                <a:ext cx="272129" cy="407289"/>
              </a:xfrm>
              <a:custGeom>
                <a:rect b="b" l="l" r="r" t="t"/>
                <a:pathLst>
                  <a:path extrusionOk="0" h="407289" w="272129">
                    <a:moveTo>
                      <a:pt x="37338" y="14669"/>
                    </a:moveTo>
                    <a:lnTo>
                      <a:pt x="0" y="236220"/>
                    </a:lnTo>
                    <a:lnTo>
                      <a:pt x="18669" y="376047"/>
                    </a:lnTo>
                    <a:lnTo>
                      <a:pt x="174879" y="407289"/>
                    </a:lnTo>
                    <a:lnTo>
                      <a:pt x="216694" y="308420"/>
                    </a:lnTo>
                    <a:lnTo>
                      <a:pt x="272129" y="0"/>
                    </a:lnTo>
                    <a:lnTo>
                      <a:pt x="37338" y="14669"/>
                    </a:lnTo>
                    <a:close/>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38"/>
              <p:cNvSpPr/>
              <p:nvPr/>
            </p:nvSpPr>
            <p:spPr>
              <a:xfrm>
                <a:off x="6436423" y="5019008"/>
                <a:ext cx="234791" cy="414718"/>
              </a:xfrm>
              <a:custGeom>
                <a:rect b="b" l="l" r="r" t="t"/>
                <a:pathLst>
                  <a:path extrusionOk="0" h="414718" w="234791">
                    <a:moveTo>
                      <a:pt x="234791" y="14764"/>
                    </a:moveTo>
                    <a:lnTo>
                      <a:pt x="227648" y="243650"/>
                    </a:lnTo>
                    <a:lnTo>
                      <a:pt x="209074" y="383477"/>
                    </a:lnTo>
                    <a:lnTo>
                      <a:pt x="52769" y="414719"/>
                    </a:lnTo>
                    <a:lnTo>
                      <a:pt x="10954" y="315849"/>
                    </a:lnTo>
                    <a:lnTo>
                      <a:pt x="0" y="0"/>
                    </a:lnTo>
                    <a:lnTo>
                      <a:pt x="234791" y="14764"/>
                    </a:lnTo>
                    <a:close/>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33" name="Google Shape;1033;p38"/>
              <p:cNvGrpSpPr/>
              <p:nvPr/>
            </p:nvGrpSpPr>
            <p:grpSpPr>
              <a:xfrm>
                <a:off x="6434216" y="5262449"/>
                <a:ext cx="621522" cy="256716"/>
                <a:chOff x="6434216" y="5262449"/>
                <a:chExt cx="621522" cy="256716"/>
              </a:xfrm>
            </p:grpSpPr>
            <p:sp>
              <p:nvSpPr>
                <p:cNvPr id="1034" name="Google Shape;1034;p38"/>
                <p:cNvSpPr/>
                <p:nvPr/>
              </p:nvSpPr>
              <p:spPr>
                <a:xfrm>
                  <a:off x="6434216" y="5262449"/>
                  <a:ext cx="618857" cy="245000"/>
                </a:xfrm>
                <a:custGeom>
                  <a:rect b="b" l="l" r="r" t="t"/>
                  <a:pathLst>
                    <a:path extrusionOk="0" h="245000" w="618857">
                      <a:moveTo>
                        <a:pt x="13160" y="72407"/>
                      </a:moveTo>
                      <a:cubicBezTo>
                        <a:pt x="15542" y="64025"/>
                        <a:pt x="26019" y="60978"/>
                        <a:pt x="32401" y="66883"/>
                      </a:cubicBezTo>
                      <a:cubicBezTo>
                        <a:pt x="51165" y="84218"/>
                        <a:pt x="86884" y="112317"/>
                        <a:pt x="121174" y="112317"/>
                      </a:cubicBezTo>
                      <a:cubicBezTo>
                        <a:pt x="160131" y="112317"/>
                        <a:pt x="201565" y="73455"/>
                        <a:pt x="199088" y="65549"/>
                      </a:cubicBezTo>
                      <a:cubicBezTo>
                        <a:pt x="191563" y="42118"/>
                        <a:pt x="205661" y="3732"/>
                        <a:pt x="229854" y="113"/>
                      </a:cubicBezTo>
                      <a:cubicBezTo>
                        <a:pt x="261858" y="-4650"/>
                        <a:pt x="430165" y="142988"/>
                        <a:pt x="543607" y="167657"/>
                      </a:cubicBezTo>
                      <a:lnTo>
                        <a:pt x="583898" y="181469"/>
                      </a:lnTo>
                      <a:cubicBezTo>
                        <a:pt x="604948" y="188708"/>
                        <a:pt x="619046" y="208615"/>
                        <a:pt x="618855" y="230904"/>
                      </a:cubicBezTo>
                      <a:cubicBezTo>
                        <a:pt x="618855" y="238714"/>
                        <a:pt x="612092" y="245000"/>
                        <a:pt x="604282" y="245000"/>
                      </a:cubicBezTo>
                      <a:lnTo>
                        <a:pt x="48117" y="245000"/>
                      </a:lnTo>
                      <a:cubicBezTo>
                        <a:pt x="28686" y="245000"/>
                        <a:pt x="11446" y="232047"/>
                        <a:pt x="6493" y="213282"/>
                      </a:cubicBezTo>
                      <a:cubicBezTo>
                        <a:pt x="-937" y="184993"/>
                        <a:pt x="-5604" y="137939"/>
                        <a:pt x="13255" y="72312"/>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38"/>
                <p:cNvSpPr/>
                <p:nvPr/>
              </p:nvSpPr>
              <p:spPr>
                <a:xfrm>
                  <a:off x="6436460" y="5459730"/>
                  <a:ext cx="619278" cy="59435"/>
                </a:xfrm>
                <a:custGeom>
                  <a:rect b="b" l="l" r="r" t="t"/>
                  <a:pathLst>
                    <a:path extrusionOk="0" h="59435" w="619278">
                      <a:moveTo>
                        <a:pt x="616612" y="33718"/>
                      </a:moveTo>
                      <a:cubicBezTo>
                        <a:pt x="616612" y="33718"/>
                        <a:pt x="622612" y="47720"/>
                        <a:pt x="616612" y="59436"/>
                      </a:cubicBezTo>
                      <a:lnTo>
                        <a:pt x="33586" y="59436"/>
                      </a:lnTo>
                      <a:cubicBezTo>
                        <a:pt x="23681" y="59436"/>
                        <a:pt x="14441" y="54292"/>
                        <a:pt x="9679" y="45625"/>
                      </a:cubicBezTo>
                      <a:cubicBezTo>
                        <a:pt x="3773" y="34766"/>
                        <a:pt x="-2227" y="18479"/>
                        <a:pt x="820" y="0"/>
                      </a:cubicBezTo>
                      <a:cubicBezTo>
                        <a:pt x="820" y="0"/>
                        <a:pt x="112549" y="40386"/>
                        <a:pt x="616612" y="33718"/>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6" name="Google Shape;1036;p38"/>
              <p:cNvGrpSpPr/>
              <p:nvPr/>
            </p:nvGrpSpPr>
            <p:grpSpPr>
              <a:xfrm>
                <a:off x="6061246" y="2369592"/>
                <a:ext cx="428669" cy="485568"/>
                <a:chOff x="6061246" y="2369592"/>
                <a:chExt cx="428669" cy="485568"/>
              </a:xfrm>
            </p:grpSpPr>
            <p:sp>
              <p:nvSpPr>
                <p:cNvPr id="1037" name="Google Shape;1037;p38"/>
                <p:cNvSpPr/>
                <p:nvPr/>
              </p:nvSpPr>
              <p:spPr>
                <a:xfrm rot="-675222">
                  <a:off x="6129780" y="2398969"/>
                  <a:ext cx="332350" cy="317503"/>
                </a:xfrm>
                <a:custGeom>
                  <a:rect b="b" l="l" r="r" t="t"/>
                  <a:pathLst>
                    <a:path extrusionOk="0" h="317753" w="332612">
                      <a:moveTo>
                        <a:pt x="332613" y="158877"/>
                      </a:moveTo>
                      <a:cubicBezTo>
                        <a:pt x="332613" y="246622"/>
                        <a:pt x="258155" y="317754"/>
                        <a:pt x="166306" y="317754"/>
                      </a:cubicBezTo>
                      <a:cubicBezTo>
                        <a:pt x="74458" y="317754"/>
                        <a:pt x="0" y="246622"/>
                        <a:pt x="0" y="158877"/>
                      </a:cubicBezTo>
                      <a:cubicBezTo>
                        <a:pt x="0" y="71132"/>
                        <a:pt x="74458" y="0"/>
                        <a:pt x="166306" y="0"/>
                      </a:cubicBezTo>
                      <a:cubicBezTo>
                        <a:pt x="258155" y="0"/>
                        <a:pt x="332613" y="71132"/>
                        <a:pt x="332613" y="1588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38"/>
                <p:cNvSpPr/>
                <p:nvPr/>
              </p:nvSpPr>
              <p:spPr>
                <a:xfrm>
                  <a:off x="6131753" y="2455451"/>
                  <a:ext cx="299676" cy="399709"/>
                </a:xfrm>
                <a:custGeom>
                  <a:rect b="b" l="l" r="r" t="t"/>
                  <a:pathLst>
                    <a:path extrusionOk="0" h="399709" w="299676">
                      <a:moveTo>
                        <a:pt x="29016" y="215263"/>
                      </a:moveTo>
                      <a:lnTo>
                        <a:pt x="8062" y="161542"/>
                      </a:lnTo>
                      <a:cubicBezTo>
                        <a:pt x="-3750" y="131253"/>
                        <a:pt x="-2130" y="98868"/>
                        <a:pt x="9966" y="70960"/>
                      </a:cubicBezTo>
                      <a:cubicBezTo>
                        <a:pt x="22158" y="43147"/>
                        <a:pt x="44828" y="20001"/>
                        <a:pt x="75213" y="8095"/>
                      </a:cubicBezTo>
                      <a:cubicBezTo>
                        <a:pt x="135887" y="-15623"/>
                        <a:pt x="204943" y="14572"/>
                        <a:pt x="228661" y="75246"/>
                      </a:cubicBezTo>
                      <a:lnTo>
                        <a:pt x="235519" y="92772"/>
                      </a:lnTo>
                      <a:cubicBezTo>
                        <a:pt x="235519" y="92772"/>
                        <a:pt x="236376" y="93820"/>
                        <a:pt x="237138" y="95725"/>
                      </a:cubicBezTo>
                      <a:cubicBezTo>
                        <a:pt x="252092" y="89438"/>
                        <a:pt x="269808" y="94677"/>
                        <a:pt x="278667" y="108964"/>
                      </a:cubicBezTo>
                      <a:cubicBezTo>
                        <a:pt x="288382" y="124681"/>
                        <a:pt x="283429" y="145350"/>
                        <a:pt x="267618" y="155065"/>
                      </a:cubicBezTo>
                      <a:cubicBezTo>
                        <a:pt x="263998" y="157256"/>
                        <a:pt x="260188" y="158590"/>
                        <a:pt x="256283" y="159352"/>
                      </a:cubicBezTo>
                      <a:cubicBezTo>
                        <a:pt x="273428" y="221169"/>
                        <a:pt x="294859" y="303846"/>
                        <a:pt x="294859" y="303846"/>
                      </a:cubicBezTo>
                      <a:cubicBezTo>
                        <a:pt x="308956" y="339850"/>
                        <a:pt x="291049" y="380903"/>
                        <a:pt x="255045" y="394905"/>
                      </a:cubicBezTo>
                      <a:cubicBezTo>
                        <a:pt x="219040" y="409002"/>
                        <a:pt x="177988" y="391000"/>
                        <a:pt x="163986" y="354995"/>
                      </a:cubicBezTo>
                      <a:lnTo>
                        <a:pt x="138745" y="290511"/>
                      </a:lnTo>
                      <a:cubicBezTo>
                        <a:pt x="132934" y="290511"/>
                        <a:pt x="127219" y="289939"/>
                        <a:pt x="121599" y="289082"/>
                      </a:cubicBezTo>
                      <a:cubicBezTo>
                        <a:pt x="112360" y="287653"/>
                        <a:pt x="103312" y="285082"/>
                        <a:pt x="94644" y="281557"/>
                      </a:cubicBezTo>
                      <a:cubicBezTo>
                        <a:pt x="74260" y="273175"/>
                        <a:pt x="56163" y="259269"/>
                        <a:pt x="43018" y="240886"/>
                      </a:cubicBezTo>
                      <a:cubicBezTo>
                        <a:pt x="42732" y="240409"/>
                        <a:pt x="42352" y="240028"/>
                        <a:pt x="42066" y="239457"/>
                      </a:cubicBezTo>
                      <a:cubicBezTo>
                        <a:pt x="36922" y="232027"/>
                        <a:pt x="32541" y="223931"/>
                        <a:pt x="29112" y="215168"/>
                      </a:cubicBezTo>
                      <a:close/>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38"/>
                <p:cNvSpPr/>
                <p:nvPr/>
              </p:nvSpPr>
              <p:spPr>
                <a:xfrm>
                  <a:off x="6258848" y="2591818"/>
                  <a:ext cx="69781" cy="69781"/>
                </a:xfrm>
                <a:custGeom>
                  <a:rect b="b" l="l" r="r" t="t"/>
                  <a:pathLst>
                    <a:path extrusionOk="0" h="69781" w="69781">
                      <a:moveTo>
                        <a:pt x="5173" y="53179"/>
                      </a:moveTo>
                      <a:cubicBezTo>
                        <a:pt x="15269" y="69562"/>
                        <a:pt x="36795" y="74705"/>
                        <a:pt x="53178" y="64609"/>
                      </a:cubicBezTo>
                      <a:cubicBezTo>
                        <a:pt x="69561" y="54512"/>
                        <a:pt x="74705" y="32986"/>
                        <a:pt x="64609" y="16603"/>
                      </a:cubicBezTo>
                      <a:cubicBezTo>
                        <a:pt x="54512" y="220"/>
                        <a:pt x="32986" y="-4924"/>
                        <a:pt x="16603" y="5172"/>
                      </a:cubicBezTo>
                      <a:cubicBezTo>
                        <a:pt x="219" y="15269"/>
                        <a:pt x="-4924" y="36796"/>
                        <a:pt x="5173" y="53179"/>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38"/>
                <p:cNvSpPr/>
                <p:nvPr/>
              </p:nvSpPr>
              <p:spPr>
                <a:xfrm>
                  <a:off x="6233617" y="2596115"/>
                  <a:ext cx="24135" cy="24112"/>
                </a:xfrm>
                <a:custGeom>
                  <a:rect b="b" l="l" r="r" t="t"/>
                  <a:pathLst>
                    <a:path extrusionOk="0" h="24112" w="24135">
                      <a:moveTo>
                        <a:pt x="1828" y="18402"/>
                      </a:moveTo>
                      <a:cubicBezTo>
                        <a:pt x="5257" y="24022"/>
                        <a:pt x="12687" y="25831"/>
                        <a:pt x="18402" y="22307"/>
                      </a:cubicBezTo>
                      <a:cubicBezTo>
                        <a:pt x="24117" y="18783"/>
                        <a:pt x="25831" y="11449"/>
                        <a:pt x="22307" y="5734"/>
                      </a:cubicBezTo>
                      <a:cubicBezTo>
                        <a:pt x="18783" y="19"/>
                        <a:pt x="11449" y="-1696"/>
                        <a:pt x="5733" y="1828"/>
                      </a:cubicBezTo>
                      <a:cubicBezTo>
                        <a:pt x="19" y="5353"/>
                        <a:pt x="-1696" y="12687"/>
                        <a:pt x="1828" y="184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38"/>
                <p:cNvSpPr/>
                <p:nvPr/>
              </p:nvSpPr>
              <p:spPr>
                <a:xfrm>
                  <a:off x="6193899" y="2628900"/>
                  <a:ext cx="17448" cy="35718"/>
                </a:xfrm>
                <a:custGeom>
                  <a:rect b="b" l="l" r="r" t="t"/>
                  <a:pathLst>
                    <a:path extrusionOk="0" h="35718" w="17448">
                      <a:moveTo>
                        <a:pt x="6400" y="0"/>
                      </a:moveTo>
                      <a:cubicBezTo>
                        <a:pt x="6400" y="0"/>
                        <a:pt x="685" y="22003"/>
                        <a:pt x="18" y="28575"/>
                      </a:cubicBezTo>
                      <a:cubicBezTo>
                        <a:pt x="-649" y="35147"/>
                        <a:pt x="17449" y="35719"/>
                        <a:pt x="17449" y="3571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38"/>
                <p:cNvSpPr/>
                <p:nvPr/>
              </p:nvSpPr>
              <p:spPr>
                <a:xfrm>
                  <a:off x="6226301" y="2652712"/>
                  <a:ext cx="13620" cy="24383"/>
                </a:xfrm>
                <a:custGeom>
                  <a:rect b="b" l="l" r="r" t="t"/>
                  <a:pathLst>
                    <a:path extrusionOk="0" h="24383" w="13620">
                      <a:moveTo>
                        <a:pt x="13621" y="0"/>
                      </a:moveTo>
                      <a:cubicBezTo>
                        <a:pt x="13621" y="0"/>
                        <a:pt x="10382" y="12001"/>
                        <a:pt x="0" y="24384"/>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38"/>
                <p:cNvSpPr/>
                <p:nvPr/>
              </p:nvSpPr>
              <p:spPr>
                <a:xfrm>
                  <a:off x="6152868" y="2622522"/>
                  <a:ext cx="24112" cy="24090"/>
                </a:xfrm>
                <a:custGeom>
                  <a:rect b="b" l="l" r="r" t="t"/>
                  <a:pathLst>
                    <a:path extrusionOk="0" h="24090" w="24112">
                      <a:moveTo>
                        <a:pt x="1806" y="18379"/>
                      </a:moveTo>
                      <a:cubicBezTo>
                        <a:pt x="5234" y="23999"/>
                        <a:pt x="12664" y="25809"/>
                        <a:pt x="18379" y="22284"/>
                      </a:cubicBezTo>
                      <a:cubicBezTo>
                        <a:pt x="24094" y="18760"/>
                        <a:pt x="25808" y="11426"/>
                        <a:pt x="22284" y="5711"/>
                      </a:cubicBezTo>
                      <a:cubicBezTo>
                        <a:pt x="18855" y="91"/>
                        <a:pt x="11426" y="-1719"/>
                        <a:pt x="5711" y="1806"/>
                      </a:cubicBezTo>
                      <a:cubicBezTo>
                        <a:pt x="91" y="5235"/>
                        <a:pt x="-1719" y="12664"/>
                        <a:pt x="1806" y="183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38"/>
                <p:cNvSpPr/>
                <p:nvPr/>
              </p:nvSpPr>
              <p:spPr>
                <a:xfrm>
                  <a:off x="6371272" y="2566251"/>
                  <a:ext cx="31051" cy="10451"/>
                </a:xfrm>
                <a:custGeom>
                  <a:rect b="b" l="l" r="r" t="t"/>
                  <a:pathLst>
                    <a:path extrusionOk="0" h="10451" w="31051">
                      <a:moveTo>
                        <a:pt x="31052" y="10451"/>
                      </a:moveTo>
                      <a:cubicBezTo>
                        <a:pt x="31052" y="10451"/>
                        <a:pt x="19431" y="-7742"/>
                        <a:pt x="0" y="3879"/>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38"/>
                <p:cNvSpPr/>
                <p:nvPr/>
              </p:nvSpPr>
              <p:spPr>
                <a:xfrm>
                  <a:off x="6381845" y="2568416"/>
                  <a:ext cx="8122" cy="26670"/>
                </a:xfrm>
                <a:custGeom>
                  <a:rect b="b" l="l" r="r" t="t"/>
                  <a:pathLst>
                    <a:path extrusionOk="0" h="26670" w="8122">
                      <a:moveTo>
                        <a:pt x="6667" y="0"/>
                      </a:moveTo>
                      <a:cubicBezTo>
                        <a:pt x="6667" y="0"/>
                        <a:pt x="12763" y="18860"/>
                        <a:pt x="0" y="2667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38"/>
                <p:cNvSpPr/>
                <p:nvPr/>
              </p:nvSpPr>
              <p:spPr>
                <a:xfrm>
                  <a:off x="6141719" y="2424032"/>
                  <a:ext cx="229857" cy="157073"/>
                </a:xfrm>
                <a:custGeom>
                  <a:rect b="b" l="l" r="r" t="t"/>
                  <a:pathLst>
                    <a:path extrusionOk="0" h="157073" w="229857">
                      <a:moveTo>
                        <a:pt x="227171" y="127049"/>
                      </a:moveTo>
                      <a:cubicBezTo>
                        <a:pt x="227171" y="127049"/>
                        <a:pt x="215551" y="133716"/>
                        <a:pt x="213170" y="146099"/>
                      </a:cubicBezTo>
                      <a:cubicBezTo>
                        <a:pt x="212122" y="151718"/>
                        <a:pt x="207931" y="156195"/>
                        <a:pt x="202311" y="156957"/>
                      </a:cubicBezTo>
                      <a:lnTo>
                        <a:pt x="201549" y="156957"/>
                      </a:lnTo>
                      <a:cubicBezTo>
                        <a:pt x="196025" y="157719"/>
                        <a:pt x="190691" y="154671"/>
                        <a:pt x="188500" y="149528"/>
                      </a:cubicBezTo>
                      <a:cubicBezTo>
                        <a:pt x="174498" y="116381"/>
                        <a:pt x="116491" y="4652"/>
                        <a:pt x="0" y="102284"/>
                      </a:cubicBezTo>
                      <a:cubicBezTo>
                        <a:pt x="0" y="102284"/>
                        <a:pt x="58960" y="-18589"/>
                        <a:pt x="155258" y="2462"/>
                      </a:cubicBezTo>
                      <a:cubicBezTo>
                        <a:pt x="251555" y="23512"/>
                        <a:pt x="227076" y="126954"/>
                        <a:pt x="227076" y="1269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38"/>
                <p:cNvSpPr/>
                <p:nvPr/>
              </p:nvSpPr>
              <p:spPr>
                <a:xfrm>
                  <a:off x="6061246" y="2391210"/>
                  <a:ext cx="300192" cy="166906"/>
                </a:xfrm>
                <a:custGeom>
                  <a:rect b="b" l="l" r="r" t="t"/>
                  <a:pathLst>
                    <a:path extrusionOk="0" h="166906" w="300192">
                      <a:moveTo>
                        <a:pt x="79331" y="145678"/>
                      </a:moveTo>
                      <a:cubicBezTo>
                        <a:pt x="81045" y="145488"/>
                        <a:pt x="82760" y="145297"/>
                        <a:pt x="84474" y="145012"/>
                      </a:cubicBezTo>
                      <a:cubicBezTo>
                        <a:pt x="102858" y="142345"/>
                        <a:pt x="120955" y="137392"/>
                        <a:pt x="139434" y="135487"/>
                      </a:cubicBezTo>
                      <a:cubicBezTo>
                        <a:pt x="179820" y="131200"/>
                        <a:pt x="220587" y="141678"/>
                        <a:pt x="257353" y="158728"/>
                      </a:cubicBezTo>
                      <a:cubicBezTo>
                        <a:pt x="271260" y="165205"/>
                        <a:pt x="292119" y="174730"/>
                        <a:pt x="298406" y="155584"/>
                      </a:cubicBezTo>
                      <a:cubicBezTo>
                        <a:pt x="303740" y="139582"/>
                        <a:pt x="295930" y="118151"/>
                        <a:pt x="290691" y="103006"/>
                      </a:cubicBezTo>
                      <a:cubicBezTo>
                        <a:pt x="284976" y="86623"/>
                        <a:pt x="280213" y="75098"/>
                        <a:pt x="280308" y="57763"/>
                      </a:cubicBezTo>
                      <a:cubicBezTo>
                        <a:pt x="280404" y="40903"/>
                        <a:pt x="275832" y="22806"/>
                        <a:pt x="262306" y="11566"/>
                      </a:cubicBezTo>
                      <a:cubicBezTo>
                        <a:pt x="247257" y="-1007"/>
                        <a:pt x="225444" y="-1197"/>
                        <a:pt x="205918" y="1184"/>
                      </a:cubicBezTo>
                      <a:cubicBezTo>
                        <a:pt x="177629" y="4518"/>
                        <a:pt x="149816" y="11662"/>
                        <a:pt x="123336" y="22234"/>
                      </a:cubicBezTo>
                      <a:cubicBezTo>
                        <a:pt x="111525" y="26997"/>
                        <a:pt x="99810" y="32521"/>
                        <a:pt x="87237" y="34045"/>
                      </a:cubicBezTo>
                      <a:cubicBezTo>
                        <a:pt x="73235" y="35760"/>
                        <a:pt x="58852" y="32617"/>
                        <a:pt x="45041" y="35474"/>
                      </a:cubicBezTo>
                      <a:cubicBezTo>
                        <a:pt x="20371" y="40713"/>
                        <a:pt x="7608" y="62430"/>
                        <a:pt x="1893" y="85004"/>
                      </a:cubicBezTo>
                      <a:cubicBezTo>
                        <a:pt x="-4299" y="109674"/>
                        <a:pt x="4655" y="129676"/>
                        <a:pt x="29420" y="140344"/>
                      </a:cubicBezTo>
                      <a:cubicBezTo>
                        <a:pt x="44946" y="147012"/>
                        <a:pt x="62376" y="147488"/>
                        <a:pt x="79140" y="1455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38"/>
                <p:cNvSpPr/>
                <p:nvPr/>
              </p:nvSpPr>
              <p:spPr>
                <a:xfrm>
                  <a:off x="6148101" y="2529363"/>
                  <a:ext cx="34480" cy="36861"/>
                </a:xfrm>
                <a:custGeom>
                  <a:rect b="b" l="l" r="r" t="t"/>
                  <a:pathLst>
                    <a:path extrusionOk="0" h="36861" w="34480">
                      <a:moveTo>
                        <a:pt x="0" y="36862"/>
                      </a:moveTo>
                      <a:cubicBezTo>
                        <a:pt x="9715" y="15050"/>
                        <a:pt x="34480" y="0"/>
                        <a:pt x="34480" y="0"/>
                      </a:cubicBezTo>
                      <a:cubicBezTo>
                        <a:pt x="34480" y="0"/>
                        <a:pt x="25051" y="16192"/>
                        <a:pt x="26289" y="2867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9" name="Google Shape;1049;p38"/>
              <p:cNvGrpSpPr/>
              <p:nvPr/>
            </p:nvGrpSpPr>
            <p:grpSpPr>
              <a:xfrm>
                <a:off x="5843102" y="1841320"/>
                <a:ext cx="905645" cy="1120382"/>
                <a:chOff x="5843102" y="1841320"/>
                <a:chExt cx="905645" cy="1120382"/>
              </a:xfrm>
            </p:grpSpPr>
            <p:sp>
              <p:nvSpPr>
                <p:cNvPr id="1050" name="Google Shape;1050;p38"/>
                <p:cNvSpPr/>
                <p:nvPr/>
              </p:nvSpPr>
              <p:spPr>
                <a:xfrm>
                  <a:off x="5843102" y="1841320"/>
                  <a:ext cx="386057" cy="1120382"/>
                </a:xfrm>
                <a:custGeom>
                  <a:rect b="b" l="l" r="r" t="t"/>
                  <a:pathLst>
                    <a:path extrusionOk="0" h="1120382" w="386057">
                      <a:moveTo>
                        <a:pt x="217941" y="215127"/>
                      </a:moveTo>
                      <a:cubicBezTo>
                        <a:pt x="231276" y="187123"/>
                        <a:pt x="271090" y="184266"/>
                        <a:pt x="271090" y="184266"/>
                      </a:cubicBezTo>
                      <a:cubicBezTo>
                        <a:pt x="271090" y="184266"/>
                        <a:pt x="340432" y="129116"/>
                        <a:pt x="346814" y="148547"/>
                      </a:cubicBezTo>
                      <a:cubicBezTo>
                        <a:pt x="353196" y="167978"/>
                        <a:pt x="323668" y="202840"/>
                        <a:pt x="307476" y="245797"/>
                      </a:cubicBezTo>
                      <a:cubicBezTo>
                        <a:pt x="291188" y="288850"/>
                        <a:pt x="265852" y="307710"/>
                        <a:pt x="265852" y="307710"/>
                      </a:cubicBezTo>
                      <a:lnTo>
                        <a:pt x="195938" y="632417"/>
                      </a:lnTo>
                      <a:lnTo>
                        <a:pt x="386057" y="1004083"/>
                      </a:lnTo>
                      <a:lnTo>
                        <a:pt x="226514" y="1120383"/>
                      </a:lnTo>
                      <a:lnTo>
                        <a:pt x="39347" y="809963"/>
                      </a:lnTo>
                      <a:cubicBezTo>
                        <a:pt x="-6563" y="733858"/>
                        <a:pt x="-12659" y="640228"/>
                        <a:pt x="22964" y="558884"/>
                      </a:cubicBezTo>
                      <a:lnTo>
                        <a:pt x="121167" y="295518"/>
                      </a:lnTo>
                      <a:cubicBezTo>
                        <a:pt x="104213" y="263704"/>
                        <a:pt x="113356" y="171598"/>
                        <a:pt x="113356" y="171598"/>
                      </a:cubicBezTo>
                      <a:cubicBezTo>
                        <a:pt x="113356" y="171598"/>
                        <a:pt x="138026" y="59965"/>
                        <a:pt x="149170" y="58726"/>
                      </a:cubicBezTo>
                      <a:cubicBezTo>
                        <a:pt x="173935" y="55964"/>
                        <a:pt x="158695" y="133688"/>
                        <a:pt x="158695" y="133688"/>
                      </a:cubicBezTo>
                      <a:cubicBezTo>
                        <a:pt x="158695" y="133688"/>
                        <a:pt x="169459" y="35771"/>
                        <a:pt x="189652" y="32723"/>
                      </a:cubicBezTo>
                      <a:cubicBezTo>
                        <a:pt x="209845" y="29675"/>
                        <a:pt x="195843" y="128926"/>
                        <a:pt x="195843" y="128926"/>
                      </a:cubicBezTo>
                      <a:cubicBezTo>
                        <a:pt x="195843" y="128926"/>
                        <a:pt x="209845" y="3196"/>
                        <a:pt x="237658" y="52"/>
                      </a:cubicBezTo>
                      <a:cubicBezTo>
                        <a:pt x="265471" y="-3091"/>
                        <a:pt x="237753" y="136545"/>
                        <a:pt x="237753" y="136545"/>
                      </a:cubicBezTo>
                      <a:cubicBezTo>
                        <a:pt x="237753" y="136545"/>
                        <a:pt x="243754" y="29389"/>
                        <a:pt x="271662" y="35009"/>
                      </a:cubicBezTo>
                      <a:cubicBezTo>
                        <a:pt x="299570" y="40629"/>
                        <a:pt x="270900" y="184361"/>
                        <a:pt x="270900" y="184361"/>
                      </a:cubicBezTo>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38"/>
                <p:cNvSpPr/>
                <p:nvPr/>
              </p:nvSpPr>
              <p:spPr>
                <a:xfrm>
                  <a:off x="6052706" y="1845980"/>
                  <a:ext cx="696041" cy="925508"/>
                </a:xfrm>
                <a:custGeom>
                  <a:rect b="b" l="l" r="r" t="t"/>
                  <a:pathLst>
                    <a:path extrusionOk="0" h="925508" w="696041">
                      <a:moveTo>
                        <a:pt x="144449" y="185321"/>
                      </a:moveTo>
                      <a:cubicBezTo>
                        <a:pt x="117874" y="169414"/>
                        <a:pt x="83108" y="189131"/>
                        <a:pt x="83108" y="189131"/>
                      </a:cubicBezTo>
                      <a:cubicBezTo>
                        <a:pt x="83108" y="189131"/>
                        <a:pt x="-5189" y="181606"/>
                        <a:pt x="241" y="201418"/>
                      </a:cubicBezTo>
                      <a:cubicBezTo>
                        <a:pt x="5670" y="221230"/>
                        <a:pt x="49580" y="233803"/>
                        <a:pt x="86918" y="260569"/>
                      </a:cubicBezTo>
                      <a:cubicBezTo>
                        <a:pt x="124256" y="287334"/>
                        <a:pt x="155879" y="288953"/>
                        <a:pt x="155879" y="288953"/>
                      </a:cubicBezTo>
                      <a:lnTo>
                        <a:pt x="362000" y="552700"/>
                      </a:lnTo>
                      <a:lnTo>
                        <a:pt x="459536" y="925509"/>
                      </a:lnTo>
                      <a:lnTo>
                        <a:pt x="696042" y="905697"/>
                      </a:lnTo>
                      <a:lnTo>
                        <a:pt x="594791" y="518410"/>
                      </a:lnTo>
                      <a:cubicBezTo>
                        <a:pt x="583742" y="476215"/>
                        <a:pt x="558882" y="438972"/>
                        <a:pt x="524211" y="412588"/>
                      </a:cubicBezTo>
                      <a:lnTo>
                        <a:pt x="257034" y="209324"/>
                      </a:lnTo>
                      <a:cubicBezTo>
                        <a:pt x="262178" y="181892"/>
                        <a:pt x="207314" y="91119"/>
                        <a:pt x="207314" y="91119"/>
                      </a:cubicBezTo>
                      <a:cubicBezTo>
                        <a:pt x="207314" y="91119"/>
                        <a:pt x="200170" y="-7560"/>
                        <a:pt x="177596" y="3013"/>
                      </a:cubicBezTo>
                      <a:cubicBezTo>
                        <a:pt x="155022" y="13585"/>
                        <a:pt x="162166" y="75403"/>
                        <a:pt x="162166" y="75403"/>
                      </a:cubicBezTo>
                      <a:cubicBezTo>
                        <a:pt x="162166" y="75403"/>
                        <a:pt x="122160" y="-8036"/>
                        <a:pt x="103682" y="631"/>
                      </a:cubicBezTo>
                      <a:cubicBezTo>
                        <a:pt x="85203" y="9299"/>
                        <a:pt x="121303" y="93119"/>
                        <a:pt x="121303" y="93119"/>
                      </a:cubicBezTo>
                      <a:cubicBezTo>
                        <a:pt x="121303" y="93119"/>
                        <a:pt x="68058" y="1012"/>
                        <a:pt x="43198" y="13871"/>
                      </a:cubicBezTo>
                      <a:cubicBezTo>
                        <a:pt x="18243" y="26635"/>
                        <a:pt x="88251" y="121504"/>
                        <a:pt x="88251" y="121504"/>
                      </a:cubicBezTo>
                      <a:cubicBezTo>
                        <a:pt x="88251" y="121504"/>
                        <a:pt x="41960" y="50828"/>
                        <a:pt x="21862" y="70926"/>
                      </a:cubicBezTo>
                      <a:cubicBezTo>
                        <a:pt x="1765" y="91024"/>
                        <a:pt x="83203" y="189226"/>
                        <a:pt x="83203" y="189226"/>
                      </a:cubicBezTo>
                    </a:path>
                  </a:pathLst>
                </a:custGeom>
                <a:solidFill>
                  <a:srgbClr val="F6B26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38"/>
                <p:cNvSpPr/>
                <p:nvPr/>
              </p:nvSpPr>
              <p:spPr>
                <a:xfrm>
                  <a:off x="6039135" y="1985720"/>
                  <a:ext cx="151764" cy="488017"/>
                </a:xfrm>
                <a:custGeom>
                  <a:rect b="b" l="l" r="r" t="t"/>
                  <a:pathLst>
                    <a:path extrusionOk="0" h="488017" w="151764">
                      <a:moveTo>
                        <a:pt x="13526" y="81681"/>
                      </a:moveTo>
                      <a:cubicBezTo>
                        <a:pt x="28670" y="44534"/>
                        <a:pt x="75152" y="39866"/>
                        <a:pt x="75152" y="39866"/>
                      </a:cubicBezTo>
                      <a:cubicBezTo>
                        <a:pt x="75152" y="39866"/>
                        <a:pt x="144494" y="-15283"/>
                        <a:pt x="150876" y="4148"/>
                      </a:cubicBezTo>
                      <a:cubicBezTo>
                        <a:pt x="157258" y="23579"/>
                        <a:pt x="127730" y="58440"/>
                        <a:pt x="111538" y="101398"/>
                      </a:cubicBezTo>
                      <a:cubicBezTo>
                        <a:pt x="95250" y="144451"/>
                        <a:pt x="69913" y="163310"/>
                        <a:pt x="69913" y="163310"/>
                      </a:cubicBezTo>
                      <a:lnTo>
                        <a:pt x="0" y="488018"/>
                      </a:lnTo>
                    </a:path>
                  </a:pathLst>
                </a:custGeom>
                <a:solidFill>
                  <a:srgbClr val="F6B26B"/>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3" name="Google Shape;1053;p38"/>
              <p:cNvGrpSpPr/>
              <p:nvPr/>
            </p:nvGrpSpPr>
            <p:grpSpPr>
              <a:xfrm>
                <a:off x="5944361" y="2480024"/>
                <a:ext cx="822007" cy="1129188"/>
                <a:chOff x="5944361" y="2480024"/>
                <a:chExt cx="822007" cy="1129188"/>
              </a:xfrm>
            </p:grpSpPr>
            <p:sp>
              <p:nvSpPr>
                <p:cNvPr id="1054" name="Google Shape;1054;p38"/>
                <p:cNvSpPr/>
                <p:nvPr/>
              </p:nvSpPr>
              <p:spPr>
                <a:xfrm>
                  <a:off x="5944361" y="2480024"/>
                  <a:ext cx="822007" cy="1129188"/>
                </a:xfrm>
                <a:custGeom>
                  <a:rect b="b" l="l" r="r" t="t"/>
                  <a:pathLst>
                    <a:path extrusionOk="0" h="1129188" w="822007">
                      <a:moveTo>
                        <a:pt x="359283" y="314039"/>
                      </a:moveTo>
                      <a:cubicBezTo>
                        <a:pt x="359283" y="314039"/>
                        <a:pt x="359855" y="314039"/>
                        <a:pt x="360141" y="314135"/>
                      </a:cubicBezTo>
                      <a:cubicBezTo>
                        <a:pt x="421862" y="321659"/>
                        <a:pt x="476631" y="274130"/>
                        <a:pt x="479298" y="212027"/>
                      </a:cubicBezTo>
                      <a:cubicBezTo>
                        <a:pt x="480822" y="176213"/>
                        <a:pt x="483299" y="125730"/>
                        <a:pt x="487013" y="78105"/>
                      </a:cubicBezTo>
                      <a:lnTo>
                        <a:pt x="758476" y="0"/>
                      </a:lnTo>
                      <a:cubicBezTo>
                        <a:pt x="758476" y="0"/>
                        <a:pt x="836581" y="264319"/>
                        <a:pt x="818579" y="401098"/>
                      </a:cubicBezTo>
                      <a:cubicBezTo>
                        <a:pt x="800576" y="537877"/>
                        <a:pt x="785051" y="798481"/>
                        <a:pt x="800481" y="863060"/>
                      </a:cubicBezTo>
                      <a:cubicBezTo>
                        <a:pt x="816007" y="927545"/>
                        <a:pt x="822008" y="1064323"/>
                        <a:pt x="822008" y="1064323"/>
                      </a:cubicBezTo>
                      <a:cubicBezTo>
                        <a:pt x="822008" y="1064323"/>
                        <a:pt x="415766" y="1126808"/>
                        <a:pt x="220694" y="1129189"/>
                      </a:cubicBezTo>
                      <a:cubicBezTo>
                        <a:pt x="220694" y="1129189"/>
                        <a:pt x="196120" y="1052322"/>
                        <a:pt x="208693" y="940498"/>
                      </a:cubicBezTo>
                      <a:cubicBezTo>
                        <a:pt x="221266" y="828675"/>
                        <a:pt x="208693" y="633031"/>
                        <a:pt x="208693" y="633031"/>
                      </a:cubicBezTo>
                      <a:lnTo>
                        <a:pt x="0" y="310039"/>
                      </a:lnTo>
                      <a:lnTo>
                        <a:pt x="197453" y="192500"/>
                      </a:lnTo>
                      <a:cubicBezTo>
                        <a:pt x="197453" y="192500"/>
                        <a:pt x="249650" y="280321"/>
                        <a:pt x="336995" y="303371"/>
                      </a:cubicBezTo>
                      <a:cubicBezTo>
                        <a:pt x="345281" y="305562"/>
                        <a:pt x="350996" y="312992"/>
                        <a:pt x="359474" y="314039"/>
                      </a:cubicBezTo>
                      <a:close/>
                    </a:path>
                  </a:pathLst>
                </a:custGeom>
                <a:solidFill>
                  <a:srgbClr val="FFFAE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38"/>
                <p:cNvSpPr/>
                <p:nvPr/>
              </p:nvSpPr>
              <p:spPr>
                <a:xfrm>
                  <a:off x="5944361" y="2480024"/>
                  <a:ext cx="822007" cy="1129188"/>
                </a:xfrm>
                <a:custGeom>
                  <a:rect b="b" l="l" r="r" t="t"/>
                  <a:pathLst>
                    <a:path extrusionOk="0" h="1129188" w="822007">
                      <a:moveTo>
                        <a:pt x="359283" y="314039"/>
                      </a:moveTo>
                      <a:cubicBezTo>
                        <a:pt x="359283" y="314039"/>
                        <a:pt x="359855" y="314039"/>
                        <a:pt x="360141" y="314135"/>
                      </a:cubicBezTo>
                      <a:cubicBezTo>
                        <a:pt x="421862" y="321659"/>
                        <a:pt x="476631" y="274130"/>
                        <a:pt x="479298" y="212027"/>
                      </a:cubicBezTo>
                      <a:cubicBezTo>
                        <a:pt x="480822" y="176213"/>
                        <a:pt x="483299" y="125730"/>
                        <a:pt x="487013" y="78105"/>
                      </a:cubicBezTo>
                      <a:lnTo>
                        <a:pt x="758476" y="0"/>
                      </a:lnTo>
                      <a:cubicBezTo>
                        <a:pt x="758476" y="0"/>
                        <a:pt x="836581" y="264319"/>
                        <a:pt x="818579" y="401098"/>
                      </a:cubicBezTo>
                      <a:cubicBezTo>
                        <a:pt x="800576" y="537877"/>
                        <a:pt x="785051" y="798481"/>
                        <a:pt x="800481" y="863060"/>
                      </a:cubicBezTo>
                      <a:cubicBezTo>
                        <a:pt x="816007" y="927545"/>
                        <a:pt x="822008" y="1064323"/>
                        <a:pt x="822008" y="1064323"/>
                      </a:cubicBezTo>
                      <a:cubicBezTo>
                        <a:pt x="822008" y="1064323"/>
                        <a:pt x="415766" y="1126808"/>
                        <a:pt x="220694" y="1129189"/>
                      </a:cubicBezTo>
                      <a:cubicBezTo>
                        <a:pt x="220694" y="1129189"/>
                        <a:pt x="196120" y="1052322"/>
                        <a:pt x="208693" y="940498"/>
                      </a:cubicBezTo>
                      <a:cubicBezTo>
                        <a:pt x="221266" y="828675"/>
                        <a:pt x="208693" y="633031"/>
                        <a:pt x="208693" y="633031"/>
                      </a:cubicBezTo>
                      <a:lnTo>
                        <a:pt x="0" y="310039"/>
                      </a:lnTo>
                      <a:lnTo>
                        <a:pt x="197453" y="192500"/>
                      </a:lnTo>
                      <a:cubicBezTo>
                        <a:pt x="197453" y="192500"/>
                        <a:pt x="249650" y="280321"/>
                        <a:pt x="336995" y="303371"/>
                      </a:cubicBezTo>
                      <a:cubicBezTo>
                        <a:pt x="345281" y="305562"/>
                        <a:pt x="350996" y="312992"/>
                        <a:pt x="359474" y="314039"/>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6" name="Google Shape;1056;p38"/>
              <p:cNvGrpSpPr/>
              <p:nvPr/>
            </p:nvGrpSpPr>
            <p:grpSpPr>
              <a:xfrm>
                <a:off x="5840253" y="3544252"/>
                <a:ext cx="962459" cy="1600295"/>
                <a:chOff x="5840253" y="3544252"/>
                <a:chExt cx="962459" cy="1600295"/>
              </a:xfrm>
            </p:grpSpPr>
            <p:sp>
              <p:nvSpPr>
                <p:cNvPr id="1057" name="Google Shape;1057;p38"/>
                <p:cNvSpPr/>
                <p:nvPr/>
              </p:nvSpPr>
              <p:spPr>
                <a:xfrm>
                  <a:off x="5840253" y="3544252"/>
                  <a:ext cx="962459" cy="1600295"/>
                </a:xfrm>
                <a:custGeom>
                  <a:rect b="b" l="l" r="r" t="t"/>
                  <a:pathLst>
                    <a:path extrusionOk="0" h="1600295" w="962459">
                      <a:moveTo>
                        <a:pt x="926021" y="0"/>
                      </a:moveTo>
                      <a:cubicBezTo>
                        <a:pt x="926021" y="0"/>
                        <a:pt x="977265" y="217932"/>
                        <a:pt x="958215" y="348710"/>
                      </a:cubicBezTo>
                      <a:cubicBezTo>
                        <a:pt x="939165" y="479488"/>
                        <a:pt x="837533" y="1600295"/>
                        <a:pt x="837533" y="1600295"/>
                      </a:cubicBezTo>
                      <a:lnTo>
                        <a:pt x="580358" y="1600295"/>
                      </a:lnTo>
                      <a:lnTo>
                        <a:pt x="580358" y="492157"/>
                      </a:lnTo>
                      <a:lnTo>
                        <a:pt x="373952" y="956786"/>
                      </a:lnTo>
                      <a:lnTo>
                        <a:pt x="269748" y="1600295"/>
                      </a:lnTo>
                      <a:lnTo>
                        <a:pt x="0" y="1600295"/>
                      </a:lnTo>
                      <a:lnTo>
                        <a:pt x="56864" y="940784"/>
                      </a:lnTo>
                      <a:cubicBezTo>
                        <a:pt x="58769" y="919067"/>
                        <a:pt x="62960" y="897636"/>
                        <a:pt x="69533" y="876872"/>
                      </a:cubicBezTo>
                      <a:lnTo>
                        <a:pt x="324707" y="64865"/>
                      </a:lnTo>
                      <a:lnTo>
                        <a:pt x="926021" y="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8" name="Google Shape;1058;p38"/>
                <p:cNvGrpSpPr/>
                <p:nvPr/>
              </p:nvGrpSpPr>
              <p:grpSpPr>
                <a:xfrm>
                  <a:off x="6066472" y="3552099"/>
                  <a:ext cx="679952" cy="1592390"/>
                  <a:chOff x="6066472" y="3552099"/>
                  <a:chExt cx="679952" cy="1592390"/>
                </a:xfrm>
              </p:grpSpPr>
              <p:sp>
                <p:nvSpPr>
                  <p:cNvPr id="1059" name="Google Shape;1059;p38"/>
                  <p:cNvSpPr/>
                  <p:nvPr/>
                </p:nvSpPr>
                <p:spPr>
                  <a:xfrm>
                    <a:off x="6639306" y="3552195"/>
                    <a:ext cx="107118" cy="1592294"/>
                  </a:xfrm>
                  <a:custGeom>
                    <a:rect b="b" l="l" r="r" t="t"/>
                    <a:pathLst>
                      <a:path extrusionOk="0" h="1592294" w="107118">
                        <a:moveTo>
                          <a:pt x="49244" y="0"/>
                        </a:moveTo>
                        <a:cubicBezTo>
                          <a:pt x="49244" y="0"/>
                          <a:pt x="112300" y="128588"/>
                          <a:pt x="106775" y="276320"/>
                        </a:cubicBezTo>
                        <a:cubicBezTo>
                          <a:pt x="101251" y="424053"/>
                          <a:pt x="0" y="1592294"/>
                          <a:pt x="0" y="159229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38"/>
                  <p:cNvSpPr/>
                  <p:nvPr/>
                </p:nvSpPr>
                <p:spPr>
                  <a:xfrm>
                    <a:off x="6591014" y="3552099"/>
                    <a:ext cx="107118" cy="1592294"/>
                  </a:xfrm>
                  <a:custGeom>
                    <a:rect b="b" l="l" r="r" t="t"/>
                    <a:pathLst>
                      <a:path extrusionOk="0" h="1592294" w="107118">
                        <a:moveTo>
                          <a:pt x="49244" y="0"/>
                        </a:moveTo>
                        <a:cubicBezTo>
                          <a:pt x="49244" y="0"/>
                          <a:pt x="112300" y="128588"/>
                          <a:pt x="106775" y="276320"/>
                        </a:cubicBezTo>
                        <a:cubicBezTo>
                          <a:pt x="101251" y="424053"/>
                          <a:pt x="0" y="1592294"/>
                          <a:pt x="0" y="1592294"/>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38"/>
                  <p:cNvSpPr/>
                  <p:nvPr/>
                </p:nvSpPr>
                <p:spPr>
                  <a:xfrm>
                    <a:off x="6066472" y="3958304"/>
                    <a:ext cx="346709" cy="1126426"/>
                  </a:xfrm>
                  <a:custGeom>
                    <a:rect b="b" l="l" r="r" t="t"/>
                    <a:pathLst>
                      <a:path extrusionOk="0" h="1126426" w="346709">
                        <a:moveTo>
                          <a:pt x="346710" y="0"/>
                        </a:moveTo>
                        <a:lnTo>
                          <a:pt x="86487" y="501110"/>
                        </a:lnTo>
                        <a:cubicBezTo>
                          <a:pt x="80867" y="511397"/>
                          <a:pt x="77248" y="522732"/>
                          <a:pt x="75724" y="534353"/>
                        </a:cubicBezTo>
                        <a:lnTo>
                          <a:pt x="0" y="1126426"/>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38"/>
                  <p:cNvSpPr/>
                  <p:nvPr/>
                </p:nvSpPr>
                <p:spPr>
                  <a:xfrm>
                    <a:off x="6333759" y="3902394"/>
                    <a:ext cx="86939" cy="322440"/>
                  </a:xfrm>
                  <a:custGeom>
                    <a:rect b="b" l="l" r="r" t="t"/>
                    <a:pathLst>
                      <a:path extrusionOk="0" h="383857" w="86939">
                        <a:moveTo>
                          <a:pt x="74081" y="95"/>
                        </a:moveTo>
                        <a:cubicBezTo>
                          <a:pt x="74081" y="95"/>
                          <a:pt x="-24312" y="235839"/>
                          <a:pt x="5692" y="383857"/>
                        </a:cubicBezTo>
                        <a:lnTo>
                          <a:pt x="86940" y="194500"/>
                        </a:lnTo>
                        <a:lnTo>
                          <a:pt x="86940" y="118967"/>
                        </a:lnTo>
                        <a:lnTo>
                          <a:pt x="7408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63" name="Google Shape;1063;p38"/>
              <p:cNvSpPr/>
              <p:nvPr/>
            </p:nvSpPr>
            <p:spPr>
              <a:xfrm>
                <a:off x="6402324" y="3845337"/>
                <a:ext cx="18287" cy="191071"/>
              </a:xfrm>
              <a:custGeom>
                <a:rect b="b" l="l" r="r" t="t"/>
                <a:pathLst>
                  <a:path extrusionOk="0" h="191071" w="18287">
                    <a:moveTo>
                      <a:pt x="0" y="0"/>
                    </a:moveTo>
                    <a:lnTo>
                      <a:pt x="18288" y="191071"/>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64" name="Google Shape;1064;p38"/>
              <p:cNvGrpSpPr/>
              <p:nvPr/>
            </p:nvGrpSpPr>
            <p:grpSpPr>
              <a:xfrm>
                <a:off x="5444966" y="5262449"/>
                <a:ext cx="621426" cy="256716"/>
                <a:chOff x="5444966" y="5262449"/>
                <a:chExt cx="621426" cy="256716"/>
              </a:xfrm>
            </p:grpSpPr>
            <p:sp>
              <p:nvSpPr>
                <p:cNvPr id="1065" name="Google Shape;1065;p38"/>
                <p:cNvSpPr/>
                <p:nvPr/>
              </p:nvSpPr>
              <p:spPr>
                <a:xfrm>
                  <a:off x="5447536" y="5262449"/>
                  <a:ext cx="618856" cy="245000"/>
                </a:xfrm>
                <a:custGeom>
                  <a:rect b="b" l="l" r="r" t="t"/>
                  <a:pathLst>
                    <a:path extrusionOk="0" h="245000" w="618856">
                      <a:moveTo>
                        <a:pt x="605697" y="72407"/>
                      </a:moveTo>
                      <a:cubicBezTo>
                        <a:pt x="603315" y="64025"/>
                        <a:pt x="592838" y="60978"/>
                        <a:pt x="586456" y="66883"/>
                      </a:cubicBezTo>
                      <a:cubicBezTo>
                        <a:pt x="567692" y="84218"/>
                        <a:pt x="531973" y="112317"/>
                        <a:pt x="497683" y="112317"/>
                      </a:cubicBezTo>
                      <a:cubicBezTo>
                        <a:pt x="458726" y="112317"/>
                        <a:pt x="417292" y="73455"/>
                        <a:pt x="419768" y="65549"/>
                      </a:cubicBezTo>
                      <a:cubicBezTo>
                        <a:pt x="427293" y="42118"/>
                        <a:pt x="413196" y="3732"/>
                        <a:pt x="389003" y="113"/>
                      </a:cubicBezTo>
                      <a:cubicBezTo>
                        <a:pt x="356999" y="-4650"/>
                        <a:pt x="188692" y="142988"/>
                        <a:pt x="75249" y="167657"/>
                      </a:cubicBezTo>
                      <a:lnTo>
                        <a:pt x="34959" y="181469"/>
                      </a:lnTo>
                      <a:cubicBezTo>
                        <a:pt x="13908" y="188708"/>
                        <a:pt x="-189" y="208615"/>
                        <a:pt x="2" y="230904"/>
                      </a:cubicBezTo>
                      <a:cubicBezTo>
                        <a:pt x="2" y="238714"/>
                        <a:pt x="6765" y="245000"/>
                        <a:pt x="14575" y="245000"/>
                      </a:cubicBezTo>
                      <a:lnTo>
                        <a:pt x="570740" y="245000"/>
                      </a:lnTo>
                      <a:cubicBezTo>
                        <a:pt x="590171" y="245000"/>
                        <a:pt x="607411" y="232047"/>
                        <a:pt x="612364" y="213282"/>
                      </a:cubicBezTo>
                      <a:cubicBezTo>
                        <a:pt x="619793" y="184993"/>
                        <a:pt x="624461" y="137939"/>
                        <a:pt x="605601" y="72312"/>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38"/>
                <p:cNvSpPr/>
                <p:nvPr/>
              </p:nvSpPr>
              <p:spPr>
                <a:xfrm>
                  <a:off x="5444966" y="5459730"/>
                  <a:ext cx="619278" cy="59435"/>
                </a:xfrm>
                <a:custGeom>
                  <a:rect b="b" l="l" r="r" t="t"/>
                  <a:pathLst>
                    <a:path extrusionOk="0" h="59435" w="619278">
                      <a:moveTo>
                        <a:pt x="2667" y="33718"/>
                      </a:moveTo>
                      <a:cubicBezTo>
                        <a:pt x="2667" y="33718"/>
                        <a:pt x="-3334" y="47720"/>
                        <a:pt x="2667" y="59436"/>
                      </a:cubicBezTo>
                      <a:lnTo>
                        <a:pt x="585693" y="59436"/>
                      </a:lnTo>
                      <a:cubicBezTo>
                        <a:pt x="595598" y="59436"/>
                        <a:pt x="604838" y="54292"/>
                        <a:pt x="609600" y="45625"/>
                      </a:cubicBezTo>
                      <a:cubicBezTo>
                        <a:pt x="615506" y="34766"/>
                        <a:pt x="621506" y="18479"/>
                        <a:pt x="618458" y="0"/>
                      </a:cubicBezTo>
                      <a:cubicBezTo>
                        <a:pt x="618458" y="0"/>
                        <a:pt x="506730" y="40386"/>
                        <a:pt x="2667" y="33718"/>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7" name="Google Shape;1067;p38"/>
              <p:cNvSpPr/>
              <p:nvPr/>
            </p:nvSpPr>
            <p:spPr>
              <a:xfrm>
                <a:off x="6152959" y="3013519"/>
                <a:ext cx="9525" cy="99440"/>
              </a:xfrm>
              <a:custGeom>
                <a:rect b="b" l="l" r="r" t="t"/>
                <a:pathLst>
                  <a:path extrusionOk="0" h="99440" w="9525">
                    <a:moveTo>
                      <a:pt x="0" y="0"/>
                    </a:moveTo>
                    <a:lnTo>
                      <a:pt x="0" y="99441"/>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68" name="Google Shape;1068;p38"/>
              <p:cNvGrpSpPr/>
              <p:nvPr/>
            </p:nvGrpSpPr>
            <p:grpSpPr>
              <a:xfrm>
                <a:off x="6267649" y="2717006"/>
                <a:ext cx="157621" cy="556441"/>
                <a:chOff x="6267649" y="2717006"/>
                <a:chExt cx="157621" cy="556441"/>
              </a:xfrm>
            </p:grpSpPr>
            <p:sp>
              <p:nvSpPr>
                <p:cNvPr id="1069" name="Google Shape;1069;p38"/>
                <p:cNvSpPr/>
                <p:nvPr/>
              </p:nvSpPr>
              <p:spPr>
                <a:xfrm>
                  <a:off x="6267649" y="2717006"/>
                  <a:ext cx="157621" cy="466915"/>
                </a:xfrm>
                <a:custGeom>
                  <a:rect b="b" l="l" r="r" t="t"/>
                  <a:pathLst>
                    <a:path extrusionOk="0" h="466915" w="157621">
                      <a:moveTo>
                        <a:pt x="10945" y="54483"/>
                      </a:moveTo>
                      <a:cubicBezTo>
                        <a:pt x="10945" y="54483"/>
                        <a:pt x="-47062" y="140875"/>
                        <a:pt x="104004" y="466915"/>
                      </a:cubicBezTo>
                      <a:cubicBezTo>
                        <a:pt x="104004" y="466915"/>
                        <a:pt x="183252" y="63341"/>
                        <a:pt x="149058"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70" name="Google Shape;1070;p38"/>
                <p:cNvGrpSpPr/>
                <p:nvPr/>
              </p:nvGrpSpPr>
              <p:grpSpPr>
                <a:xfrm>
                  <a:off x="6340984" y="3162569"/>
                  <a:ext cx="61463" cy="110878"/>
                  <a:chOff x="6340984" y="3162569"/>
                  <a:chExt cx="61463" cy="110878"/>
                </a:xfrm>
              </p:grpSpPr>
              <p:sp>
                <p:nvSpPr>
                  <p:cNvPr id="1071" name="Google Shape;1071;p38"/>
                  <p:cNvSpPr/>
                  <p:nvPr/>
                </p:nvSpPr>
                <p:spPr>
                  <a:xfrm>
                    <a:off x="6340984" y="3162569"/>
                    <a:ext cx="61463" cy="110878"/>
                  </a:xfrm>
                  <a:custGeom>
                    <a:rect b="b" l="l" r="r" t="t"/>
                    <a:pathLst>
                      <a:path extrusionOk="0" h="110878" w="61463">
                        <a:moveTo>
                          <a:pt x="2951" y="42021"/>
                        </a:moveTo>
                        <a:cubicBezTo>
                          <a:pt x="-9050" y="13160"/>
                          <a:pt x="19430" y="2302"/>
                          <a:pt x="19430" y="2302"/>
                        </a:cubicBezTo>
                        <a:cubicBezTo>
                          <a:pt x="34955" y="-4080"/>
                          <a:pt x="52672" y="3254"/>
                          <a:pt x="59149" y="18780"/>
                        </a:cubicBezTo>
                        <a:cubicBezTo>
                          <a:pt x="64578" y="31829"/>
                          <a:pt x="60101" y="46308"/>
                          <a:pt x="49433" y="54499"/>
                        </a:cubicBezTo>
                        <a:lnTo>
                          <a:pt x="46385" y="103458"/>
                        </a:lnTo>
                        <a:cubicBezTo>
                          <a:pt x="46290" y="105362"/>
                          <a:pt x="45052" y="107077"/>
                          <a:pt x="43242" y="107839"/>
                        </a:cubicBezTo>
                        <a:lnTo>
                          <a:pt x="36765" y="110506"/>
                        </a:lnTo>
                        <a:cubicBezTo>
                          <a:pt x="34193" y="111554"/>
                          <a:pt x="31241" y="110315"/>
                          <a:pt x="30193" y="107744"/>
                        </a:cubicBezTo>
                        <a:lnTo>
                          <a:pt x="2951" y="42021"/>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38"/>
                  <p:cNvSpPr/>
                  <p:nvPr/>
                </p:nvSpPr>
                <p:spPr>
                  <a:xfrm>
                    <a:off x="6355910" y="3177703"/>
                    <a:ext cx="30724" cy="30738"/>
                  </a:xfrm>
                  <a:custGeom>
                    <a:rect b="b" l="l" r="r" t="t"/>
                    <a:pathLst>
                      <a:path extrusionOk="0" h="30738" w="30724">
                        <a:moveTo>
                          <a:pt x="21268" y="29555"/>
                        </a:moveTo>
                        <a:cubicBezTo>
                          <a:pt x="29078" y="26316"/>
                          <a:pt x="32793" y="17363"/>
                          <a:pt x="29555" y="9457"/>
                        </a:cubicBezTo>
                        <a:cubicBezTo>
                          <a:pt x="26316" y="1647"/>
                          <a:pt x="17363" y="-2068"/>
                          <a:pt x="9457" y="1170"/>
                        </a:cubicBezTo>
                        <a:cubicBezTo>
                          <a:pt x="1646" y="4409"/>
                          <a:pt x="-2068" y="13362"/>
                          <a:pt x="1170" y="21268"/>
                        </a:cubicBezTo>
                        <a:cubicBezTo>
                          <a:pt x="4409" y="29174"/>
                          <a:pt x="13362" y="32793"/>
                          <a:pt x="21268" y="29555"/>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073" name="Google Shape;1073;p38"/>
            <p:cNvSpPr/>
            <p:nvPr/>
          </p:nvSpPr>
          <p:spPr>
            <a:xfrm>
              <a:off x="7197700" y="2099375"/>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sp>
        <p:nvSpPr>
          <p:cNvPr id="1074" name="Google Shape;1074;p38"/>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300" u="sng"/>
              <a:t>Skill Selection (Around the World)</a:t>
            </a:r>
            <a:endParaRPr sz="3300" u="sng"/>
          </a:p>
        </p:txBody>
      </p:sp>
      <p:graphicFrame>
        <p:nvGraphicFramePr>
          <p:cNvPr id="1075" name="Google Shape;1075;p38"/>
          <p:cNvGraphicFramePr/>
          <p:nvPr/>
        </p:nvGraphicFramePr>
        <p:xfrm>
          <a:off x="395150" y="1115475"/>
          <a:ext cx="3000000" cy="3000000"/>
        </p:xfrm>
        <a:graphic>
          <a:graphicData uri="http://schemas.openxmlformats.org/drawingml/2006/table">
            <a:tbl>
              <a:tblPr>
                <a:noFill/>
                <a:tableStyleId>{BF07BE1B-7E24-4F9B-ABF8-E29605B4C7C0}</a:tableStyleId>
              </a:tblPr>
              <a:tblGrid>
                <a:gridCol w="1243100"/>
                <a:gridCol w="1562300"/>
                <a:gridCol w="2697850"/>
              </a:tblGrid>
              <a:tr h="381000">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Locomotor Skills</a:t>
                      </a:r>
                      <a:endParaRPr>
                        <a:latin typeface="Alexandria Medium"/>
                        <a:ea typeface="Alexandria Medium"/>
                        <a:cs typeface="Alexandria Medium"/>
                        <a:sym typeface="Alexandria Medium"/>
                      </a:endParaRPr>
                    </a:p>
                  </a:txBody>
                  <a:tcPr marT="91425" marB="91425" marR="91425" marL="91425">
                    <a:lnB cap="flat" cmpd="sng" w="9525">
                      <a:solidFill>
                        <a:srgbClr val="CCCCCC"/>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Non-locomotor Skills</a:t>
                      </a:r>
                      <a:endParaRPr>
                        <a:latin typeface="Alexandria Medium"/>
                        <a:ea typeface="Alexandria Medium"/>
                        <a:cs typeface="Alexandria Medium"/>
                        <a:sym typeface="Alexandria Medium"/>
                      </a:endParaRPr>
                    </a:p>
                  </a:txBody>
                  <a:tcPr marT="91425" marB="91425" marR="91425" marL="91425">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Manipulative Skills</a:t>
                      </a:r>
                      <a:endParaRPr>
                        <a:latin typeface="Alexandria Medium"/>
                        <a:ea typeface="Alexandria Medium"/>
                        <a:cs typeface="Alexandria Medium"/>
                        <a:sym typeface="Alexandria Medium"/>
                      </a:endParaRPr>
                    </a:p>
                  </a:txBody>
                  <a:tcPr marT="91425" marB="91425" marR="91425" marL="91425">
                    <a:solidFill>
                      <a:schemeClr val="dk2"/>
                    </a:solidFill>
                  </a:tcPr>
                </a:tc>
              </a:tr>
              <a:tr h="381000">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a)L</a:t>
                      </a:r>
                      <a:r>
                        <a:rPr lang="en">
                          <a:latin typeface="Alexandria Medium"/>
                          <a:ea typeface="Alexandria Medium"/>
                          <a:cs typeface="Alexandria Medium"/>
                          <a:sym typeface="Alexandria Medium"/>
                        </a:rPr>
                        <a:t>eaping - Gp 1 and 2</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b)Skipping - Gp 3 and 4</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c)Sliding - Gp 5 and 6</a:t>
                      </a:r>
                      <a:endParaRPr>
                        <a:latin typeface="Alexandria Medium"/>
                        <a:ea typeface="Alexandria Medium"/>
                        <a:cs typeface="Alexandria Medium"/>
                        <a:sym typeface="Alexandria Medium"/>
                      </a:endParaRPr>
                    </a:p>
                  </a:txBody>
                  <a:tcPr marT="95250" marB="95250" marR="95250" marL="952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d)P</a:t>
                      </a:r>
                      <a:r>
                        <a:rPr lang="en">
                          <a:latin typeface="Alexandria Medium"/>
                          <a:ea typeface="Alexandria Medium"/>
                          <a:cs typeface="Alexandria Medium"/>
                          <a:sym typeface="Alexandria Medium"/>
                        </a:rPr>
                        <a:t>ivoting - Gp 7 and 8</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e)Balancing - Gp 9 and 10</a:t>
                      </a:r>
                      <a:endParaRPr>
                        <a:latin typeface="Alexandria Medium"/>
                        <a:ea typeface="Alexandria Medium"/>
                        <a:cs typeface="Alexandria Medium"/>
                        <a:sym typeface="Alexandria Medium"/>
                      </a:endParaRPr>
                    </a:p>
                  </a:txBody>
                  <a:tcPr marT="91425" marB="91425" marR="91425" marL="91425">
                    <a:lnL cap="flat" cmpd="sng" w="9525">
                      <a:solidFill>
                        <a:srgbClr val="CCCCCC"/>
                      </a:solidFill>
                      <a:prstDash val="solid"/>
                      <a:round/>
                      <a:headEnd len="sm" w="sm" type="none"/>
                      <a:tailEnd len="sm" w="sm" type="none"/>
                    </a:lnL>
                    <a:solidFill>
                      <a:schemeClr val="dk2"/>
                    </a:solidFill>
                  </a:tcPr>
                </a:tc>
                <a:tc>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T</a:t>
                      </a:r>
                      <a:r>
                        <a:rPr lang="en">
                          <a:latin typeface="Alexandria Medium"/>
                          <a:ea typeface="Alexandria Medium"/>
                          <a:cs typeface="Alexandria Medium"/>
                          <a:sym typeface="Alexandria Medium"/>
                        </a:rPr>
                        <a:t>hrowing</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f)Chest Pass - Gp 11 and 12. g)Underhand Throw - Gp 13 and 14)</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Dribbling</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h)Dribbling with One Hand - Gp 15 and 16)</a:t>
                      </a:r>
                      <a:endParaRPr>
                        <a:latin typeface="Alexandria Medium"/>
                        <a:ea typeface="Alexandria Medium"/>
                        <a:cs typeface="Alexandria Medium"/>
                        <a:sym typeface="Alexandria Medium"/>
                      </a:endParaRPr>
                    </a:p>
                    <a:p>
                      <a:pPr indent="0" lvl="0" marL="0" rtl="0" algn="l">
                        <a:spcBef>
                          <a:spcPts val="0"/>
                        </a:spcBef>
                        <a:spcAft>
                          <a:spcPts val="0"/>
                        </a:spcAft>
                        <a:buNone/>
                      </a:pPr>
                      <a:r>
                        <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i)Striking</a:t>
                      </a:r>
                      <a:endParaRPr>
                        <a:latin typeface="Alexandria Medium"/>
                        <a:ea typeface="Alexandria Medium"/>
                        <a:cs typeface="Alexandria Medium"/>
                        <a:sym typeface="Alexandria Medium"/>
                      </a:endParaRPr>
                    </a:p>
                    <a:p>
                      <a:pPr indent="0" lvl="0" marL="0" rtl="0" algn="l">
                        <a:spcBef>
                          <a:spcPts val="0"/>
                        </a:spcBef>
                        <a:spcAft>
                          <a:spcPts val="0"/>
                        </a:spcAft>
                        <a:buNone/>
                      </a:pPr>
                      <a:r>
                        <a:rPr lang="en">
                          <a:latin typeface="Alexandria Medium"/>
                          <a:ea typeface="Alexandria Medium"/>
                          <a:cs typeface="Alexandria Medium"/>
                          <a:sym typeface="Alexandria Medium"/>
                        </a:rPr>
                        <a:t>(Two-handed Sidearm Striking - Gp 17) </a:t>
                      </a:r>
                      <a:endParaRPr>
                        <a:latin typeface="Alexandria Medium"/>
                        <a:ea typeface="Alexandria Medium"/>
                        <a:cs typeface="Alexandria Medium"/>
                        <a:sym typeface="Alexandria Medium"/>
                      </a:endParaRPr>
                    </a:p>
                  </a:txBody>
                  <a:tcPr marT="91425" marB="91425" marR="91425" marL="91425">
                    <a:solidFill>
                      <a:schemeClr val="dk2"/>
                    </a:solidFill>
                  </a:tcPr>
                </a:tc>
              </a:tr>
              <a:tr h="381000">
                <a:tc gridSpan="3">
                  <a:txBody>
                    <a:bodyPr/>
                    <a:lstStyle/>
                    <a:p>
                      <a:pPr indent="0" lvl="0" marL="0" rtl="0" algn="l">
                        <a:spcBef>
                          <a:spcPts val="0"/>
                        </a:spcBef>
                        <a:spcAft>
                          <a:spcPts val="0"/>
                        </a:spcAft>
                        <a:buNone/>
                      </a:pPr>
                      <a:r>
                        <a:rPr lang="en">
                          <a:latin typeface="Alexandria Medium"/>
                          <a:ea typeface="Alexandria Medium"/>
                          <a:cs typeface="Alexandria Medium"/>
                          <a:sym typeface="Alexandria Medium"/>
                        </a:rPr>
                        <a:t>We will rotate after every 5 minutes.</a:t>
                      </a:r>
                      <a:endParaRPr>
                        <a:latin typeface="Alexandria Medium"/>
                        <a:ea typeface="Alexandria Medium"/>
                        <a:cs typeface="Alexandria Medium"/>
                        <a:sym typeface="Alexandria Medium"/>
                      </a:endParaRPr>
                    </a:p>
                  </a:txBody>
                  <a:tcPr marT="95250" marB="95250" marR="95250" marL="95250">
                    <a:lnL cap="flat" cmpd="sng" w="9525">
                      <a:solidFill>
                        <a:srgbClr val="CCCCCC"/>
                      </a:solidFill>
                      <a:prstDash val="solid"/>
                      <a:round/>
                      <a:headEnd len="sm" w="sm" type="none"/>
                      <a:tailEnd len="sm" w="sm" type="none"/>
                    </a:lnL>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dk2"/>
                    </a:solidFill>
                  </a:tcPr>
                </a:tc>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39"/>
          <p:cNvSpPr txBox="1"/>
          <p:nvPr>
            <p:ph type="title"/>
          </p:nvPr>
        </p:nvSpPr>
        <p:spPr>
          <a:xfrm>
            <a:off x="720000" y="285775"/>
            <a:ext cx="181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Layout</a:t>
            </a:r>
            <a:endParaRPr/>
          </a:p>
        </p:txBody>
      </p:sp>
      <p:sp>
        <p:nvSpPr>
          <p:cNvPr id="1081" name="Google Shape;1081;p39"/>
          <p:cNvSpPr/>
          <p:nvPr/>
        </p:nvSpPr>
        <p:spPr>
          <a:xfrm>
            <a:off x="796200" y="1273925"/>
            <a:ext cx="6879300" cy="31371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082" name="Google Shape;1082;p39"/>
          <p:cNvSpPr txBox="1"/>
          <p:nvPr/>
        </p:nvSpPr>
        <p:spPr>
          <a:xfrm>
            <a:off x="1576500" y="3885500"/>
            <a:ext cx="51912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Hall Stage</a:t>
            </a:r>
            <a:endParaRPr sz="2400">
              <a:solidFill>
                <a:schemeClr val="dk1"/>
              </a:solidFill>
              <a:latin typeface="Alexandria Medium"/>
              <a:ea typeface="Alexandria Medium"/>
              <a:cs typeface="Alexandria Medium"/>
              <a:sym typeface="Alexandria Medium"/>
            </a:endParaRPr>
          </a:p>
        </p:txBody>
      </p:sp>
      <p:sp>
        <p:nvSpPr>
          <p:cNvPr id="1083" name="Google Shape;1083;p39"/>
          <p:cNvSpPr txBox="1"/>
          <p:nvPr/>
        </p:nvSpPr>
        <p:spPr>
          <a:xfrm>
            <a:off x="0" y="2556125"/>
            <a:ext cx="11625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Field</a:t>
            </a:r>
            <a:endParaRPr sz="2400">
              <a:solidFill>
                <a:schemeClr val="dk1"/>
              </a:solidFill>
              <a:latin typeface="Alexandria Medium"/>
              <a:ea typeface="Alexandria Medium"/>
              <a:cs typeface="Alexandria Medium"/>
              <a:sym typeface="Alexandria Medium"/>
            </a:endParaRPr>
          </a:p>
        </p:txBody>
      </p:sp>
      <p:sp>
        <p:nvSpPr>
          <p:cNvPr id="1084" name="Google Shape;1084;p39"/>
          <p:cNvSpPr txBox="1"/>
          <p:nvPr/>
        </p:nvSpPr>
        <p:spPr>
          <a:xfrm>
            <a:off x="796200" y="969950"/>
            <a:ext cx="32007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PE Equipment</a:t>
            </a:r>
            <a:endParaRPr sz="2400">
              <a:solidFill>
                <a:schemeClr val="dk1"/>
              </a:solidFill>
              <a:latin typeface="Alexandria Medium"/>
              <a:ea typeface="Alexandria Medium"/>
              <a:cs typeface="Alexandria Medium"/>
              <a:sym typeface="Alexandria Medium"/>
            </a:endParaRPr>
          </a:p>
        </p:txBody>
      </p:sp>
      <p:sp>
        <p:nvSpPr>
          <p:cNvPr id="1085" name="Google Shape;1085;p39"/>
          <p:cNvSpPr txBox="1"/>
          <p:nvPr/>
        </p:nvSpPr>
        <p:spPr>
          <a:xfrm>
            <a:off x="7063475" y="3128825"/>
            <a:ext cx="1662900" cy="57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lexandria Medium"/>
                <a:ea typeface="Alexandria Medium"/>
                <a:cs typeface="Alexandria Medium"/>
                <a:sym typeface="Alexandria Medium"/>
              </a:rPr>
              <a:t>Toilets</a:t>
            </a:r>
            <a:endParaRPr sz="2400">
              <a:solidFill>
                <a:schemeClr val="dk1"/>
              </a:solidFill>
              <a:latin typeface="Alexandria Medium"/>
              <a:ea typeface="Alexandria Medium"/>
              <a:cs typeface="Alexandria Medium"/>
              <a:sym typeface="Alexandria Medium"/>
            </a:endParaRPr>
          </a:p>
        </p:txBody>
      </p:sp>
      <p:sp>
        <p:nvSpPr>
          <p:cNvPr id="1086" name="Google Shape;1086;p39"/>
          <p:cNvSpPr txBox="1"/>
          <p:nvPr/>
        </p:nvSpPr>
        <p:spPr>
          <a:xfrm>
            <a:off x="6083125" y="1537188"/>
            <a:ext cx="12579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a)Leaping</a:t>
            </a:r>
            <a:endParaRPr sz="1700">
              <a:solidFill>
                <a:schemeClr val="dk1"/>
              </a:solidFill>
              <a:latin typeface="Alexandria Medium"/>
              <a:ea typeface="Alexandria Medium"/>
              <a:cs typeface="Alexandria Medium"/>
              <a:sym typeface="Alexandria Medium"/>
            </a:endParaRPr>
          </a:p>
        </p:txBody>
      </p:sp>
      <p:sp>
        <p:nvSpPr>
          <p:cNvPr id="1087" name="Google Shape;1087;p39"/>
          <p:cNvSpPr txBox="1"/>
          <p:nvPr/>
        </p:nvSpPr>
        <p:spPr>
          <a:xfrm>
            <a:off x="5928325" y="2483150"/>
            <a:ext cx="14127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b)Skipping</a:t>
            </a:r>
            <a:endParaRPr sz="1700">
              <a:solidFill>
                <a:schemeClr val="dk1"/>
              </a:solidFill>
              <a:latin typeface="Alexandria Medium"/>
              <a:ea typeface="Alexandria Medium"/>
              <a:cs typeface="Alexandria Medium"/>
              <a:sym typeface="Alexandria Medium"/>
            </a:endParaRPr>
          </a:p>
        </p:txBody>
      </p:sp>
      <p:sp>
        <p:nvSpPr>
          <p:cNvPr id="1088" name="Google Shape;1088;p39"/>
          <p:cNvSpPr txBox="1"/>
          <p:nvPr/>
        </p:nvSpPr>
        <p:spPr>
          <a:xfrm>
            <a:off x="5685025" y="3184325"/>
            <a:ext cx="12579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c)Sliding</a:t>
            </a:r>
            <a:endParaRPr sz="1700">
              <a:solidFill>
                <a:schemeClr val="dk1"/>
              </a:solidFill>
              <a:latin typeface="Alexandria Medium"/>
              <a:ea typeface="Alexandria Medium"/>
              <a:cs typeface="Alexandria Medium"/>
              <a:sym typeface="Alexandria Medium"/>
            </a:endParaRPr>
          </a:p>
        </p:txBody>
      </p:sp>
      <p:sp>
        <p:nvSpPr>
          <p:cNvPr id="1089" name="Google Shape;1089;p39"/>
          <p:cNvSpPr txBox="1"/>
          <p:nvPr/>
        </p:nvSpPr>
        <p:spPr>
          <a:xfrm>
            <a:off x="7886100" y="2611625"/>
            <a:ext cx="14127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d)Pivoting</a:t>
            </a:r>
            <a:endParaRPr sz="1700">
              <a:solidFill>
                <a:schemeClr val="dk1"/>
              </a:solidFill>
              <a:latin typeface="Alexandria Medium"/>
              <a:ea typeface="Alexandria Medium"/>
              <a:cs typeface="Alexandria Medium"/>
              <a:sym typeface="Alexandria Medium"/>
            </a:endParaRPr>
          </a:p>
        </p:txBody>
      </p:sp>
      <p:sp>
        <p:nvSpPr>
          <p:cNvPr id="1090" name="Google Shape;1090;p39"/>
          <p:cNvSpPr txBox="1"/>
          <p:nvPr/>
        </p:nvSpPr>
        <p:spPr>
          <a:xfrm>
            <a:off x="5032100" y="3941000"/>
            <a:ext cx="15606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e)Balancing</a:t>
            </a:r>
            <a:endParaRPr sz="1700">
              <a:solidFill>
                <a:schemeClr val="dk1"/>
              </a:solidFill>
              <a:latin typeface="Alexandria Medium"/>
              <a:ea typeface="Alexandria Medium"/>
              <a:cs typeface="Alexandria Medium"/>
              <a:sym typeface="Alexandria Medium"/>
            </a:endParaRPr>
          </a:p>
        </p:txBody>
      </p:sp>
      <p:sp>
        <p:nvSpPr>
          <p:cNvPr id="1091" name="Google Shape;1091;p39"/>
          <p:cNvSpPr txBox="1"/>
          <p:nvPr/>
        </p:nvSpPr>
        <p:spPr>
          <a:xfrm>
            <a:off x="1062300" y="3276325"/>
            <a:ext cx="15606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f)Chest Pass</a:t>
            </a:r>
            <a:endParaRPr sz="1700">
              <a:solidFill>
                <a:schemeClr val="dk1"/>
              </a:solidFill>
              <a:latin typeface="Alexandria Medium"/>
              <a:ea typeface="Alexandria Medium"/>
              <a:cs typeface="Alexandria Medium"/>
              <a:sym typeface="Alexandria Medium"/>
            </a:endParaRPr>
          </a:p>
        </p:txBody>
      </p:sp>
      <p:sp>
        <p:nvSpPr>
          <p:cNvPr id="1092" name="Google Shape;1092;p39"/>
          <p:cNvSpPr txBox="1"/>
          <p:nvPr/>
        </p:nvSpPr>
        <p:spPr>
          <a:xfrm>
            <a:off x="1062300" y="2482663"/>
            <a:ext cx="24648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g)Underhand Throw</a:t>
            </a:r>
            <a:endParaRPr sz="1700">
              <a:solidFill>
                <a:schemeClr val="dk1"/>
              </a:solidFill>
              <a:latin typeface="Alexandria Medium"/>
              <a:ea typeface="Alexandria Medium"/>
              <a:cs typeface="Alexandria Medium"/>
              <a:sym typeface="Alexandria Medium"/>
            </a:endParaRPr>
          </a:p>
        </p:txBody>
      </p:sp>
      <p:sp>
        <p:nvSpPr>
          <p:cNvPr id="1093" name="Google Shape;1093;p39"/>
          <p:cNvSpPr txBox="1"/>
          <p:nvPr/>
        </p:nvSpPr>
        <p:spPr>
          <a:xfrm>
            <a:off x="1162500" y="1654125"/>
            <a:ext cx="3200700" cy="461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h)Dribbling With One Hand</a:t>
            </a:r>
            <a:endParaRPr sz="1700">
              <a:solidFill>
                <a:schemeClr val="dk1"/>
              </a:solidFill>
              <a:latin typeface="Alexandria Medium"/>
              <a:ea typeface="Alexandria Medium"/>
              <a:cs typeface="Alexandria Medium"/>
              <a:sym typeface="Alexandria Medium"/>
            </a:endParaRPr>
          </a:p>
        </p:txBody>
      </p:sp>
      <p:sp>
        <p:nvSpPr>
          <p:cNvPr id="1094" name="Google Shape;1094;p39"/>
          <p:cNvSpPr txBox="1"/>
          <p:nvPr/>
        </p:nvSpPr>
        <p:spPr>
          <a:xfrm>
            <a:off x="3555600" y="285763"/>
            <a:ext cx="2318100" cy="7653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exandria Medium"/>
                <a:ea typeface="Alexandria Medium"/>
                <a:cs typeface="Alexandria Medium"/>
                <a:sym typeface="Alexandria Medium"/>
              </a:rPr>
              <a:t>i)Two-Handed Side Arm Striking</a:t>
            </a:r>
            <a:endParaRPr sz="1700">
              <a:solidFill>
                <a:schemeClr val="dk1"/>
              </a:solidFill>
              <a:latin typeface="Alexandria Medium"/>
              <a:ea typeface="Alexandria Medium"/>
              <a:cs typeface="Alexandria Medium"/>
              <a:sym typeface="Alexandria Medium"/>
            </a:endParaRPr>
          </a:p>
        </p:txBody>
      </p:sp>
      <p:pic>
        <p:nvPicPr>
          <p:cNvPr descr="This 5 MINUTE countdown timer is made for professional use and has some minimal sound effects in the last 5 seconds." id="1095" name="Google Shape;1095;p39" title="5 MINUTE TIMER - COUNTDOWN TIMER (MINIMAL)">
            <a:hlinkClick r:id="rId3"/>
          </p:cNvPr>
          <p:cNvPicPr preferRelativeResize="0"/>
          <p:nvPr/>
        </p:nvPicPr>
        <p:blipFill>
          <a:blip r:embed="rId4">
            <a:alphaModFix/>
          </a:blip>
          <a:stretch>
            <a:fillRect/>
          </a:stretch>
        </p:blipFill>
        <p:spPr>
          <a:xfrm>
            <a:off x="6123727" y="32351"/>
            <a:ext cx="2684711" cy="151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5"/>
                                        </p:tgtEl>
                                        <p:attrNameLst>
                                          <p:attrName>style.visibility</p:attrName>
                                        </p:attrNameLst>
                                      </p:cBhvr>
                                      <p:to>
                                        <p:strVal val="visible"/>
                                      </p:to>
                                    </p:set>
                                    <p:animEffect filter="fade" transition="in">
                                      <p:cBhvr>
                                        <p:cTn dur="1000"/>
                                        <p:tgtEl>
                                          <p:spTgt spid="10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40"/>
          <p:cNvSpPr txBox="1"/>
          <p:nvPr>
            <p:ph type="title"/>
          </p:nvPr>
        </p:nvSpPr>
        <p:spPr>
          <a:xfrm>
            <a:off x="312000" y="138925"/>
            <a:ext cx="4159200" cy="104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900"/>
              <a:t>Reflection</a:t>
            </a:r>
            <a:endParaRPr sz="5900"/>
          </a:p>
        </p:txBody>
      </p:sp>
      <p:grpSp>
        <p:nvGrpSpPr>
          <p:cNvPr id="1101" name="Google Shape;1101;p40"/>
          <p:cNvGrpSpPr/>
          <p:nvPr/>
        </p:nvGrpSpPr>
        <p:grpSpPr>
          <a:xfrm flipH="1">
            <a:off x="4572820" y="1144629"/>
            <a:ext cx="4379474" cy="3459507"/>
            <a:chOff x="3914870" y="1734379"/>
            <a:chExt cx="4379474" cy="3459507"/>
          </a:xfrm>
        </p:grpSpPr>
        <p:grpSp>
          <p:nvGrpSpPr>
            <p:cNvPr id="1102" name="Google Shape;1102;p40"/>
            <p:cNvGrpSpPr/>
            <p:nvPr/>
          </p:nvGrpSpPr>
          <p:grpSpPr>
            <a:xfrm>
              <a:off x="6273570" y="3860958"/>
              <a:ext cx="2020774" cy="1329594"/>
              <a:chOff x="6273570" y="3860958"/>
              <a:chExt cx="2020774" cy="1329594"/>
            </a:xfrm>
          </p:grpSpPr>
          <p:sp>
            <p:nvSpPr>
              <p:cNvPr id="1103" name="Google Shape;1103;p40"/>
              <p:cNvSpPr/>
              <p:nvPr/>
            </p:nvSpPr>
            <p:spPr>
              <a:xfrm>
                <a:off x="6273570" y="4002976"/>
                <a:ext cx="2020774" cy="634079"/>
              </a:xfrm>
              <a:custGeom>
                <a:rect b="b" l="l" r="r" t="t"/>
                <a:pathLst>
                  <a:path extrusionOk="0" h="634079" w="2020774">
                    <a:moveTo>
                      <a:pt x="1900213" y="634079"/>
                    </a:moveTo>
                    <a:lnTo>
                      <a:pt x="120562" y="634079"/>
                    </a:lnTo>
                    <a:cubicBezTo>
                      <a:pt x="43981" y="634079"/>
                      <a:pt x="-13169" y="563594"/>
                      <a:pt x="2642" y="488632"/>
                    </a:cubicBezTo>
                    <a:lnTo>
                      <a:pt x="85795" y="95536"/>
                    </a:lnTo>
                    <a:cubicBezTo>
                      <a:pt x="97607" y="39814"/>
                      <a:pt x="146755" y="0"/>
                      <a:pt x="203715" y="0"/>
                    </a:cubicBezTo>
                    <a:lnTo>
                      <a:pt x="1817060" y="0"/>
                    </a:lnTo>
                    <a:cubicBezTo>
                      <a:pt x="1874019" y="0"/>
                      <a:pt x="1923168" y="39814"/>
                      <a:pt x="1934979" y="95536"/>
                    </a:cubicBezTo>
                    <a:lnTo>
                      <a:pt x="2018132" y="488632"/>
                    </a:lnTo>
                    <a:cubicBezTo>
                      <a:pt x="2033944" y="563594"/>
                      <a:pt x="1976794" y="634079"/>
                      <a:pt x="1900213" y="634079"/>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40"/>
              <p:cNvSpPr/>
              <p:nvPr/>
            </p:nvSpPr>
            <p:spPr>
              <a:xfrm>
                <a:off x="6557486" y="3860958"/>
                <a:ext cx="40481" cy="142017"/>
              </a:xfrm>
              <a:custGeom>
                <a:rect b="b" l="l" r="r" t="t"/>
                <a:pathLst>
                  <a:path extrusionOk="0" h="142017" w="40481">
                    <a:moveTo>
                      <a:pt x="40481" y="142018"/>
                    </a:moveTo>
                    <a:lnTo>
                      <a:pt x="0" y="142018"/>
                    </a:lnTo>
                    <a:lnTo>
                      <a:pt x="0" y="20193"/>
                    </a:lnTo>
                    <a:cubicBezTo>
                      <a:pt x="0" y="9049"/>
                      <a:pt x="9049" y="0"/>
                      <a:pt x="20193" y="0"/>
                    </a:cubicBezTo>
                    <a:lnTo>
                      <a:pt x="20193" y="0"/>
                    </a:lnTo>
                    <a:cubicBezTo>
                      <a:pt x="31337" y="0"/>
                      <a:pt x="40386" y="9049"/>
                      <a:pt x="40386" y="20193"/>
                    </a:cubicBezTo>
                    <a:lnTo>
                      <a:pt x="40386" y="142018"/>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40"/>
              <p:cNvSpPr/>
              <p:nvPr/>
            </p:nvSpPr>
            <p:spPr>
              <a:xfrm>
                <a:off x="7939087" y="3860958"/>
                <a:ext cx="40481" cy="142017"/>
              </a:xfrm>
              <a:custGeom>
                <a:rect b="b" l="l" r="r" t="t"/>
                <a:pathLst>
                  <a:path extrusionOk="0" h="142017" w="40481">
                    <a:moveTo>
                      <a:pt x="40481" y="142018"/>
                    </a:moveTo>
                    <a:lnTo>
                      <a:pt x="0" y="142018"/>
                    </a:lnTo>
                    <a:lnTo>
                      <a:pt x="0" y="20193"/>
                    </a:lnTo>
                    <a:cubicBezTo>
                      <a:pt x="0" y="9049"/>
                      <a:pt x="9049" y="0"/>
                      <a:pt x="20193" y="0"/>
                    </a:cubicBezTo>
                    <a:lnTo>
                      <a:pt x="20193" y="0"/>
                    </a:lnTo>
                    <a:cubicBezTo>
                      <a:pt x="31337" y="0"/>
                      <a:pt x="40386" y="9049"/>
                      <a:pt x="40386" y="20193"/>
                    </a:cubicBezTo>
                    <a:lnTo>
                      <a:pt x="40386" y="142018"/>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40"/>
              <p:cNvSpPr/>
              <p:nvPr/>
            </p:nvSpPr>
            <p:spPr>
              <a:xfrm>
                <a:off x="6314598" y="4637055"/>
                <a:ext cx="164115" cy="553497"/>
              </a:xfrm>
              <a:custGeom>
                <a:rect b="b" l="l" r="r" t="t"/>
                <a:pathLst>
                  <a:path extrusionOk="0" h="553497" w="164115">
                    <a:moveTo>
                      <a:pt x="39814" y="553498"/>
                    </a:moveTo>
                    <a:lnTo>
                      <a:pt x="0" y="553498"/>
                    </a:lnTo>
                    <a:lnTo>
                      <a:pt x="124396" y="0"/>
                    </a:lnTo>
                    <a:lnTo>
                      <a:pt x="164116" y="0"/>
                    </a:lnTo>
                    <a:lnTo>
                      <a:pt x="39814" y="553498"/>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40"/>
              <p:cNvSpPr/>
              <p:nvPr/>
            </p:nvSpPr>
            <p:spPr>
              <a:xfrm>
                <a:off x="8062150" y="4637055"/>
                <a:ext cx="148399" cy="553497"/>
              </a:xfrm>
              <a:custGeom>
                <a:rect b="b" l="l" r="r" t="t"/>
                <a:pathLst>
                  <a:path extrusionOk="0" h="553497" w="148399">
                    <a:moveTo>
                      <a:pt x="108680" y="553498"/>
                    </a:moveTo>
                    <a:lnTo>
                      <a:pt x="148399" y="553498"/>
                    </a:lnTo>
                    <a:lnTo>
                      <a:pt x="39719" y="0"/>
                    </a:lnTo>
                    <a:lnTo>
                      <a:pt x="0" y="0"/>
                    </a:lnTo>
                    <a:lnTo>
                      <a:pt x="108680" y="553498"/>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08" name="Google Shape;1108;p40"/>
            <p:cNvSpPr/>
            <p:nvPr/>
          </p:nvSpPr>
          <p:spPr>
            <a:xfrm>
              <a:off x="3914870" y="2348959"/>
              <a:ext cx="1897189" cy="2844927"/>
            </a:xfrm>
            <a:custGeom>
              <a:rect b="b" l="l" r="r" t="t"/>
              <a:pathLst>
                <a:path extrusionOk="0" h="2844927" w="1897189">
                  <a:moveTo>
                    <a:pt x="1809369" y="0"/>
                  </a:moveTo>
                  <a:lnTo>
                    <a:pt x="0" y="0"/>
                  </a:lnTo>
                  <a:lnTo>
                    <a:pt x="0" y="2844927"/>
                  </a:lnTo>
                  <a:lnTo>
                    <a:pt x="87821" y="2844927"/>
                  </a:lnTo>
                  <a:lnTo>
                    <a:pt x="87821" y="2374202"/>
                  </a:lnTo>
                  <a:lnTo>
                    <a:pt x="904685" y="2374202"/>
                  </a:lnTo>
                  <a:lnTo>
                    <a:pt x="904685" y="2844927"/>
                  </a:lnTo>
                  <a:lnTo>
                    <a:pt x="992505" y="2844927"/>
                  </a:lnTo>
                  <a:lnTo>
                    <a:pt x="992505" y="2374202"/>
                  </a:lnTo>
                  <a:lnTo>
                    <a:pt x="1809369" y="2374202"/>
                  </a:lnTo>
                  <a:lnTo>
                    <a:pt x="1809369" y="2844927"/>
                  </a:lnTo>
                  <a:lnTo>
                    <a:pt x="1897190" y="2844927"/>
                  </a:lnTo>
                  <a:lnTo>
                    <a:pt x="1897190" y="0"/>
                  </a:lnTo>
                  <a:lnTo>
                    <a:pt x="1809369" y="0"/>
                  </a:lnTo>
                  <a:close/>
                  <a:moveTo>
                    <a:pt x="87916" y="80010"/>
                  </a:moveTo>
                  <a:lnTo>
                    <a:pt x="904780" y="80010"/>
                  </a:lnTo>
                  <a:lnTo>
                    <a:pt x="904780" y="327755"/>
                  </a:lnTo>
                  <a:lnTo>
                    <a:pt x="87821" y="327755"/>
                  </a:lnTo>
                  <a:lnTo>
                    <a:pt x="87821" y="80010"/>
                  </a:lnTo>
                  <a:close/>
                  <a:moveTo>
                    <a:pt x="87916" y="407765"/>
                  </a:moveTo>
                  <a:lnTo>
                    <a:pt x="904780" y="407765"/>
                  </a:lnTo>
                  <a:lnTo>
                    <a:pt x="904780" y="655510"/>
                  </a:lnTo>
                  <a:lnTo>
                    <a:pt x="87821" y="655510"/>
                  </a:lnTo>
                  <a:lnTo>
                    <a:pt x="87821" y="407765"/>
                  </a:lnTo>
                  <a:close/>
                  <a:moveTo>
                    <a:pt x="87916" y="735520"/>
                  </a:moveTo>
                  <a:lnTo>
                    <a:pt x="904780" y="735520"/>
                  </a:lnTo>
                  <a:lnTo>
                    <a:pt x="904780" y="983266"/>
                  </a:lnTo>
                  <a:lnTo>
                    <a:pt x="87821" y="983266"/>
                  </a:lnTo>
                  <a:lnTo>
                    <a:pt x="87821" y="735520"/>
                  </a:lnTo>
                  <a:close/>
                  <a:moveTo>
                    <a:pt x="87916" y="1063276"/>
                  </a:moveTo>
                  <a:lnTo>
                    <a:pt x="904780" y="1063276"/>
                  </a:lnTo>
                  <a:lnTo>
                    <a:pt x="904780" y="1311021"/>
                  </a:lnTo>
                  <a:lnTo>
                    <a:pt x="87821" y="1311021"/>
                  </a:lnTo>
                  <a:lnTo>
                    <a:pt x="87821" y="1063276"/>
                  </a:lnTo>
                  <a:close/>
                  <a:moveTo>
                    <a:pt x="87916" y="1391031"/>
                  </a:moveTo>
                  <a:lnTo>
                    <a:pt x="904780" y="1391031"/>
                  </a:lnTo>
                  <a:lnTo>
                    <a:pt x="904780" y="1638776"/>
                  </a:lnTo>
                  <a:lnTo>
                    <a:pt x="87821" y="1638776"/>
                  </a:lnTo>
                  <a:lnTo>
                    <a:pt x="87821" y="1391031"/>
                  </a:lnTo>
                  <a:close/>
                  <a:moveTo>
                    <a:pt x="87916" y="1718786"/>
                  </a:moveTo>
                  <a:lnTo>
                    <a:pt x="904780" y="1718786"/>
                  </a:lnTo>
                  <a:lnTo>
                    <a:pt x="904780" y="1966532"/>
                  </a:lnTo>
                  <a:lnTo>
                    <a:pt x="87821" y="1966532"/>
                  </a:lnTo>
                  <a:lnTo>
                    <a:pt x="87821" y="1718786"/>
                  </a:lnTo>
                  <a:close/>
                  <a:moveTo>
                    <a:pt x="87916" y="2294287"/>
                  </a:moveTo>
                  <a:lnTo>
                    <a:pt x="87916" y="2046542"/>
                  </a:lnTo>
                  <a:lnTo>
                    <a:pt x="904780" y="2046542"/>
                  </a:lnTo>
                  <a:lnTo>
                    <a:pt x="904780" y="2294287"/>
                  </a:lnTo>
                  <a:lnTo>
                    <a:pt x="87821" y="2294287"/>
                  </a:lnTo>
                  <a:close/>
                  <a:moveTo>
                    <a:pt x="1809369" y="2294287"/>
                  </a:moveTo>
                  <a:lnTo>
                    <a:pt x="992505" y="2294287"/>
                  </a:lnTo>
                  <a:lnTo>
                    <a:pt x="992505" y="2046542"/>
                  </a:lnTo>
                  <a:lnTo>
                    <a:pt x="1809369" y="2046542"/>
                  </a:lnTo>
                  <a:lnTo>
                    <a:pt x="1809369" y="2294287"/>
                  </a:lnTo>
                  <a:close/>
                  <a:moveTo>
                    <a:pt x="1809369" y="1966532"/>
                  </a:moveTo>
                  <a:lnTo>
                    <a:pt x="992505" y="1966532"/>
                  </a:lnTo>
                  <a:lnTo>
                    <a:pt x="992505" y="1718786"/>
                  </a:lnTo>
                  <a:lnTo>
                    <a:pt x="1809369" y="1718786"/>
                  </a:lnTo>
                  <a:lnTo>
                    <a:pt x="1809369" y="1966532"/>
                  </a:lnTo>
                  <a:close/>
                  <a:moveTo>
                    <a:pt x="1809369" y="1638776"/>
                  </a:moveTo>
                  <a:lnTo>
                    <a:pt x="992505" y="1638776"/>
                  </a:lnTo>
                  <a:lnTo>
                    <a:pt x="992505" y="1391031"/>
                  </a:lnTo>
                  <a:lnTo>
                    <a:pt x="1809369" y="1391031"/>
                  </a:lnTo>
                  <a:lnTo>
                    <a:pt x="1809369" y="1638776"/>
                  </a:lnTo>
                  <a:close/>
                  <a:moveTo>
                    <a:pt x="1809369" y="1311021"/>
                  </a:moveTo>
                  <a:lnTo>
                    <a:pt x="992505" y="1311021"/>
                  </a:lnTo>
                  <a:lnTo>
                    <a:pt x="992505" y="1063276"/>
                  </a:lnTo>
                  <a:lnTo>
                    <a:pt x="1809369" y="1063276"/>
                  </a:lnTo>
                  <a:lnTo>
                    <a:pt x="1809369" y="1311021"/>
                  </a:lnTo>
                  <a:close/>
                  <a:moveTo>
                    <a:pt x="1809369" y="983266"/>
                  </a:moveTo>
                  <a:lnTo>
                    <a:pt x="992505" y="983266"/>
                  </a:lnTo>
                  <a:lnTo>
                    <a:pt x="992505" y="735520"/>
                  </a:lnTo>
                  <a:lnTo>
                    <a:pt x="1809369" y="735520"/>
                  </a:lnTo>
                  <a:lnTo>
                    <a:pt x="1809369" y="983266"/>
                  </a:lnTo>
                  <a:close/>
                  <a:moveTo>
                    <a:pt x="1809369" y="655510"/>
                  </a:moveTo>
                  <a:lnTo>
                    <a:pt x="992505" y="655510"/>
                  </a:lnTo>
                  <a:lnTo>
                    <a:pt x="992505" y="407765"/>
                  </a:lnTo>
                  <a:lnTo>
                    <a:pt x="1809369" y="407765"/>
                  </a:lnTo>
                  <a:lnTo>
                    <a:pt x="1809369" y="655510"/>
                  </a:lnTo>
                  <a:close/>
                  <a:moveTo>
                    <a:pt x="1809369" y="327755"/>
                  </a:moveTo>
                  <a:lnTo>
                    <a:pt x="992505" y="327755"/>
                  </a:lnTo>
                  <a:lnTo>
                    <a:pt x="992505" y="80010"/>
                  </a:lnTo>
                  <a:lnTo>
                    <a:pt x="1809369" y="80010"/>
                  </a:lnTo>
                  <a:lnTo>
                    <a:pt x="1809369" y="327755"/>
                  </a:ln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09" name="Google Shape;1109;p40"/>
            <p:cNvGrpSpPr/>
            <p:nvPr/>
          </p:nvGrpSpPr>
          <p:grpSpPr>
            <a:xfrm>
              <a:off x="6424253" y="1734379"/>
              <a:ext cx="598959" cy="598959"/>
              <a:chOff x="6424253" y="1734379"/>
              <a:chExt cx="598959" cy="598959"/>
            </a:xfrm>
          </p:grpSpPr>
          <p:sp>
            <p:nvSpPr>
              <p:cNvPr id="1110" name="Google Shape;1110;p40"/>
              <p:cNvSpPr/>
              <p:nvPr/>
            </p:nvSpPr>
            <p:spPr>
              <a:xfrm flipH="1" rot="4847797">
                <a:off x="6462650" y="1772776"/>
                <a:ext cx="522166" cy="522166"/>
              </a:xfrm>
              <a:custGeom>
                <a:rect b="b" l="l" r="r" t="t"/>
                <a:pathLst>
                  <a:path extrusionOk="0" h="521969" w="521969">
                    <a:moveTo>
                      <a:pt x="521970" y="260985"/>
                    </a:moveTo>
                    <a:cubicBezTo>
                      <a:pt x="521970" y="405123"/>
                      <a:pt x="405123" y="521970"/>
                      <a:pt x="260985" y="521970"/>
                    </a:cubicBezTo>
                    <a:cubicBezTo>
                      <a:pt x="116847" y="521970"/>
                      <a:pt x="0" y="405123"/>
                      <a:pt x="0" y="260985"/>
                    </a:cubicBezTo>
                    <a:cubicBezTo>
                      <a:pt x="0" y="116847"/>
                      <a:pt x="116847" y="0"/>
                      <a:pt x="260985" y="0"/>
                    </a:cubicBezTo>
                    <a:cubicBezTo>
                      <a:pt x="405123" y="0"/>
                      <a:pt x="521970" y="116847"/>
                      <a:pt x="521970" y="260985"/>
                    </a:cubicBezTo>
                    <a:close/>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40"/>
              <p:cNvSpPr/>
              <p:nvPr/>
            </p:nvSpPr>
            <p:spPr>
              <a:xfrm flipH="1">
                <a:off x="6608898" y="1872900"/>
                <a:ext cx="115252" cy="160686"/>
              </a:xfrm>
              <a:custGeom>
                <a:rect b="b" l="l" r="r" t="t"/>
                <a:pathLst>
                  <a:path extrusionOk="0" h="160686" w="115252">
                    <a:moveTo>
                      <a:pt x="0" y="0"/>
                    </a:moveTo>
                    <a:lnTo>
                      <a:pt x="0" y="160687"/>
                    </a:lnTo>
                    <a:lnTo>
                      <a:pt x="115253" y="109061"/>
                    </a:lnTo>
                  </a:path>
                </a:pathLst>
              </a:custGeom>
              <a:no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12" name="Google Shape;1112;p40"/>
          <p:cNvSpPr/>
          <p:nvPr/>
        </p:nvSpPr>
        <p:spPr>
          <a:xfrm>
            <a:off x="6175725" y="3122552"/>
            <a:ext cx="52603" cy="351208"/>
          </a:xfrm>
          <a:custGeom>
            <a:rect b="b" l="l" r="r" t="t"/>
            <a:pathLst>
              <a:path extrusionOk="0" h="489489" w="54511">
                <a:moveTo>
                  <a:pt x="25622" y="0"/>
                </a:moveTo>
                <a:cubicBezTo>
                  <a:pt x="25622" y="0"/>
                  <a:pt x="72104" y="73533"/>
                  <a:pt x="47149" y="175546"/>
                </a:cubicBezTo>
                <a:cubicBezTo>
                  <a:pt x="22193" y="277654"/>
                  <a:pt x="0" y="489490"/>
                  <a:pt x="0" y="48949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3" name="Google Shape;1113;p40"/>
          <p:cNvGrpSpPr/>
          <p:nvPr/>
        </p:nvGrpSpPr>
        <p:grpSpPr>
          <a:xfrm>
            <a:off x="5260329" y="2220141"/>
            <a:ext cx="1607292" cy="2172132"/>
            <a:chOff x="5260329" y="2220141"/>
            <a:chExt cx="1607292" cy="2172132"/>
          </a:xfrm>
        </p:grpSpPr>
        <p:grpSp>
          <p:nvGrpSpPr>
            <p:cNvPr id="1114" name="Google Shape;1114;p40"/>
            <p:cNvGrpSpPr/>
            <p:nvPr/>
          </p:nvGrpSpPr>
          <p:grpSpPr>
            <a:xfrm>
              <a:off x="5260329" y="2220141"/>
              <a:ext cx="1607292" cy="2172132"/>
              <a:chOff x="3784581" y="2734387"/>
              <a:chExt cx="1664380" cy="2249282"/>
            </a:xfrm>
          </p:grpSpPr>
          <p:grpSp>
            <p:nvGrpSpPr>
              <p:cNvPr id="1115" name="Google Shape;1115;p40"/>
              <p:cNvGrpSpPr/>
              <p:nvPr/>
            </p:nvGrpSpPr>
            <p:grpSpPr>
              <a:xfrm>
                <a:off x="4882515" y="4681632"/>
                <a:ext cx="250888" cy="302037"/>
                <a:chOff x="4882515" y="4681632"/>
                <a:chExt cx="250888" cy="302037"/>
              </a:xfrm>
            </p:grpSpPr>
            <p:sp>
              <p:nvSpPr>
                <p:cNvPr id="1116" name="Google Shape;1116;p40"/>
                <p:cNvSpPr/>
                <p:nvPr/>
              </p:nvSpPr>
              <p:spPr>
                <a:xfrm>
                  <a:off x="4882515" y="4681632"/>
                  <a:ext cx="250888" cy="241172"/>
                </a:xfrm>
                <a:custGeom>
                  <a:rect b="b" l="l" r="r" t="t"/>
                  <a:pathLst>
                    <a:path extrusionOk="0" h="241172" w="250888">
                      <a:moveTo>
                        <a:pt x="250888" y="0"/>
                      </a:moveTo>
                      <a:cubicBezTo>
                        <a:pt x="250888" y="0"/>
                        <a:pt x="251555" y="120587"/>
                        <a:pt x="0" y="24117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40"/>
                <p:cNvSpPr/>
                <p:nvPr/>
              </p:nvSpPr>
              <p:spPr>
                <a:xfrm>
                  <a:off x="4882610" y="4837080"/>
                  <a:ext cx="249364" cy="146589"/>
                </a:xfrm>
                <a:custGeom>
                  <a:rect b="b" l="l" r="r" t="t"/>
                  <a:pathLst>
                    <a:path extrusionOk="0" h="146589" w="249364">
                      <a:moveTo>
                        <a:pt x="249364" y="0"/>
                      </a:moveTo>
                      <a:cubicBezTo>
                        <a:pt x="249364" y="0"/>
                        <a:pt x="184118" y="101346"/>
                        <a:pt x="0" y="14659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8" name="Google Shape;1118;p40"/>
              <p:cNvGrpSpPr/>
              <p:nvPr/>
            </p:nvGrpSpPr>
            <p:grpSpPr>
              <a:xfrm>
                <a:off x="3784581" y="2734387"/>
                <a:ext cx="1664380" cy="2221564"/>
                <a:chOff x="3784581" y="2734387"/>
                <a:chExt cx="1664380" cy="2221564"/>
              </a:xfrm>
            </p:grpSpPr>
            <p:sp>
              <p:nvSpPr>
                <p:cNvPr id="1119" name="Google Shape;1119;p40"/>
                <p:cNvSpPr/>
                <p:nvPr/>
              </p:nvSpPr>
              <p:spPr>
                <a:xfrm>
                  <a:off x="3784581" y="3230924"/>
                  <a:ext cx="1664380" cy="1725027"/>
                </a:xfrm>
                <a:custGeom>
                  <a:rect b="b" l="l" r="r" t="t"/>
                  <a:pathLst>
                    <a:path extrusionOk="0" h="1725027" w="1664380">
                      <a:moveTo>
                        <a:pt x="31800" y="68154"/>
                      </a:moveTo>
                      <a:cubicBezTo>
                        <a:pt x="31800" y="68154"/>
                        <a:pt x="-19921" y="109683"/>
                        <a:pt x="8559" y="195884"/>
                      </a:cubicBezTo>
                      <a:cubicBezTo>
                        <a:pt x="37039" y="282085"/>
                        <a:pt x="195344" y="426484"/>
                        <a:pt x="175913" y="685945"/>
                      </a:cubicBezTo>
                      <a:cubicBezTo>
                        <a:pt x="156482" y="945406"/>
                        <a:pt x="159244" y="1725027"/>
                        <a:pt x="766177" y="1725027"/>
                      </a:cubicBezTo>
                      <a:cubicBezTo>
                        <a:pt x="1373110" y="1725027"/>
                        <a:pt x="1470551" y="1045324"/>
                        <a:pt x="1461121" y="842917"/>
                      </a:cubicBezTo>
                      <a:cubicBezTo>
                        <a:pt x="1451692" y="640511"/>
                        <a:pt x="1494268" y="263607"/>
                        <a:pt x="1605044" y="169119"/>
                      </a:cubicBezTo>
                      <a:cubicBezTo>
                        <a:pt x="1715820" y="74631"/>
                        <a:pt x="1641049" y="-8618"/>
                        <a:pt x="1622284" y="71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20" name="Google Shape;1120;p40"/>
                <p:cNvGrpSpPr/>
                <p:nvPr/>
              </p:nvGrpSpPr>
              <p:grpSpPr>
                <a:xfrm>
                  <a:off x="4824698" y="3222814"/>
                  <a:ext cx="583945" cy="279190"/>
                  <a:chOff x="4824698" y="3222814"/>
                  <a:chExt cx="583945" cy="279190"/>
                </a:xfrm>
              </p:grpSpPr>
              <p:grpSp>
                <p:nvGrpSpPr>
                  <p:cNvPr id="1121" name="Google Shape;1121;p40"/>
                  <p:cNvGrpSpPr/>
                  <p:nvPr/>
                </p:nvGrpSpPr>
                <p:grpSpPr>
                  <a:xfrm>
                    <a:off x="4824698" y="3222814"/>
                    <a:ext cx="583945" cy="279190"/>
                    <a:chOff x="4824698" y="3222814"/>
                    <a:chExt cx="583945" cy="279190"/>
                  </a:xfrm>
                </p:grpSpPr>
                <p:sp>
                  <p:nvSpPr>
                    <p:cNvPr id="1122" name="Google Shape;1122;p40"/>
                    <p:cNvSpPr/>
                    <p:nvPr/>
                  </p:nvSpPr>
                  <p:spPr>
                    <a:xfrm>
                      <a:off x="4824698" y="3232212"/>
                      <a:ext cx="557888" cy="269792"/>
                    </a:xfrm>
                    <a:custGeom>
                      <a:rect b="b" l="l" r="r" t="t"/>
                      <a:pathLst>
                        <a:path extrusionOk="0" h="269792" w="557888">
                          <a:moveTo>
                            <a:pt x="210217" y="94583"/>
                          </a:moveTo>
                          <a:lnTo>
                            <a:pt x="118586" y="12478"/>
                          </a:lnTo>
                          <a:lnTo>
                            <a:pt x="0" y="137731"/>
                          </a:lnTo>
                          <a:lnTo>
                            <a:pt x="96679" y="229553"/>
                          </a:lnTo>
                          <a:cubicBezTo>
                            <a:pt x="154591" y="284512"/>
                            <a:pt x="245840" y="282988"/>
                            <a:pt x="301847" y="226123"/>
                          </a:cubicBezTo>
                          <a:lnTo>
                            <a:pt x="443579" y="95726"/>
                          </a:lnTo>
                          <a:cubicBezTo>
                            <a:pt x="443579" y="95726"/>
                            <a:pt x="534067" y="96964"/>
                            <a:pt x="551783" y="59531"/>
                          </a:cubicBezTo>
                          <a:cubicBezTo>
                            <a:pt x="569500" y="22098"/>
                            <a:pt x="543020" y="16859"/>
                            <a:pt x="543020" y="16859"/>
                          </a:cubicBezTo>
                          <a:lnTo>
                            <a:pt x="482155" y="0"/>
                          </a:lnTo>
                          <a:lnTo>
                            <a:pt x="210217" y="94679"/>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40"/>
                    <p:cNvSpPr/>
                    <p:nvPr/>
                  </p:nvSpPr>
                  <p:spPr>
                    <a:xfrm>
                      <a:off x="5241775" y="3222814"/>
                      <a:ext cx="166868" cy="100902"/>
                    </a:xfrm>
                    <a:custGeom>
                      <a:rect b="b" l="l" r="r" t="t"/>
                      <a:pathLst>
                        <a:path extrusionOk="0" h="100902" w="166868">
                          <a:moveTo>
                            <a:pt x="165090" y="8827"/>
                          </a:moveTo>
                          <a:lnTo>
                            <a:pt x="165090" y="8827"/>
                          </a:lnTo>
                          <a:cubicBezTo>
                            <a:pt x="169186" y="16733"/>
                            <a:pt x="165948" y="26544"/>
                            <a:pt x="158042" y="30544"/>
                          </a:cubicBezTo>
                          <a:lnTo>
                            <a:pt x="23454" y="99124"/>
                          </a:lnTo>
                          <a:cubicBezTo>
                            <a:pt x="15548" y="103220"/>
                            <a:pt x="5737" y="99981"/>
                            <a:pt x="1737" y="92075"/>
                          </a:cubicBezTo>
                          <a:lnTo>
                            <a:pt x="1737" y="92075"/>
                          </a:lnTo>
                          <a:cubicBezTo>
                            <a:pt x="-2264" y="84170"/>
                            <a:pt x="879" y="74359"/>
                            <a:pt x="8785" y="70358"/>
                          </a:cubicBezTo>
                          <a:lnTo>
                            <a:pt x="143373" y="1779"/>
                          </a:lnTo>
                          <a:cubicBezTo>
                            <a:pt x="151279" y="-2317"/>
                            <a:pt x="161090" y="921"/>
                            <a:pt x="165090" y="8827"/>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24" name="Google Shape;1124;p40"/>
                  <p:cNvSpPr/>
                  <p:nvPr/>
                </p:nvSpPr>
                <p:spPr>
                  <a:xfrm>
                    <a:off x="5299819" y="3233740"/>
                    <a:ext cx="89824" cy="84429"/>
                  </a:xfrm>
                  <a:custGeom>
                    <a:rect b="b" l="l" r="r" t="t"/>
                    <a:pathLst>
                      <a:path extrusionOk="0" h="84429" w="89824">
                        <a:moveTo>
                          <a:pt x="89044" y="28000"/>
                        </a:moveTo>
                        <a:cubicBezTo>
                          <a:pt x="88378" y="24000"/>
                          <a:pt x="86092" y="20380"/>
                          <a:pt x="82948" y="17809"/>
                        </a:cubicBezTo>
                        <a:cubicBezTo>
                          <a:pt x="73423" y="9903"/>
                          <a:pt x="52468" y="-5623"/>
                          <a:pt x="44182" y="2092"/>
                        </a:cubicBezTo>
                        <a:cubicBezTo>
                          <a:pt x="33228" y="12189"/>
                          <a:pt x="71423" y="36954"/>
                          <a:pt x="71423" y="36954"/>
                        </a:cubicBezTo>
                        <a:cubicBezTo>
                          <a:pt x="71423" y="36954"/>
                          <a:pt x="36847" y="9522"/>
                          <a:pt x="28370" y="17047"/>
                        </a:cubicBezTo>
                        <a:cubicBezTo>
                          <a:pt x="19893" y="24571"/>
                          <a:pt x="50468" y="55147"/>
                          <a:pt x="50468" y="55147"/>
                        </a:cubicBezTo>
                        <a:cubicBezTo>
                          <a:pt x="50468" y="55147"/>
                          <a:pt x="19417" y="23619"/>
                          <a:pt x="11511" y="29810"/>
                        </a:cubicBezTo>
                        <a:cubicBezTo>
                          <a:pt x="3605" y="36001"/>
                          <a:pt x="30942" y="71053"/>
                          <a:pt x="30942" y="71053"/>
                        </a:cubicBezTo>
                        <a:cubicBezTo>
                          <a:pt x="30942" y="71053"/>
                          <a:pt x="9796" y="40954"/>
                          <a:pt x="1796" y="45431"/>
                        </a:cubicBezTo>
                        <a:cubicBezTo>
                          <a:pt x="-3443" y="48384"/>
                          <a:pt x="3891" y="64386"/>
                          <a:pt x="9606" y="74959"/>
                        </a:cubicBezTo>
                        <a:cubicBezTo>
                          <a:pt x="12940" y="81150"/>
                          <a:pt x="19417" y="84865"/>
                          <a:pt x="26465" y="84388"/>
                        </a:cubicBezTo>
                        <a:cubicBezTo>
                          <a:pt x="48944" y="83150"/>
                          <a:pt x="96474" y="74863"/>
                          <a:pt x="89044" y="28000"/>
                        </a:cubicBez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40"/>
                  <p:cNvSpPr/>
                  <p:nvPr/>
                </p:nvSpPr>
                <p:spPr>
                  <a:xfrm>
                    <a:off x="5276373" y="3226109"/>
                    <a:ext cx="117974" cy="47175"/>
                  </a:xfrm>
                  <a:custGeom>
                    <a:rect b="b" l="l" r="r" t="t"/>
                    <a:pathLst>
                      <a:path extrusionOk="0" h="47175" w="117974">
                        <a:moveTo>
                          <a:pt x="30480" y="6008"/>
                        </a:moveTo>
                        <a:cubicBezTo>
                          <a:pt x="30480" y="6008"/>
                          <a:pt x="63437" y="3626"/>
                          <a:pt x="77153" y="4008"/>
                        </a:cubicBezTo>
                        <a:cubicBezTo>
                          <a:pt x="90869" y="4389"/>
                          <a:pt x="112300" y="-5327"/>
                          <a:pt x="117729" y="4198"/>
                        </a:cubicBezTo>
                        <a:cubicBezTo>
                          <a:pt x="121349" y="10580"/>
                          <a:pt x="84106" y="29058"/>
                          <a:pt x="63437" y="30582"/>
                        </a:cubicBezTo>
                        <a:cubicBezTo>
                          <a:pt x="63437" y="30582"/>
                          <a:pt x="33719" y="51918"/>
                          <a:pt x="0" y="46203"/>
                        </a:cubicBezTo>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6" name="Google Shape;1126;p40"/>
                <p:cNvGrpSpPr/>
                <p:nvPr/>
              </p:nvGrpSpPr>
              <p:grpSpPr>
                <a:xfrm>
                  <a:off x="3815640" y="3244690"/>
                  <a:ext cx="633486" cy="236176"/>
                  <a:chOff x="3815640" y="3244690"/>
                  <a:chExt cx="633486" cy="236176"/>
                </a:xfrm>
              </p:grpSpPr>
              <p:sp>
                <p:nvSpPr>
                  <p:cNvPr id="1127" name="Google Shape;1127;p40"/>
                  <p:cNvSpPr/>
                  <p:nvPr/>
                </p:nvSpPr>
                <p:spPr>
                  <a:xfrm>
                    <a:off x="3875722" y="3244690"/>
                    <a:ext cx="573404" cy="236176"/>
                  </a:xfrm>
                  <a:custGeom>
                    <a:rect b="b" l="l" r="r" t="t"/>
                    <a:pathLst>
                      <a:path extrusionOk="0" h="236176" w="573404">
                        <a:moveTo>
                          <a:pt x="352711" y="81248"/>
                        </a:moveTo>
                        <a:lnTo>
                          <a:pt x="440055" y="0"/>
                        </a:lnTo>
                        <a:lnTo>
                          <a:pt x="573405" y="136017"/>
                        </a:lnTo>
                        <a:lnTo>
                          <a:pt x="468630" y="207550"/>
                        </a:lnTo>
                        <a:cubicBezTo>
                          <a:pt x="416719" y="242983"/>
                          <a:pt x="349091" y="245745"/>
                          <a:pt x="294513" y="214598"/>
                        </a:cubicBezTo>
                        <a:lnTo>
                          <a:pt x="120015" y="123920"/>
                        </a:lnTo>
                        <a:cubicBezTo>
                          <a:pt x="120015" y="123920"/>
                          <a:pt x="35909" y="148685"/>
                          <a:pt x="11049" y="115538"/>
                        </a:cubicBezTo>
                        <a:cubicBezTo>
                          <a:pt x="-13811" y="82391"/>
                          <a:pt x="11049" y="71914"/>
                          <a:pt x="11049" y="71914"/>
                        </a:cubicBezTo>
                        <a:lnTo>
                          <a:pt x="67246" y="43148"/>
                        </a:lnTo>
                        <a:lnTo>
                          <a:pt x="352615" y="81248"/>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40"/>
                  <p:cNvSpPr/>
                  <p:nvPr/>
                </p:nvSpPr>
                <p:spPr>
                  <a:xfrm>
                    <a:off x="3815640" y="3287764"/>
                    <a:ext cx="176456" cy="77396"/>
                  </a:xfrm>
                  <a:custGeom>
                    <a:rect b="b" l="l" r="r" t="t"/>
                    <a:pathLst>
                      <a:path extrusionOk="0" h="77396" w="176456">
                        <a:moveTo>
                          <a:pt x="741" y="11314"/>
                        </a:moveTo>
                        <a:lnTo>
                          <a:pt x="741" y="11314"/>
                        </a:lnTo>
                        <a:cubicBezTo>
                          <a:pt x="3408" y="2837"/>
                          <a:pt x="12457" y="-1926"/>
                          <a:pt x="21029" y="741"/>
                        </a:cubicBezTo>
                        <a:lnTo>
                          <a:pt x="165143" y="45794"/>
                        </a:lnTo>
                        <a:cubicBezTo>
                          <a:pt x="173620" y="48461"/>
                          <a:pt x="178382" y="57510"/>
                          <a:pt x="175715" y="66082"/>
                        </a:cubicBezTo>
                        <a:lnTo>
                          <a:pt x="175715" y="66082"/>
                        </a:lnTo>
                        <a:cubicBezTo>
                          <a:pt x="173048" y="74560"/>
                          <a:pt x="164000" y="79322"/>
                          <a:pt x="155427" y="76655"/>
                        </a:cubicBezTo>
                        <a:lnTo>
                          <a:pt x="11314" y="31602"/>
                        </a:lnTo>
                        <a:cubicBezTo>
                          <a:pt x="2837" y="28935"/>
                          <a:pt x="-1926" y="19886"/>
                          <a:pt x="741" y="11314"/>
                        </a:cubicBezTo>
                        <a:close/>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40"/>
                  <p:cNvSpPr/>
                  <p:nvPr/>
                </p:nvSpPr>
                <p:spPr>
                  <a:xfrm>
                    <a:off x="3868562" y="3297728"/>
                    <a:ext cx="91949" cy="79509"/>
                  </a:xfrm>
                  <a:custGeom>
                    <a:rect b="b" l="l" r="r" t="t"/>
                    <a:pathLst>
                      <a:path extrusionOk="0" h="79509" w="91949">
                        <a:moveTo>
                          <a:pt x="16" y="35545"/>
                        </a:moveTo>
                        <a:cubicBezTo>
                          <a:pt x="-175" y="31449"/>
                          <a:pt x="1349" y="27544"/>
                          <a:pt x="3921" y="24305"/>
                        </a:cubicBezTo>
                        <a:cubicBezTo>
                          <a:pt x="11636" y="14685"/>
                          <a:pt x="29067" y="-4746"/>
                          <a:pt x="38783" y="1064"/>
                        </a:cubicBezTo>
                        <a:cubicBezTo>
                          <a:pt x="51546" y="8684"/>
                          <a:pt x="19161" y="40688"/>
                          <a:pt x="19161" y="40688"/>
                        </a:cubicBezTo>
                        <a:cubicBezTo>
                          <a:pt x="19161" y="40688"/>
                          <a:pt x="47546" y="6875"/>
                          <a:pt x="57356" y="12590"/>
                        </a:cubicBezTo>
                        <a:cubicBezTo>
                          <a:pt x="67167" y="18305"/>
                          <a:pt x="43355" y="54309"/>
                          <a:pt x="43355" y="54309"/>
                        </a:cubicBezTo>
                        <a:cubicBezTo>
                          <a:pt x="43355" y="54309"/>
                          <a:pt x="67453" y="17257"/>
                          <a:pt x="76406" y="21638"/>
                        </a:cubicBezTo>
                        <a:cubicBezTo>
                          <a:pt x="85360" y="26115"/>
                          <a:pt x="65643" y="65930"/>
                          <a:pt x="65643" y="65930"/>
                        </a:cubicBezTo>
                        <a:cubicBezTo>
                          <a:pt x="65643" y="65930"/>
                          <a:pt x="80312" y="32211"/>
                          <a:pt x="89075" y="34973"/>
                        </a:cubicBezTo>
                        <a:cubicBezTo>
                          <a:pt x="94790" y="36783"/>
                          <a:pt x="90789" y="53928"/>
                          <a:pt x="87360" y="65453"/>
                        </a:cubicBezTo>
                        <a:cubicBezTo>
                          <a:pt x="85360" y="72216"/>
                          <a:pt x="79645" y="77074"/>
                          <a:pt x="72787" y="78122"/>
                        </a:cubicBezTo>
                        <a:cubicBezTo>
                          <a:pt x="50498" y="81360"/>
                          <a:pt x="2302" y="82884"/>
                          <a:pt x="206" y="35450"/>
                        </a:cubicBezTo>
                        <a:close/>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40"/>
                  <p:cNvSpPr/>
                  <p:nvPr/>
                </p:nvSpPr>
                <p:spPr>
                  <a:xfrm>
                    <a:off x="3857150" y="3287838"/>
                    <a:ext cx="123823" cy="38107"/>
                  </a:xfrm>
                  <a:custGeom>
                    <a:rect b="b" l="l" r="r" t="t"/>
                    <a:pathLst>
                      <a:path extrusionOk="0" h="38107" w="123823">
                        <a:moveTo>
                          <a:pt x="85914" y="0"/>
                        </a:moveTo>
                        <a:cubicBezTo>
                          <a:pt x="85914" y="0"/>
                          <a:pt x="53148" y="4286"/>
                          <a:pt x="39813" y="7334"/>
                        </a:cubicBezTo>
                        <a:cubicBezTo>
                          <a:pt x="26478" y="10382"/>
                          <a:pt x="3523" y="5334"/>
                          <a:pt x="94" y="15716"/>
                        </a:cubicBezTo>
                        <a:cubicBezTo>
                          <a:pt x="-2192" y="22670"/>
                          <a:pt x="38003" y="33242"/>
                          <a:pt x="58577" y="30671"/>
                        </a:cubicBezTo>
                        <a:cubicBezTo>
                          <a:pt x="58577" y="30671"/>
                          <a:pt x="92010" y="45529"/>
                          <a:pt x="123823" y="33242"/>
                        </a:cubicBezTo>
                      </a:path>
                    </a:pathLst>
                  </a:custGeom>
                  <a:solidFill>
                    <a:srgbClr val="783F0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1" name="Google Shape;1131;p40"/>
                <p:cNvGrpSpPr/>
                <p:nvPr/>
              </p:nvGrpSpPr>
              <p:grpSpPr>
                <a:xfrm>
                  <a:off x="4315777" y="3601020"/>
                  <a:ext cx="990600" cy="745820"/>
                  <a:chOff x="4315777" y="3601020"/>
                  <a:chExt cx="990600" cy="745820"/>
                </a:xfrm>
              </p:grpSpPr>
              <p:grpSp>
                <p:nvGrpSpPr>
                  <p:cNvPr id="1132" name="Google Shape;1132;p40"/>
                  <p:cNvGrpSpPr/>
                  <p:nvPr/>
                </p:nvGrpSpPr>
                <p:grpSpPr>
                  <a:xfrm>
                    <a:off x="4347261" y="3930530"/>
                    <a:ext cx="777379" cy="416310"/>
                    <a:chOff x="4347261" y="3930530"/>
                    <a:chExt cx="777379" cy="416310"/>
                  </a:xfrm>
                </p:grpSpPr>
                <p:grpSp>
                  <p:nvGrpSpPr>
                    <p:cNvPr id="1133" name="Google Shape;1133;p40"/>
                    <p:cNvGrpSpPr/>
                    <p:nvPr/>
                  </p:nvGrpSpPr>
                  <p:grpSpPr>
                    <a:xfrm>
                      <a:off x="4347261" y="3977639"/>
                      <a:ext cx="516203" cy="369201"/>
                      <a:chOff x="4347261" y="3977639"/>
                      <a:chExt cx="516203" cy="369201"/>
                    </a:xfrm>
                  </p:grpSpPr>
                  <p:sp>
                    <p:nvSpPr>
                      <p:cNvPr id="1134" name="Google Shape;1134;p40"/>
                      <p:cNvSpPr/>
                      <p:nvPr/>
                    </p:nvSpPr>
                    <p:spPr>
                      <a:xfrm>
                        <a:off x="4347261" y="3977639"/>
                        <a:ext cx="486295" cy="369201"/>
                      </a:xfrm>
                      <a:custGeom>
                        <a:rect b="b" l="l" r="r" t="t"/>
                        <a:pathLst>
                          <a:path extrusionOk="0" h="369201" w="486295">
                            <a:moveTo>
                              <a:pt x="365614" y="54197"/>
                            </a:moveTo>
                            <a:lnTo>
                              <a:pt x="238264" y="143542"/>
                            </a:lnTo>
                            <a:lnTo>
                              <a:pt x="261410" y="42291"/>
                            </a:lnTo>
                            <a:lnTo>
                              <a:pt x="13951" y="22670"/>
                            </a:lnTo>
                            <a:lnTo>
                              <a:pt x="425" y="208502"/>
                            </a:lnTo>
                            <a:cubicBezTo>
                              <a:pt x="-8909" y="336804"/>
                              <a:pt x="137490" y="416242"/>
                              <a:pt x="239979" y="338423"/>
                            </a:cubicBezTo>
                            <a:lnTo>
                              <a:pt x="416858" y="216027"/>
                            </a:lnTo>
                            <a:lnTo>
                              <a:pt x="486296" y="222313"/>
                            </a:lnTo>
                            <a:lnTo>
                              <a:pt x="456292" y="0"/>
                            </a:lnTo>
                            <a:lnTo>
                              <a:pt x="365709" y="54292"/>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40"/>
                      <p:cNvSpPr/>
                      <p:nvPr/>
                    </p:nvSpPr>
                    <p:spPr>
                      <a:xfrm>
                        <a:off x="4661344" y="3998499"/>
                        <a:ext cx="202120" cy="262318"/>
                      </a:xfrm>
                      <a:custGeom>
                        <a:rect b="b" l="l" r="r" t="t"/>
                        <a:pathLst>
                          <a:path extrusionOk="0" h="262318" w="202120">
                            <a:moveTo>
                              <a:pt x="0" y="32671"/>
                            </a:moveTo>
                            <a:lnTo>
                              <a:pt x="65342" y="262318"/>
                            </a:lnTo>
                            <a:lnTo>
                              <a:pt x="202121" y="169164"/>
                            </a:lnTo>
                            <a:lnTo>
                              <a:pt x="121539" y="0"/>
                            </a:lnTo>
                            <a:lnTo>
                              <a:pt x="0" y="32671"/>
                            </a:lnTo>
                            <a:close/>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6" name="Google Shape;1136;p40"/>
                    <p:cNvGrpSpPr/>
                    <p:nvPr/>
                  </p:nvGrpSpPr>
                  <p:grpSpPr>
                    <a:xfrm>
                      <a:off x="4700869" y="3930530"/>
                      <a:ext cx="423771" cy="409652"/>
                      <a:chOff x="4700869" y="3930530"/>
                      <a:chExt cx="423771" cy="409652"/>
                    </a:xfrm>
                  </p:grpSpPr>
                  <p:sp>
                    <p:nvSpPr>
                      <p:cNvPr id="1137" name="Google Shape;1137;p40"/>
                      <p:cNvSpPr/>
                      <p:nvPr/>
                    </p:nvSpPr>
                    <p:spPr>
                      <a:xfrm>
                        <a:off x="4700869" y="3939318"/>
                        <a:ext cx="411391" cy="400864"/>
                      </a:xfrm>
                      <a:custGeom>
                        <a:rect b="b" l="l" r="r" t="t"/>
                        <a:pathLst>
                          <a:path extrusionOk="0" h="400864" w="411391">
                            <a:moveTo>
                              <a:pt x="1909" y="77374"/>
                            </a:moveTo>
                            <a:cubicBezTo>
                              <a:pt x="-2377" y="83089"/>
                              <a:pt x="956" y="91376"/>
                              <a:pt x="7910" y="92614"/>
                            </a:cubicBezTo>
                            <a:cubicBezTo>
                              <a:pt x="28579" y="96138"/>
                              <a:pt x="64583" y="105377"/>
                              <a:pt x="81728" y="127666"/>
                            </a:cubicBezTo>
                            <a:cubicBezTo>
                              <a:pt x="101159" y="153003"/>
                              <a:pt x="96587" y="199294"/>
                              <a:pt x="90206" y="201580"/>
                            </a:cubicBezTo>
                            <a:cubicBezTo>
                              <a:pt x="71251" y="208438"/>
                              <a:pt x="53344" y="236727"/>
                              <a:pt x="63059" y="254253"/>
                            </a:cubicBezTo>
                            <a:cubicBezTo>
                              <a:pt x="75918" y="277399"/>
                              <a:pt x="255845" y="313118"/>
                              <a:pt x="328426" y="374554"/>
                            </a:cubicBezTo>
                            <a:lnTo>
                              <a:pt x="357477" y="393794"/>
                            </a:lnTo>
                            <a:cubicBezTo>
                              <a:pt x="372717" y="403891"/>
                              <a:pt x="392624" y="403129"/>
                              <a:pt x="407007" y="391794"/>
                            </a:cubicBezTo>
                            <a:cubicBezTo>
                              <a:pt x="412055" y="387794"/>
                              <a:pt x="412817" y="380364"/>
                              <a:pt x="408912" y="375316"/>
                            </a:cubicBezTo>
                            <a:lnTo>
                              <a:pt x="131354" y="13937"/>
                            </a:lnTo>
                            <a:cubicBezTo>
                              <a:pt x="121638" y="1269"/>
                              <a:pt x="104684" y="-3493"/>
                              <a:pt x="90015" y="2698"/>
                            </a:cubicBezTo>
                            <a:cubicBezTo>
                              <a:pt x="67917" y="11937"/>
                              <a:pt x="35056" y="32416"/>
                              <a:pt x="1814" y="77374"/>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40"/>
                      <p:cNvSpPr/>
                      <p:nvPr/>
                    </p:nvSpPr>
                    <p:spPr>
                      <a:xfrm>
                        <a:off x="4778692" y="3930530"/>
                        <a:ext cx="345948" cy="400581"/>
                      </a:xfrm>
                      <a:custGeom>
                        <a:rect b="b" l="l" r="r" t="t"/>
                        <a:pathLst>
                          <a:path extrusionOk="0" h="400581" w="345948">
                            <a:moveTo>
                              <a:pt x="329279" y="400582"/>
                            </a:moveTo>
                            <a:cubicBezTo>
                              <a:pt x="329279" y="400582"/>
                              <a:pt x="341376" y="397534"/>
                              <a:pt x="345948" y="387723"/>
                            </a:cubicBezTo>
                            <a:lnTo>
                              <a:pt x="55054" y="8914"/>
                            </a:lnTo>
                            <a:cubicBezTo>
                              <a:pt x="50102" y="2532"/>
                              <a:pt x="42100" y="-992"/>
                              <a:pt x="34100" y="246"/>
                            </a:cubicBezTo>
                            <a:cubicBezTo>
                              <a:pt x="24098" y="1770"/>
                              <a:pt x="10478" y="6056"/>
                              <a:pt x="0" y="17296"/>
                            </a:cubicBezTo>
                            <a:cubicBezTo>
                              <a:pt x="0" y="17296"/>
                              <a:pt x="82010" y="69778"/>
                              <a:pt x="329184" y="400582"/>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9" name="Google Shape;1139;p40"/>
                    <p:cNvSpPr/>
                    <p:nvPr/>
                  </p:nvSpPr>
                  <p:spPr>
                    <a:xfrm>
                      <a:off x="4564189" y="4121086"/>
                      <a:ext cx="21335" cy="78200"/>
                    </a:xfrm>
                    <a:custGeom>
                      <a:rect b="b" l="l" r="r" t="t"/>
                      <a:pathLst>
                        <a:path extrusionOk="0" h="78200" w="21335">
                          <a:moveTo>
                            <a:pt x="21336" y="0"/>
                          </a:moveTo>
                          <a:lnTo>
                            <a:pt x="0" y="7820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0" name="Google Shape;1140;p40"/>
                  <p:cNvGrpSpPr/>
                  <p:nvPr/>
                </p:nvGrpSpPr>
                <p:grpSpPr>
                  <a:xfrm>
                    <a:off x="4528998" y="3915766"/>
                    <a:ext cx="777379" cy="416310"/>
                    <a:chOff x="4528998" y="3915766"/>
                    <a:chExt cx="777379" cy="416310"/>
                  </a:xfrm>
                </p:grpSpPr>
                <p:grpSp>
                  <p:nvGrpSpPr>
                    <p:cNvPr id="1141" name="Google Shape;1141;p40"/>
                    <p:cNvGrpSpPr/>
                    <p:nvPr/>
                  </p:nvGrpSpPr>
                  <p:grpSpPr>
                    <a:xfrm>
                      <a:off x="4528998" y="3962875"/>
                      <a:ext cx="526211" cy="369201"/>
                      <a:chOff x="4528998" y="3962875"/>
                      <a:chExt cx="526211" cy="369201"/>
                    </a:xfrm>
                  </p:grpSpPr>
                  <p:sp>
                    <p:nvSpPr>
                      <p:cNvPr id="1142" name="Google Shape;1142;p40"/>
                      <p:cNvSpPr/>
                      <p:nvPr/>
                    </p:nvSpPr>
                    <p:spPr>
                      <a:xfrm>
                        <a:off x="4528998" y="3962875"/>
                        <a:ext cx="486295" cy="369201"/>
                      </a:xfrm>
                      <a:custGeom>
                        <a:rect b="b" l="l" r="r" t="t"/>
                        <a:pathLst>
                          <a:path extrusionOk="0" h="369201" w="486295">
                            <a:moveTo>
                              <a:pt x="365614" y="54197"/>
                            </a:moveTo>
                            <a:lnTo>
                              <a:pt x="238264" y="143542"/>
                            </a:lnTo>
                            <a:lnTo>
                              <a:pt x="261410" y="42291"/>
                            </a:lnTo>
                            <a:lnTo>
                              <a:pt x="13951" y="22670"/>
                            </a:lnTo>
                            <a:lnTo>
                              <a:pt x="425" y="208502"/>
                            </a:lnTo>
                            <a:cubicBezTo>
                              <a:pt x="-8909" y="336804"/>
                              <a:pt x="137490" y="416243"/>
                              <a:pt x="239979" y="338423"/>
                            </a:cubicBezTo>
                            <a:lnTo>
                              <a:pt x="416858" y="216027"/>
                            </a:lnTo>
                            <a:lnTo>
                              <a:pt x="486295" y="222314"/>
                            </a:lnTo>
                            <a:lnTo>
                              <a:pt x="456292" y="0"/>
                            </a:lnTo>
                            <a:lnTo>
                              <a:pt x="365709" y="54293"/>
                            </a:ln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40"/>
                      <p:cNvSpPr/>
                      <p:nvPr/>
                    </p:nvSpPr>
                    <p:spPr>
                      <a:xfrm rot="-405102">
                        <a:off x="4842333" y="4009517"/>
                        <a:ext cx="202100" cy="194165"/>
                      </a:xfrm>
                      <a:custGeom>
                        <a:rect b="b" l="l" r="r" t="t"/>
                        <a:pathLst>
                          <a:path extrusionOk="0" h="262318" w="202215">
                            <a:moveTo>
                              <a:pt x="0" y="32671"/>
                            </a:moveTo>
                            <a:lnTo>
                              <a:pt x="65342" y="262319"/>
                            </a:lnTo>
                            <a:lnTo>
                              <a:pt x="202216" y="169164"/>
                            </a:lnTo>
                            <a:lnTo>
                              <a:pt x="121634" y="0"/>
                            </a:lnTo>
                            <a:lnTo>
                              <a:pt x="0" y="32671"/>
                            </a:ln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4" name="Google Shape;1144;p40"/>
                    <p:cNvGrpSpPr/>
                    <p:nvPr/>
                  </p:nvGrpSpPr>
                  <p:grpSpPr>
                    <a:xfrm>
                      <a:off x="4882606" y="3915766"/>
                      <a:ext cx="423771" cy="409652"/>
                      <a:chOff x="4882606" y="3915766"/>
                      <a:chExt cx="423771" cy="409652"/>
                    </a:xfrm>
                  </p:grpSpPr>
                  <p:sp>
                    <p:nvSpPr>
                      <p:cNvPr id="1145" name="Google Shape;1145;p40"/>
                      <p:cNvSpPr/>
                      <p:nvPr/>
                    </p:nvSpPr>
                    <p:spPr>
                      <a:xfrm>
                        <a:off x="4882606" y="3924554"/>
                        <a:ext cx="411391" cy="400864"/>
                      </a:xfrm>
                      <a:custGeom>
                        <a:rect b="b" l="l" r="r" t="t"/>
                        <a:pathLst>
                          <a:path extrusionOk="0" h="400864" w="411391">
                            <a:moveTo>
                              <a:pt x="1909" y="77469"/>
                            </a:moveTo>
                            <a:cubicBezTo>
                              <a:pt x="-2377" y="83184"/>
                              <a:pt x="956" y="91471"/>
                              <a:pt x="7910" y="92709"/>
                            </a:cubicBezTo>
                            <a:cubicBezTo>
                              <a:pt x="28579" y="96233"/>
                              <a:pt x="64583" y="105473"/>
                              <a:pt x="81728" y="127666"/>
                            </a:cubicBezTo>
                            <a:cubicBezTo>
                              <a:pt x="101159" y="153002"/>
                              <a:pt x="96587" y="199294"/>
                              <a:pt x="90206" y="201580"/>
                            </a:cubicBezTo>
                            <a:cubicBezTo>
                              <a:pt x="71251" y="208438"/>
                              <a:pt x="53344" y="236727"/>
                              <a:pt x="63059" y="254253"/>
                            </a:cubicBezTo>
                            <a:cubicBezTo>
                              <a:pt x="75918" y="277399"/>
                              <a:pt x="255845" y="313117"/>
                              <a:pt x="328426" y="374554"/>
                            </a:cubicBezTo>
                            <a:lnTo>
                              <a:pt x="357477" y="393794"/>
                            </a:lnTo>
                            <a:cubicBezTo>
                              <a:pt x="372717" y="403891"/>
                              <a:pt x="392624" y="403129"/>
                              <a:pt x="407007" y="391794"/>
                            </a:cubicBezTo>
                            <a:cubicBezTo>
                              <a:pt x="412055" y="387793"/>
                              <a:pt x="412817" y="380364"/>
                              <a:pt x="408912" y="375316"/>
                            </a:cubicBezTo>
                            <a:lnTo>
                              <a:pt x="131354" y="13937"/>
                            </a:lnTo>
                            <a:cubicBezTo>
                              <a:pt x="121638" y="1269"/>
                              <a:pt x="104684" y="-3493"/>
                              <a:pt x="90015" y="2698"/>
                            </a:cubicBezTo>
                            <a:cubicBezTo>
                              <a:pt x="67917" y="11937"/>
                              <a:pt x="35056" y="32416"/>
                              <a:pt x="1814" y="77374"/>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40"/>
                      <p:cNvSpPr/>
                      <p:nvPr/>
                    </p:nvSpPr>
                    <p:spPr>
                      <a:xfrm>
                        <a:off x="4960429" y="3915766"/>
                        <a:ext cx="345948" cy="400581"/>
                      </a:xfrm>
                      <a:custGeom>
                        <a:rect b="b" l="l" r="r" t="t"/>
                        <a:pathLst>
                          <a:path extrusionOk="0" h="400581" w="345948">
                            <a:moveTo>
                              <a:pt x="329279" y="400582"/>
                            </a:moveTo>
                            <a:cubicBezTo>
                              <a:pt x="329279" y="400582"/>
                              <a:pt x="341376" y="397534"/>
                              <a:pt x="345948" y="387723"/>
                            </a:cubicBezTo>
                            <a:lnTo>
                              <a:pt x="55054" y="8914"/>
                            </a:lnTo>
                            <a:cubicBezTo>
                              <a:pt x="50101" y="2532"/>
                              <a:pt x="42100" y="-992"/>
                              <a:pt x="34100" y="246"/>
                            </a:cubicBezTo>
                            <a:cubicBezTo>
                              <a:pt x="24098" y="1770"/>
                              <a:pt x="10478" y="6056"/>
                              <a:pt x="0" y="17296"/>
                            </a:cubicBezTo>
                            <a:cubicBezTo>
                              <a:pt x="0" y="17296"/>
                              <a:pt x="82010" y="69778"/>
                              <a:pt x="329184" y="400582"/>
                            </a:cubicBezTo>
                            <a:close/>
                          </a:path>
                        </a:pathLst>
                      </a:custGeom>
                      <a:solidFill>
                        <a:schemeClr val="l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7" name="Google Shape;1147;p40"/>
                    <p:cNvSpPr/>
                    <p:nvPr/>
                  </p:nvSpPr>
                  <p:spPr>
                    <a:xfrm>
                      <a:off x="4745926" y="4106417"/>
                      <a:ext cx="21240" cy="78104"/>
                    </a:xfrm>
                    <a:custGeom>
                      <a:rect b="b" l="l" r="r" t="t"/>
                      <a:pathLst>
                        <a:path extrusionOk="0" h="78104" w="21240">
                          <a:moveTo>
                            <a:pt x="21241" y="0"/>
                          </a:moveTo>
                          <a:lnTo>
                            <a:pt x="0" y="78105"/>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8" name="Google Shape;1148;p40"/>
                  <p:cNvGrpSpPr/>
                  <p:nvPr/>
                </p:nvGrpSpPr>
                <p:grpSpPr>
                  <a:xfrm>
                    <a:off x="4315777" y="3623690"/>
                    <a:ext cx="343471" cy="400117"/>
                    <a:chOff x="4315777" y="3623690"/>
                    <a:chExt cx="343471" cy="400117"/>
                  </a:xfrm>
                </p:grpSpPr>
                <p:sp>
                  <p:nvSpPr>
                    <p:cNvPr id="1149" name="Google Shape;1149;p40"/>
                    <p:cNvSpPr/>
                    <p:nvPr/>
                  </p:nvSpPr>
                  <p:spPr>
                    <a:xfrm>
                      <a:off x="4315777" y="3623690"/>
                      <a:ext cx="343471" cy="398301"/>
                    </a:xfrm>
                    <a:custGeom>
                      <a:rect b="b" l="l" r="r" t="t"/>
                      <a:pathLst>
                        <a:path extrusionOk="0" h="398301" w="343471">
                          <a:moveTo>
                            <a:pt x="100394" y="0"/>
                          </a:moveTo>
                          <a:cubicBezTo>
                            <a:pt x="100394" y="0"/>
                            <a:pt x="18860" y="189071"/>
                            <a:pt x="0" y="368427"/>
                          </a:cubicBezTo>
                          <a:cubicBezTo>
                            <a:pt x="0" y="368427"/>
                            <a:pt x="79058" y="409575"/>
                            <a:pt x="211741" y="395288"/>
                          </a:cubicBezTo>
                          <a:lnTo>
                            <a:pt x="343472" y="21907"/>
                          </a:lnTo>
                          <a:lnTo>
                            <a:pt x="100489" y="95"/>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40"/>
                    <p:cNvSpPr/>
                    <p:nvPr/>
                  </p:nvSpPr>
                  <p:spPr>
                    <a:xfrm>
                      <a:off x="4483646" y="3782303"/>
                      <a:ext cx="123920" cy="241504"/>
                    </a:xfrm>
                    <a:custGeom>
                      <a:rect b="b" l="l" r="r" t="t"/>
                      <a:pathLst>
                        <a:path extrusionOk="0" h="331964" w="156861">
                          <a:moveTo>
                            <a:pt x="90949" y="0"/>
                          </a:moveTo>
                          <a:cubicBezTo>
                            <a:pt x="90949" y="0"/>
                            <a:pt x="4271" y="151924"/>
                            <a:pt x="80" y="271748"/>
                          </a:cubicBezTo>
                          <a:cubicBezTo>
                            <a:pt x="-4111" y="391573"/>
                            <a:pt x="156862" y="295561"/>
                            <a:pt x="156862" y="295561"/>
                          </a:cubicBezTo>
                          <a:lnTo>
                            <a:pt x="90854" y="95"/>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1" name="Google Shape;1151;p40"/>
                  <p:cNvGrpSpPr/>
                  <p:nvPr/>
                </p:nvGrpSpPr>
                <p:grpSpPr>
                  <a:xfrm>
                    <a:off x="4527422" y="3601020"/>
                    <a:ext cx="329797" cy="438428"/>
                    <a:chOff x="4527422" y="3601020"/>
                    <a:chExt cx="329797" cy="438428"/>
                  </a:xfrm>
                </p:grpSpPr>
                <p:sp>
                  <p:nvSpPr>
                    <p:cNvPr id="1152" name="Google Shape;1152;p40"/>
                    <p:cNvSpPr/>
                    <p:nvPr/>
                  </p:nvSpPr>
                  <p:spPr>
                    <a:xfrm>
                      <a:off x="4527422" y="3601020"/>
                      <a:ext cx="329797" cy="438428"/>
                    </a:xfrm>
                    <a:custGeom>
                      <a:rect b="b" l="l" r="r" t="t"/>
                      <a:pathLst>
                        <a:path extrusionOk="0" h="438428" w="329797">
                          <a:moveTo>
                            <a:pt x="28385" y="186785"/>
                          </a:moveTo>
                          <a:lnTo>
                            <a:pt x="0" y="417957"/>
                          </a:lnTo>
                          <a:cubicBezTo>
                            <a:pt x="139636" y="468249"/>
                            <a:pt x="270510" y="410051"/>
                            <a:pt x="270510" y="410051"/>
                          </a:cubicBezTo>
                          <a:cubicBezTo>
                            <a:pt x="270510" y="410051"/>
                            <a:pt x="276987" y="276130"/>
                            <a:pt x="314039" y="190405"/>
                          </a:cubicBezTo>
                          <a:cubicBezTo>
                            <a:pt x="351091" y="104680"/>
                            <a:pt x="311182" y="0"/>
                            <a:pt x="311182" y="0"/>
                          </a:cubicBezTo>
                          <a:lnTo>
                            <a:pt x="14192" y="12478"/>
                          </a:lnTo>
                        </a:path>
                      </a:pathLst>
                    </a:custGeom>
                    <a:solidFill>
                      <a:srgbClr val="FF7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40"/>
                    <p:cNvSpPr/>
                    <p:nvPr/>
                  </p:nvSpPr>
                  <p:spPr>
                    <a:xfrm>
                      <a:off x="4527422" y="3601020"/>
                      <a:ext cx="329797" cy="438428"/>
                    </a:xfrm>
                    <a:custGeom>
                      <a:rect b="b" l="l" r="r" t="t"/>
                      <a:pathLst>
                        <a:path extrusionOk="0" h="438428" w="329797">
                          <a:moveTo>
                            <a:pt x="28385" y="186785"/>
                          </a:moveTo>
                          <a:lnTo>
                            <a:pt x="0" y="417957"/>
                          </a:lnTo>
                          <a:cubicBezTo>
                            <a:pt x="139636" y="468249"/>
                            <a:pt x="270510" y="410051"/>
                            <a:pt x="270510" y="410051"/>
                          </a:cubicBezTo>
                          <a:cubicBezTo>
                            <a:pt x="270510" y="410051"/>
                            <a:pt x="276987" y="276130"/>
                            <a:pt x="314039" y="190405"/>
                          </a:cubicBezTo>
                          <a:cubicBezTo>
                            <a:pt x="351091" y="104680"/>
                            <a:pt x="311182" y="0"/>
                            <a:pt x="311182" y="0"/>
                          </a:cubicBezTo>
                          <a:lnTo>
                            <a:pt x="14192" y="12478"/>
                          </a:lnTo>
                        </a:path>
                      </a:pathLst>
                    </a:custGeom>
                    <a:solidFill>
                      <a:schemeClr val="accent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54" name="Google Shape;1154;p40"/>
                <p:cNvGrpSpPr/>
                <p:nvPr/>
              </p:nvGrpSpPr>
              <p:grpSpPr>
                <a:xfrm>
                  <a:off x="4412338" y="2734387"/>
                  <a:ext cx="471526" cy="439978"/>
                  <a:chOff x="4412338" y="2734387"/>
                  <a:chExt cx="471526" cy="439978"/>
                </a:xfrm>
              </p:grpSpPr>
              <p:sp>
                <p:nvSpPr>
                  <p:cNvPr id="1155" name="Google Shape;1155;p40"/>
                  <p:cNvSpPr/>
                  <p:nvPr/>
                </p:nvSpPr>
                <p:spPr>
                  <a:xfrm>
                    <a:off x="4412338" y="2885598"/>
                    <a:ext cx="179092" cy="176437"/>
                  </a:xfrm>
                  <a:custGeom>
                    <a:rect b="b" l="l" r="r" t="t"/>
                    <a:pathLst>
                      <a:path extrusionOk="0" h="176437" w="179092">
                        <a:moveTo>
                          <a:pt x="144135" y="0"/>
                        </a:moveTo>
                        <a:cubicBezTo>
                          <a:pt x="144135" y="0"/>
                          <a:pt x="137468" y="22098"/>
                          <a:pt x="98415" y="18669"/>
                        </a:cubicBezTo>
                        <a:cubicBezTo>
                          <a:pt x="59363" y="15240"/>
                          <a:pt x="22977" y="4858"/>
                          <a:pt x="4785" y="41624"/>
                        </a:cubicBezTo>
                        <a:cubicBezTo>
                          <a:pt x="-13408" y="78486"/>
                          <a:pt x="23835" y="101822"/>
                          <a:pt x="56791" y="118300"/>
                        </a:cubicBezTo>
                        <a:cubicBezTo>
                          <a:pt x="56791" y="118300"/>
                          <a:pt x="29073" y="117443"/>
                          <a:pt x="27264" y="140875"/>
                        </a:cubicBezTo>
                        <a:cubicBezTo>
                          <a:pt x="25549" y="164306"/>
                          <a:pt x="98987" y="198977"/>
                          <a:pt x="179092" y="156115"/>
                        </a:cubicBezTo>
                        <a:lnTo>
                          <a:pt x="144135" y="0"/>
                        </a:ln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56" name="Google Shape;1156;p40"/>
                  <p:cNvGrpSpPr/>
                  <p:nvPr/>
                </p:nvGrpSpPr>
                <p:grpSpPr>
                  <a:xfrm>
                    <a:off x="4513120" y="2734387"/>
                    <a:ext cx="370744" cy="439978"/>
                    <a:chOff x="4513120" y="2734387"/>
                    <a:chExt cx="370744" cy="439978"/>
                  </a:xfrm>
                </p:grpSpPr>
                <p:sp>
                  <p:nvSpPr>
                    <p:cNvPr id="1157" name="Google Shape;1157;p40"/>
                    <p:cNvSpPr/>
                    <p:nvPr/>
                  </p:nvSpPr>
                  <p:spPr>
                    <a:xfrm rot="-4114280">
                      <a:off x="4560129" y="2771265"/>
                      <a:ext cx="276726" cy="289668"/>
                    </a:xfrm>
                    <a:custGeom>
                      <a:rect b="b" l="l" r="r" t="t"/>
                      <a:pathLst>
                        <a:path extrusionOk="0" h="289940" w="276986">
                          <a:moveTo>
                            <a:pt x="276987" y="144970"/>
                          </a:moveTo>
                          <a:cubicBezTo>
                            <a:pt x="276987" y="225035"/>
                            <a:pt x="214981" y="289941"/>
                            <a:pt x="138494" y="289941"/>
                          </a:cubicBezTo>
                          <a:cubicBezTo>
                            <a:pt x="62006" y="289941"/>
                            <a:pt x="0" y="225035"/>
                            <a:pt x="0" y="144970"/>
                          </a:cubicBezTo>
                          <a:cubicBezTo>
                            <a:pt x="0" y="64905"/>
                            <a:pt x="62006" y="0"/>
                            <a:pt x="138494" y="0"/>
                          </a:cubicBezTo>
                          <a:cubicBezTo>
                            <a:pt x="214981" y="0"/>
                            <a:pt x="276987" y="64905"/>
                            <a:pt x="276987" y="144970"/>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40"/>
                    <p:cNvSpPr/>
                    <p:nvPr/>
                  </p:nvSpPr>
                  <p:spPr>
                    <a:xfrm>
                      <a:off x="4544408" y="2802883"/>
                      <a:ext cx="235146" cy="371482"/>
                    </a:xfrm>
                    <a:custGeom>
                      <a:rect b="b" l="l" r="r" t="t"/>
                      <a:pathLst>
                        <a:path extrusionOk="0" h="371482" w="235146">
                          <a:moveTo>
                            <a:pt x="2065" y="132055"/>
                          </a:moveTo>
                          <a:lnTo>
                            <a:pt x="11971" y="82810"/>
                          </a:lnTo>
                          <a:cubicBezTo>
                            <a:pt x="17590" y="54997"/>
                            <a:pt x="34069" y="32042"/>
                            <a:pt x="56071" y="17374"/>
                          </a:cubicBezTo>
                          <a:cubicBezTo>
                            <a:pt x="78169" y="2705"/>
                            <a:pt x="105697" y="-3581"/>
                            <a:pt x="133509" y="2038"/>
                          </a:cubicBezTo>
                          <a:cubicBezTo>
                            <a:pt x="189136" y="13278"/>
                            <a:pt x="225521" y="67951"/>
                            <a:pt x="214377" y="123577"/>
                          </a:cubicBezTo>
                          <a:lnTo>
                            <a:pt x="211138" y="139579"/>
                          </a:lnTo>
                          <a:cubicBezTo>
                            <a:pt x="211138" y="139579"/>
                            <a:pt x="211234" y="140818"/>
                            <a:pt x="210948" y="142532"/>
                          </a:cubicBezTo>
                          <a:cubicBezTo>
                            <a:pt x="224950" y="144913"/>
                            <a:pt x="235427" y="157201"/>
                            <a:pt x="235141" y="171774"/>
                          </a:cubicBezTo>
                          <a:cubicBezTo>
                            <a:pt x="234855" y="187871"/>
                            <a:pt x="221521" y="200730"/>
                            <a:pt x="205328" y="200349"/>
                          </a:cubicBezTo>
                          <a:cubicBezTo>
                            <a:pt x="201613" y="200349"/>
                            <a:pt x="198184" y="199492"/>
                            <a:pt x="194946" y="198158"/>
                          </a:cubicBezTo>
                          <a:cubicBezTo>
                            <a:pt x="178372" y="251593"/>
                            <a:pt x="155131" y="322269"/>
                            <a:pt x="155131" y="322269"/>
                          </a:cubicBezTo>
                          <a:cubicBezTo>
                            <a:pt x="148464" y="355321"/>
                            <a:pt x="115984" y="376942"/>
                            <a:pt x="82932" y="370275"/>
                          </a:cubicBezTo>
                          <a:cubicBezTo>
                            <a:pt x="49880" y="363607"/>
                            <a:pt x="28258" y="331127"/>
                            <a:pt x="34926" y="298075"/>
                          </a:cubicBezTo>
                          <a:lnTo>
                            <a:pt x="46832" y="238925"/>
                          </a:lnTo>
                          <a:cubicBezTo>
                            <a:pt x="42641" y="236163"/>
                            <a:pt x="38641" y="233115"/>
                            <a:pt x="34926" y="229781"/>
                          </a:cubicBezTo>
                          <a:cubicBezTo>
                            <a:pt x="28830" y="224352"/>
                            <a:pt x="23401" y="218256"/>
                            <a:pt x="18733" y="211588"/>
                          </a:cubicBezTo>
                          <a:cubicBezTo>
                            <a:pt x="7684" y="195872"/>
                            <a:pt x="1017" y="177108"/>
                            <a:pt x="64" y="157391"/>
                          </a:cubicBezTo>
                          <a:cubicBezTo>
                            <a:pt x="64" y="156915"/>
                            <a:pt x="64" y="156439"/>
                            <a:pt x="64" y="155962"/>
                          </a:cubicBezTo>
                          <a:cubicBezTo>
                            <a:pt x="-221" y="148152"/>
                            <a:pt x="445" y="140151"/>
                            <a:pt x="2065" y="132055"/>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40"/>
                    <p:cNvSpPr/>
                    <p:nvPr/>
                  </p:nvSpPr>
                  <p:spPr>
                    <a:xfrm>
                      <a:off x="4641619" y="2938073"/>
                      <a:ext cx="60880" cy="60880"/>
                    </a:xfrm>
                    <a:custGeom>
                      <a:rect b="b" l="l" r="r" t="t"/>
                      <a:pathLst>
                        <a:path extrusionOk="0" h="60880" w="60880">
                          <a:moveTo>
                            <a:pt x="8" y="29821"/>
                          </a:moveTo>
                          <a:cubicBezTo>
                            <a:pt x="-373" y="46585"/>
                            <a:pt x="12962" y="60492"/>
                            <a:pt x="29821" y="60873"/>
                          </a:cubicBezTo>
                          <a:cubicBezTo>
                            <a:pt x="46585" y="61254"/>
                            <a:pt x="60492" y="47919"/>
                            <a:pt x="60873" y="31059"/>
                          </a:cubicBezTo>
                          <a:cubicBezTo>
                            <a:pt x="61254" y="14200"/>
                            <a:pt x="47919" y="389"/>
                            <a:pt x="31060" y="8"/>
                          </a:cubicBezTo>
                          <a:cubicBezTo>
                            <a:pt x="14295" y="-373"/>
                            <a:pt x="389" y="12962"/>
                            <a:pt x="8" y="29821"/>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40"/>
                    <p:cNvSpPr/>
                    <p:nvPr/>
                  </p:nvSpPr>
                  <p:spPr>
                    <a:xfrm>
                      <a:off x="4639340" y="2916743"/>
                      <a:ext cx="20957" cy="20957"/>
                    </a:xfrm>
                    <a:custGeom>
                      <a:rect b="b" l="l" r="r" t="t"/>
                      <a:pathLst>
                        <a:path extrusionOk="0" h="20957" w="20957">
                          <a:moveTo>
                            <a:pt x="1" y="10288"/>
                          </a:moveTo>
                          <a:cubicBezTo>
                            <a:pt x="-94" y="16099"/>
                            <a:pt x="4478" y="20861"/>
                            <a:pt x="10288" y="20956"/>
                          </a:cubicBezTo>
                          <a:cubicBezTo>
                            <a:pt x="16099" y="21052"/>
                            <a:pt x="20861" y="16480"/>
                            <a:pt x="20957" y="10669"/>
                          </a:cubicBezTo>
                          <a:cubicBezTo>
                            <a:pt x="21052" y="4859"/>
                            <a:pt x="16480" y="97"/>
                            <a:pt x="10669" y="1"/>
                          </a:cubicBezTo>
                          <a:cubicBezTo>
                            <a:pt x="4859" y="-94"/>
                            <a:pt x="97" y="4478"/>
                            <a:pt x="1" y="1028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40"/>
                    <p:cNvSpPr/>
                    <p:nvPr/>
                  </p:nvSpPr>
                  <p:spPr>
                    <a:xfrm>
                      <a:off x="4597871" y="2919888"/>
                      <a:ext cx="18800" cy="31527"/>
                    </a:xfrm>
                    <a:custGeom>
                      <a:rect b="b" l="l" r="r" t="t"/>
                      <a:pathLst>
                        <a:path extrusionOk="0" h="31527" w="18800">
                          <a:moveTo>
                            <a:pt x="18801" y="0"/>
                          </a:moveTo>
                          <a:cubicBezTo>
                            <a:pt x="18801" y="0"/>
                            <a:pt x="4227" y="13430"/>
                            <a:pt x="608" y="18002"/>
                          </a:cubicBezTo>
                          <a:cubicBezTo>
                            <a:pt x="-2916" y="22574"/>
                            <a:pt x="10037" y="31528"/>
                            <a:pt x="10037" y="31528"/>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40"/>
                    <p:cNvSpPr/>
                    <p:nvPr/>
                  </p:nvSpPr>
                  <p:spPr>
                    <a:xfrm>
                      <a:off x="4567712" y="2898074"/>
                      <a:ext cx="20957" cy="20958"/>
                    </a:xfrm>
                    <a:custGeom>
                      <a:rect b="b" l="l" r="r" t="t"/>
                      <a:pathLst>
                        <a:path extrusionOk="0" h="20958" w="20957">
                          <a:moveTo>
                            <a:pt x="1" y="10288"/>
                          </a:moveTo>
                          <a:cubicBezTo>
                            <a:pt x="-94" y="16099"/>
                            <a:pt x="4478" y="20861"/>
                            <a:pt x="10288" y="20957"/>
                          </a:cubicBezTo>
                          <a:cubicBezTo>
                            <a:pt x="16099" y="21052"/>
                            <a:pt x="20861" y="16480"/>
                            <a:pt x="20956" y="10670"/>
                          </a:cubicBezTo>
                          <a:cubicBezTo>
                            <a:pt x="21052" y="4859"/>
                            <a:pt x="16480" y="97"/>
                            <a:pt x="10669" y="1"/>
                          </a:cubicBezTo>
                          <a:cubicBezTo>
                            <a:pt x="4859" y="-94"/>
                            <a:pt x="97" y="4478"/>
                            <a:pt x="1" y="1028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40"/>
                    <p:cNvSpPr/>
                    <p:nvPr/>
                  </p:nvSpPr>
                  <p:spPr>
                    <a:xfrm>
                      <a:off x="4748307" y="2960464"/>
                      <a:ext cx="19621" cy="19431"/>
                    </a:xfrm>
                    <a:custGeom>
                      <a:rect b="b" l="l" r="r" t="t"/>
                      <a:pathLst>
                        <a:path extrusionOk="0" h="19431" w="19621">
                          <a:moveTo>
                            <a:pt x="19622" y="19431"/>
                          </a:moveTo>
                          <a:cubicBezTo>
                            <a:pt x="19622" y="19431"/>
                            <a:pt x="19622" y="571"/>
                            <a:pt x="0"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40"/>
                    <p:cNvSpPr/>
                    <p:nvPr/>
                  </p:nvSpPr>
                  <p:spPr>
                    <a:xfrm>
                      <a:off x="4744212" y="2967322"/>
                      <a:ext cx="17430" cy="16386"/>
                    </a:xfrm>
                    <a:custGeom>
                      <a:rect b="b" l="l" r="r" t="t"/>
                      <a:pathLst>
                        <a:path extrusionOk="0" h="16386" w="17430">
                          <a:moveTo>
                            <a:pt x="17431" y="0"/>
                          </a:moveTo>
                          <a:cubicBezTo>
                            <a:pt x="17431" y="0"/>
                            <a:pt x="13049" y="16669"/>
                            <a:pt x="0" y="1638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40"/>
                    <p:cNvSpPr/>
                    <p:nvPr/>
                  </p:nvSpPr>
                  <p:spPr>
                    <a:xfrm>
                      <a:off x="4574952" y="2786535"/>
                      <a:ext cx="212890" cy="170067"/>
                    </a:xfrm>
                    <a:custGeom>
                      <a:rect b="b" l="l" r="r" t="t"/>
                      <a:pathLst>
                        <a:path extrusionOk="0" h="170067" w="212890">
                          <a:moveTo>
                            <a:pt x="180499" y="158784"/>
                          </a:moveTo>
                          <a:cubicBezTo>
                            <a:pt x="180499" y="158784"/>
                            <a:pt x="168878" y="158213"/>
                            <a:pt x="161258" y="166214"/>
                          </a:cubicBezTo>
                          <a:cubicBezTo>
                            <a:pt x="157829" y="169833"/>
                            <a:pt x="152686" y="171167"/>
                            <a:pt x="148209" y="169071"/>
                          </a:cubicBezTo>
                          <a:lnTo>
                            <a:pt x="147638" y="168785"/>
                          </a:lnTo>
                          <a:cubicBezTo>
                            <a:pt x="143256" y="166690"/>
                            <a:pt x="144971" y="160689"/>
                            <a:pt x="141637" y="157165"/>
                          </a:cubicBezTo>
                          <a:cubicBezTo>
                            <a:pt x="90583" y="101539"/>
                            <a:pt x="74962" y="46961"/>
                            <a:pt x="74962" y="46961"/>
                          </a:cubicBezTo>
                          <a:cubicBezTo>
                            <a:pt x="74962" y="46961"/>
                            <a:pt x="32385" y="79155"/>
                            <a:pt x="0" y="58010"/>
                          </a:cubicBezTo>
                          <a:cubicBezTo>
                            <a:pt x="0" y="58010"/>
                            <a:pt x="93250" y="-54385"/>
                            <a:pt x="186595" y="33721"/>
                          </a:cubicBezTo>
                          <a:cubicBezTo>
                            <a:pt x="249079" y="92681"/>
                            <a:pt x="180594" y="158879"/>
                            <a:pt x="180594" y="158879"/>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40"/>
                    <p:cNvSpPr/>
                    <p:nvPr/>
                  </p:nvSpPr>
                  <p:spPr>
                    <a:xfrm>
                      <a:off x="4602194" y="2957988"/>
                      <a:ext cx="29810" cy="35960"/>
                    </a:xfrm>
                    <a:custGeom>
                      <a:rect b="b" l="l" r="r" t="t"/>
                      <a:pathLst>
                        <a:path extrusionOk="0" h="35960" w="29810">
                          <a:moveTo>
                            <a:pt x="28480" y="0"/>
                          </a:moveTo>
                          <a:cubicBezTo>
                            <a:pt x="14383" y="2476"/>
                            <a:pt x="11240" y="2476"/>
                            <a:pt x="0" y="4191"/>
                          </a:cubicBezTo>
                          <a:cubicBezTo>
                            <a:pt x="0" y="4191"/>
                            <a:pt x="4096" y="37433"/>
                            <a:pt x="19431" y="35909"/>
                          </a:cubicBezTo>
                          <a:cubicBezTo>
                            <a:pt x="34766" y="34385"/>
                            <a:pt x="28575" y="0"/>
                            <a:pt x="28575" y="0"/>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67" name="Google Shape;1167;p40"/>
                  <p:cNvSpPr/>
                  <p:nvPr/>
                </p:nvSpPr>
                <p:spPr>
                  <a:xfrm>
                    <a:off x="4658582" y="2898075"/>
                    <a:ext cx="13430" cy="13906"/>
                  </a:xfrm>
                  <a:custGeom>
                    <a:rect b="b" l="l" r="r" t="t"/>
                    <a:pathLst>
                      <a:path extrusionOk="0" h="13906" w="13430">
                        <a:moveTo>
                          <a:pt x="0" y="0"/>
                        </a:moveTo>
                        <a:cubicBezTo>
                          <a:pt x="0" y="0"/>
                          <a:pt x="13335" y="857"/>
                          <a:pt x="13430" y="13907"/>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68" name="Google Shape;1168;p40"/>
                <p:cNvGrpSpPr/>
                <p:nvPr/>
              </p:nvGrpSpPr>
              <p:grpSpPr>
                <a:xfrm>
                  <a:off x="4301013" y="3081060"/>
                  <a:ext cx="691038" cy="613288"/>
                  <a:chOff x="4301013" y="3081060"/>
                  <a:chExt cx="691038" cy="613288"/>
                </a:xfrm>
              </p:grpSpPr>
              <p:sp>
                <p:nvSpPr>
                  <p:cNvPr id="1169" name="Google Shape;1169;p40"/>
                  <p:cNvSpPr/>
                  <p:nvPr/>
                </p:nvSpPr>
                <p:spPr>
                  <a:xfrm>
                    <a:off x="4301013" y="3081060"/>
                    <a:ext cx="691038" cy="613288"/>
                  </a:xfrm>
                  <a:custGeom>
                    <a:rect b="b" l="l" r="r" t="t"/>
                    <a:pathLst>
                      <a:path extrusionOk="0" h="613288" w="691038">
                        <a:moveTo>
                          <a:pt x="0" y="160772"/>
                        </a:moveTo>
                        <a:cubicBezTo>
                          <a:pt x="0" y="160772"/>
                          <a:pt x="162306" y="-8963"/>
                          <a:pt x="285274" y="371"/>
                        </a:cubicBezTo>
                        <a:cubicBezTo>
                          <a:pt x="285274" y="371"/>
                          <a:pt x="347758" y="41138"/>
                          <a:pt x="413385" y="13516"/>
                        </a:cubicBezTo>
                        <a:cubicBezTo>
                          <a:pt x="413385" y="13516"/>
                          <a:pt x="544830" y="-10773"/>
                          <a:pt x="691039" y="202682"/>
                        </a:cubicBezTo>
                        <a:lnTo>
                          <a:pt x="555498" y="337747"/>
                        </a:lnTo>
                        <a:lnTo>
                          <a:pt x="523589" y="311172"/>
                        </a:lnTo>
                        <a:cubicBezTo>
                          <a:pt x="523589" y="311172"/>
                          <a:pt x="512921" y="452047"/>
                          <a:pt x="527590" y="483860"/>
                        </a:cubicBezTo>
                        <a:cubicBezTo>
                          <a:pt x="542163" y="515769"/>
                          <a:pt x="564833" y="539677"/>
                          <a:pt x="590074" y="549011"/>
                        </a:cubicBezTo>
                        <a:cubicBezTo>
                          <a:pt x="615315" y="558346"/>
                          <a:pt x="582073" y="596827"/>
                          <a:pt x="527590" y="592826"/>
                        </a:cubicBezTo>
                        <a:cubicBezTo>
                          <a:pt x="473107" y="588826"/>
                          <a:pt x="228600" y="599494"/>
                          <a:pt x="164878" y="607399"/>
                        </a:cubicBezTo>
                        <a:cubicBezTo>
                          <a:pt x="101060" y="615400"/>
                          <a:pt x="36004" y="621973"/>
                          <a:pt x="62579" y="579491"/>
                        </a:cubicBezTo>
                        <a:cubicBezTo>
                          <a:pt x="89154" y="537010"/>
                          <a:pt x="122396" y="319078"/>
                          <a:pt x="122396" y="319078"/>
                        </a:cubicBezTo>
                        <a:cubicBezTo>
                          <a:pt x="122396" y="319078"/>
                          <a:pt x="2572" y="235163"/>
                          <a:pt x="0" y="160867"/>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40"/>
                  <p:cNvSpPr/>
                  <p:nvPr/>
                </p:nvSpPr>
                <p:spPr>
                  <a:xfrm>
                    <a:off x="4787709" y="3340511"/>
                    <a:ext cx="45102" cy="116391"/>
                  </a:xfrm>
                  <a:custGeom>
                    <a:rect b="b" l="l" r="r" t="t"/>
                    <a:pathLst>
                      <a:path extrusionOk="0" h="193180" w="72453">
                        <a:moveTo>
                          <a:pt x="704" y="0"/>
                        </a:moveTo>
                        <a:cubicBezTo>
                          <a:pt x="704" y="0"/>
                          <a:pt x="-9107" y="136017"/>
                          <a:pt x="44519" y="184309"/>
                        </a:cubicBezTo>
                        <a:cubicBezTo>
                          <a:pt x="98240" y="232601"/>
                          <a:pt x="57949" y="68009"/>
                          <a:pt x="57949" y="68009"/>
                        </a:cubicBezTo>
                        <a:lnTo>
                          <a:pt x="31089" y="46672"/>
                        </a:lnTo>
                        <a:lnTo>
                          <a:pt x="704"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71" name="Google Shape;1171;p40"/>
                <p:cNvSpPr/>
                <p:nvPr/>
              </p:nvSpPr>
              <p:spPr>
                <a:xfrm>
                  <a:off x="4423410" y="3256501"/>
                  <a:ext cx="25717" cy="143636"/>
                </a:xfrm>
                <a:custGeom>
                  <a:rect b="b" l="l" r="r" t="t"/>
                  <a:pathLst>
                    <a:path extrusionOk="0" h="143636" w="25717">
                      <a:moveTo>
                        <a:pt x="25717" y="0"/>
                      </a:moveTo>
                      <a:cubicBezTo>
                        <a:pt x="25717" y="0"/>
                        <a:pt x="8382" y="85820"/>
                        <a:pt x="0" y="143637"/>
                      </a:cubicBezTo>
                    </a:path>
                  </a:pathLst>
                </a:custGeom>
                <a:solidFill>
                  <a:srgbClr val="FFFAE6"/>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40"/>
                <p:cNvSpPr/>
                <p:nvPr/>
              </p:nvSpPr>
              <p:spPr>
                <a:xfrm>
                  <a:off x="4779645" y="3328225"/>
                  <a:ext cx="45053" cy="63912"/>
                </a:xfrm>
                <a:custGeom>
                  <a:rect b="b" l="l" r="r" t="t"/>
                  <a:pathLst>
                    <a:path extrusionOk="0" h="63912" w="45053">
                      <a:moveTo>
                        <a:pt x="0" y="0"/>
                      </a:moveTo>
                      <a:lnTo>
                        <a:pt x="45053" y="63913"/>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73" name="Google Shape;1173;p40"/>
            <p:cNvSpPr/>
            <p:nvPr/>
          </p:nvSpPr>
          <p:spPr>
            <a:xfrm rot="2414040">
              <a:off x="6034325" y="2503526"/>
              <a:ext cx="32149" cy="50024"/>
            </a:xfrm>
            <a:custGeom>
              <a:rect b="b" l="l" r="r" t="t"/>
              <a:pathLst>
                <a:path extrusionOk="0" h="2001" w="1286">
                  <a:moveTo>
                    <a:pt x="0" y="786"/>
                  </a:moveTo>
                  <a:lnTo>
                    <a:pt x="1286" y="0"/>
                  </a:lnTo>
                  <a:lnTo>
                    <a:pt x="786" y="2001"/>
                  </a:lnTo>
                  <a:close/>
                </a:path>
              </a:pathLst>
            </a:custGeom>
            <a:solidFill>
              <a:schemeClr val="dk1"/>
            </a:solidFill>
            <a:ln>
              <a:noFill/>
            </a:ln>
          </p:spPr>
        </p:sp>
      </p:grpSp>
      <p:grpSp>
        <p:nvGrpSpPr>
          <p:cNvPr id="1174" name="Google Shape;1174;p40"/>
          <p:cNvGrpSpPr/>
          <p:nvPr/>
        </p:nvGrpSpPr>
        <p:grpSpPr>
          <a:xfrm>
            <a:off x="6706696" y="1587088"/>
            <a:ext cx="1402834" cy="3008141"/>
            <a:chOff x="6706696" y="1587088"/>
            <a:chExt cx="1402834" cy="3008141"/>
          </a:xfrm>
        </p:grpSpPr>
        <p:grpSp>
          <p:nvGrpSpPr>
            <p:cNvPr id="1175" name="Google Shape;1175;p40"/>
            <p:cNvGrpSpPr/>
            <p:nvPr/>
          </p:nvGrpSpPr>
          <p:grpSpPr>
            <a:xfrm>
              <a:off x="6706696" y="1587088"/>
              <a:ext cx="1402834" cy="3008141"/>
              <a:chOff x="5282321" y="2078849"/>
              <a:chExt cx="1452660" cy="3114985"/>
            </a:xfrm>
          </p:grpSpPr>
          <p:grpSp>
            <p:nvGrpSpPr>
              <p:cNvPr id="1176" name="Google Shape;1176;p40"/>
              <p:cNvGrpSpPr/>
              <p:nvPr/>
            </p:nvGrpSpPr>
            <p:grpSpPr>
              <a:xfrm>
                <a:off x="5878157" y="2078849"/>
                <a:ext cx="518259" cy="464482"/>
                <a:chOff x="5878157" y="2078849"/>
                <a:chExt cx="518259" cy="464482"/>
              </a:xfrm>
            </p:grpSpPr>
            <p:grpSp>
              <p:nvGrpSpPr>
                <p:cNvPr id="1177" name="Google Shape;1177;p40"/>
                <p:cNvGrpSpPr/>
                <p:nvPr/>
              </p:nvGrpSpPr>
              <p:grpSpPr>
                <a:xfrm>
                  <a:off x="5878157" y="2078849"/>
                  <a:ext cx="349622" cy="464482"/>
                  <a:chOff x="5878157" y="2078849"/>
                  <a:chExt cx="349622" cy="464482"/>
                </a:xfrm>
              </p:grpSpPr>
              <p:sp>
                <p:nvSpPr>
                  <p:cNvPr id="1178" name="Google Shape;1178;p40"/>
                  <p:cNvSpPr/>
                  <p:nvPr/>
                </p:nvSpPr>
                <p:spPr>
                  <a:xfrm rot="-275120">
                    <a:off x="5890071" y="2091373"/>
                    <a:ext cx="325793" cy="311115"/>
                  </a:xfrm>
                  <a:custGeom>
                    <a:rect b="b" l="l" r="r" t="t"/>
                    <a:pathLst>
                      <a:path extrusionOk="0" h="310896" w="325564">
                        <a:moveTo>
                          <a:pt x="325564" y="155448"/>
                        </a:moveTo>
                        <a:cubicBezTo>
                          <a:pt x="325564" y="241300"/>
                          <a:pt x="252684" y="310896"/>
                          <a:pt x="162782" y="310896"/>
                        </a:cubicBezTo>
                        <a:cubicBezTo>
                          <a:pt x="72880" y="310896"/>
                          <a:pt x="0" y="241300"/>
                          <a:pt x="0" y="155448"/>
                        </a:cubicBezTo>
                        <a:cubicBezTo>
                          <a:pt x="0" y="69596"/>
                          <a:pt x="72880" y="0"/>
                          <a:pt x="162782" y="0"/>
                        </a:cubicBezTo>
                        <a:cubicBezTo>
                          <a:pt x="252684" y="0"/>
                          <a:pt x="325564" y="69596"/>
                          <a:pt x="325564" y="155448"/>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40"/>
                  <p:cNvSpPr/>
                  <p:nvPr/>
                </p:nvSpPr>
                <p:spPr>
                  <a:xfrm>
                    <a:off x="5890656" y="2140949"/>
                    <a:ext cx="275737" cy="402382"/>
                  </a:xfrm>
                  <a:custGeom>
                    <a:rect b="b" l="l" r="r" t="t"/>
                    <a:pathLst>
                      <a:path extrusionOk="0" h="402382" w="275737">
                        <a:moveTo>
                          <a:pt x="18178" y="199914"/>
                        </a:moveTo>
                        <a:lnTo>
                          <a:pt x="3795" y="145336"/>
                        </a:lnTo>
                        <a:cubicBezTo>
                          <a:pt x="-4302" y="114570"/>
                          <a:pt x="937" y="83233"/>
                          <a:pt x="15891" y="57515"/>
                        </a:cubicBezTo>
                        <a:cubicBezTo>
                          <a:pt x="30846" y="31798"/>
                          <a:pt x="55611" y="11891"/>
                          <a:pt x="86377" y="3794"/>
                        </a:cubicBezTo>
                        <a:cubicBezTo>
                          <a:pt x="148003" y="-12398"/>
                          <a:pt x="211726" y="24749"/>
                          <a:pt x="227918" y="86376"/>
                        </a:cubicBezTo>
                        <a:lnTo>
                          <a:pt x="232585" y="104188"/>
                        </a:lnTo>
                        <a:cubicBezTo>
                          <a:pt x="232585" y="104188"/>
                          <a:pt x="233347" y="105331"/>
                          <a:pt x="233823" y="107236"/>
                        </a:cubicBezTo>
                        <a:cubicBezTo>
                          <a:pt x="249064" y="102759"/>
                          <a:pt x="265732" y="109903"/>
                          <a:pt x="272686" y="124762"/>
                        </a:cubicBezTo>
                        <a:cubicBezTo>
                          <a:pt x="280306" y="141145"/>
                          <a:pt x="273162" y="160671"/>
                          <a:pt x="256779" y="168291"/>
                        </a:cubicBezTo>
                        <a:cubicBezTo>
                          <a:pt x="253064" y="170006"/>
                          <a:pt x="249159" y="170958"/>
                          <a:pt x="245254" y="171149"/>
                        </a:cubicBezTo>
                        <a:cubicBezTo>
                          <a:pt x="254969" y="233252"/>
                          <a:pt x="266494" y="316024"/>
                          <a:pt x="266494" y="316024"/>
                        </a:cubicBezTo>
                        <a:cubicBezTo>
                          <a:pt x="276115" y="352600"/>
                          <a:pt x="254112" y="390414"/>
                          <a:pt x="217440" y="400130"/>
                        </a:cubicBezTo>
                        <a:cubicBezTo>
                          <a:pt x="180865" y="409750"/>
                          <a:pt x="142955" y="387652"/>
                          <a:pt x="133335" y="351076"/>
                        </a:cubicBezTo>
                        <a:lnTo>
                          <a:pt x="116095" y="285544"/>
                        </a:lnTo>
                        <a:cubicBezTo>
                          <a:pt x="110475" y="284877"/>
                          <a:pt x="104950" y="283734"/>
                          <a:pt x="99521" y="282210"/>
                        </a:cubicBezTo>
                        <a:cubicBezTo>
                          <a:pt x="90663" y="279734"/>
                          <a:pt x="82186" y="276305"/>
                          <a:pt x="74185" y="271828"/>
                        </a:cubicBezTo>
                        <a:cubicBezTo>
                          <a:pt x="55325" y="261446"/>
                          <a:pt x="39323" y="245825"/>
                          <a:pt x="28560" y="226394"/>
                        </a:cubicBezTo>
                        <a:cubicBezTo>
                          <a:pt x="28274" y="225917"/>
                          <a:pt x="27988" y="225441"/>
                          <a:pt x="27798" y="224965"/>
                        </a:cubicBezTo>
                        <a:cubicBezTo>
                          <a:pt x="23607" y="217154"/>
                          <a:pt x="20273" y="208868"/>
                          <a:pt x="17987" y="199914"/>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40"/>
                  <p:cNvSpPr/>
                  <p:nvPr/>
                </p:nvSpPr>
                <p:spPr>
                  <a:xfrm>
                    <a:off x="6008865" y="2278779"/>
                    <a:ext cx="68445" cy="68445"/>
                  </a:xfrm>
                  <a:custGeom>
                    <a:rect b="b" l="l" r="r" t="t"/>
                    <a:pathLst>
                      <a:path extrusionOk="0" h="68445" w="68445">
                        <a:moveTo>
                          <a:pt x="3219" y="48653"/>
                        </a:moveTo>
                        <a:cubicBezTo>
                          <a:pt x="11220" y="65798"/>
                          <a:pt x="31508" y="73228"/>
                          <a:pt x="48653" y="65227"/>
                        </a:cubicBezTo>
                        <a:cubicBezTo>
                          <a:pt x="65798" y="57226"/>
                          <a:pt x="73228" y="36937"/>
                          <a:pt x="65227" y="19793"/>
                        </a:cubicBezTo>
                        <a:cubicBezTo>
                          <a:pt x="57226" y="2648"/>
                          <a:pt x="36938" y="-4782"/>
                          <a:pt x="19792" y="3219"/>
                        </a:cubicBezTo>
                        <a:cubicBezTo>
                          <a:pt x="2648" y="11220"/>
                          <a:pt x="-4782" y="31508"/>
                          <a:pt x="3219" y="48653"/>
                        </a:cubicBezTo>
                        <a:close/>
                      </a:path>
                    </a:pathLst>
                  </a:custGeom>
                  <a:solidFill>
                    <a:srgbClr val="FF887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40"/>
                  <p:cNvSpPr/>
                  <p:nvPr/>
                </p:nvSpPr>
                <p:spPr>
                  <a:xfrm>
                    <a:off x="5986685" y="2277935"/>
                    <a:ext cx="23556" cy="23556"/>
                  </a:xfrm>
                  <a:custGeom>
                    <a:rect b="b" l="l" r="r" t="t"/>
                    <a:pathLst>
                      <a:path extrusionOk="0" h="23556" w="23556">
                        <a:moveTo>
                          <a:pt x="1110" y="16731"/>
                        </a:moveTo>
                        <a:cubicBezTo>
                          <a:pt x="3872" y="22637"/>
                          <a:pt x="10826" y="25209"/>
                          <a:pt x="16731" y="22446"/>
                        </a:cubicBezTo>
                        <a:cubicBezTo>
                          <a:pt x="22637" y="19684"/>
                          <a:pt x="25209" y="12731"/>
                          <a:pt x="22446" y="6825"/>
                        </a:cubicBezTo>
                        <a:cubicBezTo>
                          <a:pt x="19684" y="920"/>
                          <a:pt x="12731" y="-1652"/>
                          <a:pt x="6825" y="1110"/>
                        </a:cubicBezTo>
                        <a:cubicBezTo>
                          <a:pt x="920" y="3873"/>
                          <a:pt x="-1652" y="10826"/>
                          <a:pt x="1110" y="167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40"/>
                  <p:cNvSpPr/>
                  <p:nvPr/>
                </p:nvSpPr>
                <p:spPr>
                  <a:xfrm>
                    <a:off x="5942479" y="2304668"/>
                    <a:ext cx="16264" cy="36099"/>
                  </a:xfrm>
                  <a:custGeom>
                    <a:rect b="b" l="l" r="r" t="t"/>
                    <a:pathLst>
                      <a:path extrusionOk="0" h="36099" w="16264">
                        <a:moveTo>
                          <a:pt x="9502" y="0"/>
                        </a:moveTo>
                        <a:cubicBezTo>
                          <a:pt x="9502" y="0"/>
                          <a:pt x="1406" y="20764"/>
                          <a:pt x="72" y="27146"/>
                        </a:cubicBezTo>
                        <a:cubicBezTo>
                          <a:pt x="-1261" y="33528"/>
                          <a:pt x="16265" y="36100"/>
                          <a:pt x="16265" y="3610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40"/>
                  <p:cNvSpPr/>
                  <p:nvPr/>
                </p:nvSpPr>
                <p:spPr>
                  <a:xfrm>
                    <a:off x="5971793" y="2332291"/>
                    <a:ext cx="16002" cy="22193"/>
                  </a:xfrm>
                  <a:custGeom>
                    <a:rect b="b" l="l" r="r" t="t"/>
                    <a:pathLst>
                      <a:path extrusionOk="0" h="22193" w="16002">
                        <a:moveTo>
                          <a:pt x="16002" y="0"/>
                        </a:moveTo>
                        <a:cubicBezTo>
                          <a:pt x="16002" y="0"/>
                          <a:pt x="13240" y="15812"/>
                          <a:pt x="0" y="2219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40"/>
                  <p:cNvSpPr/>
                  <p:nvPr/>
                </p:nvSpPr>
                <p:spPr>
                  <a:xfrm>
                    <a:off x="5905246" y="2294414"/>
                    <a:ext cx="23556" cy="23556"/>
                  </a:xfrm>
                  <a:custGeom>
                    <a:rect b="b" l="l" r="r" t="t"/>
                    <a:pathLst>
                      <a:path extrusionOk="0" h="23556" w="23556">
                        <a:moveTo>
                          <a:pt x="1110" y="16731"/>
                        </a:moveTo>
                        <a:cubicBezTo>
                          <a:pt x="3873" y="22637"/>
                          <a:pt x="10826" y="25209"/>
                          <a:pt x="16732" y="22446"/>
                        </a:cubicBezTo>
                        <a:cubicBezTo>
                          <a:pt x="22637" y="19684"/>
                          <a:pt x="25209" y="12731"/>
                          <a:pt x="22446" y="6825"/>
                        </a:cubicBezTo>
                        <a:cubicBezTo>
                          <a:pt x="19684" y="920"/>
                          <a:pt x="12731" y="-1652"/>
                          <a:pt x="6825" y="1110"/>
                        </a:cubicBezTo>
                        <a:cubicBezTo>
                          <a:pt x="920" y="3873"/>
                          <a:pt x="-1652" y="10826"/>
                          <a:pt x="1110" y="167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40"/>
                  <p:cNvSpPr/>
                  <p:nvPr/>
                </p:nvSpPr>
                <p:spPr>
                  <a:xfrm>
                    <a:off x="6124860" y="2264275"/>
                    <a:ext cx="29432" cy="12389"/>
                  </a:xfrm>
                  <a:custGeom>
                    <a:rect b="b" l="l" r="r" t="t"/>
                    <a:pathLst>
                      <a:path extrusionOk="0" h="12389" w="29432">
                        <a:moveTo>
                          <a:pt x="29432" y="12389"/>
                        </a:moveTo>
                        <a:cubicBezTo>
                          <a:pt x="29432" y="12389"/>
                          <a:pt x="20193" y="-6661"/>
                          <a:pt x="0" y="2483"/>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40"/>
                  <p:cNvSpPr/>
                  <p:nvPr/>
                </p:nvSpPr>
                <p:spPr>
                  <a:xfrm>
                    <a:off x="6132385" y="2267140"/>
                    <a:ext cx="9938" cy="25145"/>
                  </a:xfrm>
                  <a:custGeom>
                    <a:rect b="b" l="l" r="r" t="t"/>
                    <a:pathLst>
                      <a:path extrusionOk="0" h="25145" w="9938">
                        <a:moveTo>
                          <a:pt x="9430" y="0"/>
                        </a:moveTo>
                        <a:cubicBezTo>
                          <a:pt x="9430" y="0"/>
                          <a:pt x="13240" y="18955"/>
                          <a:pt x="0" y="25146"/>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40"/>
                  <p:cNvSpPr/>
                  <p:nvPr/>
                </p:nvSpPr>
                <p:spPr>
                  <a:xfrm>
                    <a:off x="5906642" y="2113350"/>
                    <a:ext cx="224798" cy="161028"/>
                  </a:xfrm>
                  <a:custGeom>
                    <a:rect b="b" l="l" r="r" t="t"/>
                    <a:pathLst>
                      <a:path extrusionOk="0" h="161028" w="224798">
                        <a:moveTo>
                          <a:pt x="218027" y="134739"/>
                        </a:moveTo>
                        <a:cubicBezTo>
                          <a:pt x="218027" y="134739"/>
                          <a:pt x="206026" y="139978"/>
                          <a:pt x="202311" y="151694"/>
                        </a:cubicBezTo>
                        <a:cubicBezTo>
                          <a:pt x="200596" y="157028"/>
                          <a:pt x="196120" y="160933"/>
                          <a:pt x="190500" y="161028"/>
                        </a:cubicBezTo>
                        <a:lnTo>
                          <a:pt x="189738" y="161028"/>
                        </a:lnTo>
                        <a:cubicBezTo>
                          <a:pt x="184309" y="161028"/>
                          <a:pt x="179451" y="157504"/>
                          <a:pt x="177927" y="152265"/>
                        </a:cubicBezTo>
                        <a:cubicBezTo>
                          <a:pt x="168116" y="118451"/>
                          <a:pt x="124206" y="3294"/>
                          <a:pt x="0" y="85114"/>
                        </a:cubicBezTo>
                        <a:cubicBezTo>
                          <a:pt x="0" y="85114"/>
                          <a:pt x="70961" y="-25757"/>
                          <a:pt x="162211" y="5580"/>
                        </a:cubicBezTo>
                        <a:cubicBezTo>
                          <a:pt x="253460" y="36917"/>
                          <a:pt x="218027" y="134739"/>
                          <a:pt x="218027" y="134739"/>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88" name="Google Shape;1188;p40"/>
                <p:cNvSpPr/>
                <p:nvPr/>
              </p:nvSpPr>
              <p:spPr>
                <a:xfrm>
                  <a:off x="5890736" y="2155488"/>
                  <a:ext cx="193833" cy="121176"/>
                </a:xfrm>
                <a:custGeom>
                  <a:rect b="b" l="l" r="r" t="t"/>
                  <a:pathLst>
                    <a:path extrusionOk="0" h="121176" w="193833">
                      <a:moveTo>
                        <a:pt x="0" y="121176"/>
                      </a:moveTo>
                      <a:cubicBezTo>
                        <a:pt x="0" y="121176"/>
                        <a:pt x="45910" y="76790"/>
                        <a:pt x="51816" y="26879"/>
                      </a:cubicBezTo>
                      <a:cubicBezTo>
                        <a:pt x="51816" y="26879"/>
                        <a:pt x="153733" y="127558"/>
                        <a:pt x="193834" y="110032"/>
                      </a:cubicBezTo>
                      <a:cubicBezTo>
                        <a:pt x="193834" y="110032"/>
                        <a:pt x="158686" y="-7697"/>
                        <a:pt x="96012" y="399"/>
                      </a:cubicBezTo>
                      <a:cubicBezTo>
                        <a:pt x="33338" y="8591"/>
                        <a:pt x="286" y="36213"/>
                        <a:pt x="0" y="121176"/>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40"/>
                <p:cNvSpPr/>
                <p:nvPr/>
              </p:nvSpPr>
              <p:spPr>
                <a:xfrm>
                  <a:off x="6188106" y="2251301"/>
                  <a:ext cx="208310" cy="167120"/>
                </a:xfrm>
                <a:custGeom>
                  <a:rect b="b" l="l" r="r" t="t"/>
                  <a:pathLst>
                    <a:path extrusionOk="0" h="167120" w="208310">
                      <a:moveTo>
                        <a:pt x="7620" y="408"/>
                      </a:moveTo>
                      <a:cubicBezTo>
                        <a:pt x="7620" y="408"/>
                        <a:pt x="50101" y="-5592"/>
                        <a:pt x="71818" y="28412"/>
                      </a:cubicBezTo>
                      <a:cubicBezTo>
                        <a:pt x="93535" y="62416"/>
                        <a:pt x="130588" y="62226"/>
                        <a:pt x="177451" y="66702"/>
                      </a:cubicBezTo>
                      <a:cubicBezTo>
                        <a:pt x="224218" y="71179"/>
                        <a:pt x="218789" y="152808"/>
                        <a:pt x="154591" y="164810"/>
                      </a:cubicBezTo>
                      <a:cubicBezTo>
                        <a:pt x="90392" y="176811"/>
                        <a:pt x="6572" y="141759"/>
                        <a:pt x="0" y="66702"/>
                      </a:cubicBezTo>
                      <a:lnTo>
                        <a:pt x="7620" y="408"/>
                      </a:lnTo>
                      <a:close/>
                    </a:path>
                  </a:pathLst>
                </a:custGeom>
                <a:solidFill>
                  <a:schemeClr val="dk1"/>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90" name="Google Shape;1190;p40"/>
              <p:cNvGrpSpPr/>
              <p:nvPr/>
            </p:nvGrpSpPr>
            <p:grpSpPr>
              <a:xfrm>
                <a:off x="5282321" y="3225543"/>
                <a:ext cx="1189596" cy="1968247"/>
                <a:chOff x="5282321" y="3225543"/>
                <a:chExt cx="1189596" cy="1968247"/>
              </a:xfrm>
            </p:grpSpPr>
            <p:grpSp>
              <p:nvGrpSpPr>
                <p:cNvPr id="1191" name="Google Shape;1191;p40"/>
                <p:cNvGrpSpPr/>
                <p:nvPr/>
              </p:nvGrpSpPr>
              <p:grpSpPr>
                <a:xfrm>
                  <a:off x="5282321" y="4647723"/>
                  <a:ext cx="666231" cy="546067"/>
                  <a:chOff x="5282321" y="4647723"/>
                  <a:chExt cx="666231" cy="546067"/>
                </a:xfrm>
              </p:grpSpPr>
              <p:grpSp>
                <p:nvGrpSpPr>
                  <p:cNvPr id="1192" name="Google Shape;1192;p40"/>
                  <p:cNvGrpSpPr/>
                  <p:nvPr/>
                </p:nvGrpSpPr>
                <p:grpSpPr>
                  <a:xfrm>
                    <a:off x="5623369" y="4647723"/>
                    <a:ext cx="325183" cy="487965"/>
                    <a:chOff x="5623369" y="4647723"/>
                    <a:chExt cx="325183" cy="487965"/>
                  </a:xfrm>
                </p:grpSpPr>
                <p:sp>
                  <p:nvSpPr>
                    <p:cNvPr id="1193" name="Google Shape;1193;p40"/>
                    <p:cNvSpPr/>
                    <p:nvPr/>
                  </p:nvSpPr>
                  <p:spPr>
                    <a:xfrm>
                      <a:off x="5623369" y="4647723"/>
                      <a:ext cx="325183" cy="487965"/>
                    </a:xfrm>
                    <a:custGeom>
                      <a:rect b="b" l="l" r="r" t="t"/>
                      <a:pathLst>
                        <a:path extrusionOk="0" h="487965" w="325183">
                          <a:moveTo>
                            <a:pt x="35338" y="0"/>
                          </a:moveTo>
                          <a:lnTo>
                            <a:pt x="325183" y="0"/>
                          </a:lnTo>
                          <a:lnTo>
                            <a:pt x="254413" y="365760"/>
                          </a:lnTo>
                          <a:lnTo>
                            <a:pt x="169640" y="487966"/>
                          </a:lnTo>
                          <a:lnTo>
                            <a:pt x="0" y="400621"/>
                          </a:lnTo>
                          <a:lnTo>
                            <a:pt x="42291" y="295084"/>
                          </a:lnTo>
                          <a:lnTo>
                            <a:pt x="35338"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40"/>
                    <p:cNvSpPr/>
                    <p:nvPr/>
                  </p:nvSpPr>
                  <p:spPr>
                    <a:xfrm rot="281154">
                      <a:off x="5654433" y="4858794"/>
                      <a:ext cx="238960" cy="222946"/>
                    </a:xfrm>
                    <a:custGeom>
                      <a:rect b="b" l="l" r="r" t="t"/>
                      <a:pathLst>
                        <a:path extrusionOk="0" h="222789" w="390429">
                          <a:moveTo>
                            <a:pt x="0" y="0"/>
                          </a:moveTo>
                          <a:lnTo>
                            <a:pt x="390430" y="0"/>
                          </a:lnTo>
                          <a:lnTo>
                            <a:pt x="390430" y="222790"/>
                          </a:lnTo>
                          <a:lnTo>
                            <a:pt x="0" y="22279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95" name="Google Shape;1195;p40"/>
                  <p:cNvGrpSpPr/>
                  <p:nvPr/>
                </p:nvGrpSpPr>
                <p:grpSpPr>
                  <a:xfrm>
                    <a:off x="5282321" y="4942697"/>
                    <a:ext cx="608465" cy="251093"/>
                    <a:chOff x="5282321" y="4942697"/>
                    <a:chExt cx="608465" cy="251093"/>
                  </a:xfrm>
                </p:grpSpPr>
                <p:sp>
                  <p:nvSpPr>
                    <p:cNvPr id="1196" name="Google Shape;1196;p40"/>
                    <p:cNvSpPr/>
                    <p:nvPr/>
                  </p:nvSpPr>
                  <p:spPr>
                    <a:xfrm>
                      <a:off x="5285039" y="4942697"/>
                      <a:ext cx="605747" cy="239759"/>
                    </a:xfrm>
                    <a:custGeom>
                      <a:rect b="b" l="l" r="r" t="t"/>
                      <a:pathLst>
                        <a:path extrusionOk="0" h="239759" w="605747">
                          <a:moveTo>
                            <a:pt x="592743" y="70786"/>
                          </a:moveTo>
                          <a:cubicBezTo>
                            <a:pt x="590361" y="62595"/>
                            <a:pt x="580170" y="59642"/>
                            <a:pt x="573883" y="65452"/>
                          </a:cubicBezTo>
                          <a:cubicBezTo>
                            <a:pt x="555500" y="82407"/>
                            <a:pt x="520543" y="109934"/>
                            <a:pt x="487015" y="109934"/>
                          </a:cubicBezTo>
                          <a:cubicBezTo>
                            <a:pt x="448915" y="109934"/>
                            <a:pt x="408339" y="71929"/>
                            <a:pt x="410815" y="64214"/>
                          </a:cubicBezTo>
                          <a:cubicBezTo>
                            <a:pt x="418149" y="41259"/>
                            <a:pt x="404338" y="3730"/>
                            <a:pt x="380716" y="111"/>
                          </a:cubicBezTo>
                          <a:cubicBezTo>
                            <a:pt x="349379" y="-4557"/>
                            <a:pt x="184597" y="139938"/>
                            <a:pt x="73630" y="164036"/>
                          </a:cubicBezTo>
                          <a:lnTo>
                            <a:pt x="34197" y="177561"/>
                          </a:lnTo>
                          <a:cubicBezTo>
                            <a:pt x="13527" y="184610"/>
                            <a:pt x="-189" y="204136"/>
                            <a:pt x="2" y="225949"/>
                          </a:cubicBezTo>
                          <a:cubicBezTo>
                            <a:pt x="2" y="233664"/>
                            <a:pt x="6574" y="239760"/>
                            <a:pt x="14289" y="239760"/>
                          </a:cubicBezTo>
                          <a:lnTo>
                            <a:pt x="558643" y="239760"/>
                          </a:lnTo>
                          <a:cubicBezTo>
                            <a:pt x="577693" y="239760"/>
                            <a:pt x="594552" y="227091"/>
                            <a:pt x="599410" y="208708"/>
                          </a:cubicBezTo>
                          <a:cubicBezTo>
                            <a:pt x="606649" y="181086"/>
                            <a:pt x="611221" y="134985"/>
                            <a:pt x="592838" y="70786"/>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40"/>
                    <p:cNvSpPr/>
                    <p:nvPr/>
                  </p:nvSpPr>
                  <p:spPr>
                    <a:xfrm>
                      <a:off x="5282321" y="5135593"/>
                      <a:ext cx="606196" cy="58197"/>
                    </a:xfrm>
                    <a:custGeom>
                      <a:rect b="b" l="l" r="r" t="t"/>
                      <a:pathLst>
                        <a:path extrusionOk="0" h="58197" w="606196">
                          <a:moveTo>
                            <a:pt x="2625" y="33052"/>
                          </a:moveTo>
                          <a:cubicBezTo>
                            <a:pt x="2625" y="33052"/>
                            <a:pt x="-3281" y="46767"/>
                            <a:pt x="2625" y="58198"/>
                          </a:cubicBezTo>
                          <a:lnTo>
                            <a:pt x="573267" y="58198"/>
                          </a:lnTo>
                          <a:cubicBezTo>
                            <a:pt x="582888" y="58198"/>
                            <a:pt x="592032" y="53149"/>
                            <a:pt x="596699" y="44672"/>
                          </a:cubicBezTo>
                          <a:cubicBezTo>
                            <a:pt x="602509" y="34099"/>
                            <a:pt x="608415" y="18097"/>
                            <a:pt x="605367" y="0"/>
                          </a:cubicBezTo>
                          <a:cubicBezTo>
                            <a:pt x="605367" y="0"/>
                            <a:pt x="496020" y="39529"/>
                            <a:pt x="2625" y="3305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98" name="Google Shape;1198;p40"/>
                <p:cNvGrpSpPr/>
                <p:nvPr/>
              </p:nvGrpSpPr>
              <p:grpSpPr>
                <a:xfrm>
                  <a:off x="5824103" y="4647723"/>
                  <a:ext cx="608370" cy="546067"/>
                  <a:chOff x="5824103" y="4647723"/>
                  <a:chExt cx="608370" cy="546067"/>
                </a:xfrm>
              </p:grpSpPr>
              <p:grpSp>
                <p:nvGrpSpPr>
                  <p:cNvPr id="1199" name="Google Shape;1199;p40"/>
                  <p:cNvGrpSpPr/>
                  <p:nvPr/>
                </p:nvGrpSpPr>
                <p:grpSpPr>
                  <a:xfrm>
                    <a:off x="6162960" y="4647723"/>
                    <a:ext cx="269462" cy="487965"/>
                    <a:chOff x="6162960" y="4647723"/>
                    <a:chExt cx="269462" cy="487965"/>
                  </a:xfrm>
                </p:grpSpPr>
                <p:sp>
                  <p:nvSpPr>
                    <p:cNvPr id="1200" name="Google Shape;1200;p40"/>
                    <p:cNvSpPr/>
                    <p:nvPr/>
                  </p:nvSpPr>
                  <p:spPr>
                    <a:xfrm>
                      <a:off x="6162960" y="4647723"/>
                      <a:ext cx="269462" cy="487965"/>
                    </a:xfrm>
                    <a:custGeom>
                      <a:rect b="b" l="l" r="r" t="t"/>
                      <a:pathLst>
                        <a:path extrusionOk="0" h="487965" w="269462">
                          <a:moveTo>
                            <a:pt x="0" y="0"/>
                          </a:moveTo>
                          <a:lnTo>
                            <a:pt x="269462" y="0"/>
                          </a:lnTo>
                          <a:lnTo>
                            <a:pt x="256508" y="365760"/>
                          </a:lnTo>
                          <a:lnTo>
                            <a:pt x="171736" y="487966"/>
                          </a:lnTo>
                          <a:lnTo>
                            <a:pt x="2096" y="400621"/>
                          </a:lnTo>
                          <a:lnTo>
                            <a:pt x="44387" y="295084"/>
                          </a:lnTo>
                          <a:lnTo>
                            <a:pt x="0"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40"/>
                    <p:cNvSpPr/>
                    <p:nvPr/>
                  </p:nvSpPr>
                  <p:spPr>
                    <a:xfrm>
                      <a:off x="6196845" y="4859072"/>
                      <a:ext cx="224902" cy="222789"/>
                    </a:xfrm>
                    <a:custGeom>
                      <a:rect b="b" l="l" r="r" t="t"/>
                      <a:pathLst>
                        <a:path extrusionOk="0" h="222789" w="325945">
                          <a:moveTo>
                            <a:pt x="0" y="0"/>
                          </a:moveTo>
                          <a:lnTo>
                            <a:pt x="325946" y="0"/>
                          </a:lnTo>
                          <a:lnTo>
                            <a:pt x="325946" y="222790"/>
                          </a:lnTo>
                          <a:lnTo>
                            <a:pt x="0" y="222790"/>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02" name="Google Shape;1202;p40"/>
                  <p:cNvGrpSpPr/>
                  <p:nvPr/>
                </p:nvGrpSpPr>
                <p:grpSpPr>
                  <a:xfrm>
                    <a:off x="5824103" y="4942697"/>
                    <a:ext cx="608370" cy="251093"/>
                    <a:chOff x="5824103" y="4942697"/>
                    <a:chExt cx="608370" cy="251093"/>
                  </a:xfrm>
                </p:grpSpPr>
                <p:sp>
                  <p:nvSpPr>
                    <p:cNvPr id="1203" name="Google Shape;1203;p40"/>
                    <p:cNvSpPr/>
                    <p:nvPr/>
                  </p:nvSpPr>
                  <p:spPr>
                    <a:xfrm>
                      <a:off x="5826726" y="4942697"/>
                      <a:ext cx="605747" cy="239759"/>
                    </a:xfrm>
                    <a:custGeom>
                      <a:rect b="b" l="l" r="r" t="t"/>
                      <a:pathLst>
                        <a:path extrusionOk="0" h="239759" w="605747">
                          <a:moveTo>
                            <a:pt x="592743" y="70786"/>
                          </a:moveTo>
                          <a:cubicBezTo>
                            <a:pt x="590361" y="62595"/>
                            <a:pt x="580170" y="59642"/>
                            <a:pt x="573883" y="65452"/>
                          </a:cubicBezTo>
                          <a:cubicBezTo>
                            <a:pt x="555500" y="82407"/>
                            <a:pt x="520543" y="109934"/>
                            <a:pt x="487015" y="109934"/>
                          </a:cubicBezTo>
                          <a:cubicBezTo>
                            <a:pt x="448915" y="109934"/>
                            <a:pt x="408339" y="71929"/>
                            <a:pt x="410815" y="64214"/>
                          </a:cubicBezTo>
                          <a:cubicBezTo>
                            <a:pt x="418150" y="41259"/>
                            <a:pt x="404338" y="3730"/>
                            <a:pt x="380716" y="111"/>
                          </a:cubicBezTo>
                          <a:cubicBezTo>
                            <a:pt x="349379" y="-4557"/>
                            <a:pt x="184596" y="139938"/>
                            <a:pt x="73630" y="164036"/>
                          </a:cubicBezTo>
                          <a:lnTo>
                            <a:pt x="34197" y="177561"/>
                          </a:lnTo>
                          <a:cubicBezTo>
                            <a:pt x="13527" y="184610"/>
                            <a:pt x="-188" y="204136"/>
                            <a:pt x="2" y="225949"/>
                          </a:cubicBezTo>
                          <a:cubicBezTo>
                            <a:pt x="2" y="233664"/>
                            <a:pt x="6574" y="239760"/>
                            <a:pt x="14289" y="239760"/>
                          </a:cubicBezTo>
                          <a:lnTo>
                            <a:pt x="558643" y="239760"/>
                          </a:lnTo>
                          <a:cubicBezTo>
                            <a:pt x="577693" y="239760"/>
                            <a:pt x="594552" y="227091"/>
                            <a:pt x="599410" y="208708"/>
                          </a:cubicBezTo>
                          <a:cubicBezTo>
                            <a:pt x="606649" y="181086"/>
                            <a:pt x="611221" y="134985"/>
                            <a:pt x="592838" y="70786"/>
                          </a:cubicBezTo>
                          <a:close/>
                        </a:path>
                      </a:pathLst>
                    </a:custGeom>
                    <a:solidFill>
                      <a:schemeClr val="accent5"/>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40"/>
                    <p:cNvSpPr/>
                    <p:nvPr/>
                  </p:nvSpPr>
                  <p:spPr>
                    <a:xfrm>
                      <a:off x="5824103" y="5135593"/>
                      <a:ext cx="606196" cy="58197"/>
                    </a:xfrm>
                    <a:custGeom>
                      <a:rect b="b" l="l" r="r" t="t"/>
                      <a:pathLst>
                        <a:path extrusionOk="0" h="58197" w="606196">
                          <a:moveTo>
                            <a:pt x="2625" y="33052"/>
                          </a:moveTo>
                          <a:cubicBezTo>
                            <a:pt x="2625" y="33052"/>
                            <a:pt x="-3281" y="46767"/>
                            <a:pt x="2625" y="58198"/>
                          </a:cubicBezTo>
                          <a:lnTo>
                            <a:pt x="573268" y="58198"/>
                          </a:lnTo>
                          <a:cubicBezTo>
                            <a:pt x="582888" y="58198"/>
                            <a:pt x="592032" y="53149"/>
                            <a:pt x="596699" y="44672"/>
                          </a:cubicBezTo>
                          <a:cubicBezTo>
                            <a:pt x="602509" y="34099"/>
                            <a:pt x="608415" y="18097"/>
                            <a:pt x="605367" y="0"/>
                          </a:cubicBezTo>
                          <a:cubicBezTo>
                            <a:pt x="605367" y="0"/>
                            <a:pt x="496020" y="39529"/>
                            <a:pt x="2625" y="33052"/>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05" name="Google Shape;1205;p40"/>
                <p:cNvGrpSpPr/>
                <p:nvPr/>
              </p:nvGrpSpPr>
              <p:grpSpPr>
                <a:xfrm>
                  <a:off x="5645086" y="3225543"/>
                  <a:ext cx="826831" cy="1456183"/>
                  <a:chOff x="5645086" y="3225543"/>
                  <a:chExt cx="826831" cy="1456183"/>
                </a:xfrm>
              </p:grpSpPr>
              <p:sp>
                <p:nvSpPr>
                  <p:cNvPr id="1206" name="Google Shape;1206;p40"/>
                  <p:cNvSpPr/>
                  <p:nvPr/>
                </p:nvSpPr>
                <p:spPr>
                  <a:xfrm>
                    <a:off x="5645086" y="3225640"/>
                    <a:ext cx="826831" cy="1456086"/>
                  </a:xfrm>
                  <a:custGeom>
                    <a:rect b="b" l="l" r="r" t="t"/>
                    <a:pathLst>
                      <a:path extrusionOk="0" h="1456086" w="826831">
                        <a:moveTo>
                          <a:pt x="220313" y="45815"/>
                        </a:moveTo>
                        <a:lnTo>
                          <a:pt x="52197" y="763714"/>
                        </a:lnTo>
                        <a:lnTo>
                          <a:pt x="0" y="1456087"/>
                        </a:lnTo>
                        <a:lnTo>
                          <a:pt x="308229" y="1456087"/>
                        </a:lnTo>
                        <a:lnTo>
                          <a:pt x="383572" y="802386"/>
                        </a:lnTo>
                        <a:lnTo>
                          <a:pt x="451390" y="456343"/>
                        </a:lnTo>
                        <a:lnTo>
                          <a:pt x="439483" y="826770"/>
                        </a:lnTo>
                        <a:lnTo>
                          <a:pt x="503396" y="1456087"/>
                        </a:lnTo>
                        <a:lnTo>
                          <a:pt x="802005" y="1456087"/>
                        </a:lnTo>
                        <a:lnTo>
                          <a:pt x="774668" y="835057"/>
                        </a:lnTo>
                        <a:cubicBezTo>
                          <a:pt x="774668" y="835057"/>
                          <a:pt x="896303" y="363569"/>
                          <a:pt x="768096" y="0"/>
                        </a:cubicBezTo>
                        <a:lnTo>
                          <a:pt x="220313" y="45815"/>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07" name="Google Shape;1207;p40"/>
                  <p:cNvGrpSpPr/>
                  <p:nvPr/>
                </p:nvGrpSpPr>
                <p:grpSpPr>
                  <a:xfrm>
                    <a:off x="5982341" y="3225543"/>
                    <a:ext cx="434907" cy="1454500"/>
                    <a:chOff x="5982341" y="3225543"/>
                    <a:chExt cx="434907" cy="1454500"/>
                  </a:xfrm>
                </p:grpSpPr>
                <p:sp>
                  <p:nvSpPr>
                    <p:cNvPr id="1208" name="Google Shape;1208;p40"/>
                    <p:cNvSpPr/>
                    <p:nvPr/>
                  </p:nvSpPr>
                  <p:spPr>
                    <a:xfrm>
                      <a:off x="6196583" y="3243738"/>
                      <a:ext cx="166877" cy="295656"/>
                    </a:xfrm>
                    <a:custGeom>
                      <a:rect b="b" l="l" r="r" t="t"/>
                      <a:pathLst>
                        <a:path extrusionOk="0" h="295656" w="166877">
                          <a:moveTo>
                            <a:pt x="0" y="0"/>
                          </a:moveTo>
                          <a:cubicBezTo>
                            <a:pt x="0" y="0"/>
                            <a:pt x="35909" y="293656"/>
                            <a:pt x="166878" y="295656"/>
                          </a:cubicBez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40"/>
                    <p:cNvSpPr/>
                    <p:nvPr/>
                  </p:nvSpPr>
                  <p:spPr>
                    <a:xfrm>
                      <a:off x="5982341" y="3557301"/>
                      <a:ext cx="114134" cy="864499"/>
                    </a:xfrm>
                    <a:custGeom>
                      <a:rect b="b" l="l" r="r" t="t"/>
                      <a:pathLst>
                        <a:path extrusionOk="0" h="864499" w="114134">
                          <a:moveTo>
                            <a:pt x="103086" y="0"/>
                          </a:moveTo>
                          <a:cubicBezTo>
                            <a:pt x="103086" y="0"/>
                            <a:pt x="-46933" y="409099"/>
                            <a:pt x="14980" y="724376"/>
                          </a:cubicBezTo>
                          <a:cubicBezTo>
                            <a:pt x="76892" y="1039654"/>
                            <a:pt x="14980" y="724376"/>
                            <a:pt x="14980" y="724376"/>
                          </a:cubicBezTo>
                          <a:lnTo>
                            <a:pt x="92132" y="334042"/>
                          </a:lnTo>
                          <a:lnTo>
                            <a:pt x="114135" y="159925"/>
                          </a:lnTo>
                          <a:lnTo>
                            <a:pt x="103181" y="0"/>
                          </a:lnTo>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40"/>
                    <p:cNvSpPr/>
                    <p:nvPr/>
                  </p:nvSpPr>
                  <p:spPr>
                    <a:xfrm>
                      <a:off x="6359366" y="3225543"/>
                      <a:ext cx="57882" cy="1442631"/>
                    </a:xfrm>
                    <a:custGeom>
                      <a:rect b="b" l="l" r="r" t="t"/>
                      <a:pathLst>
                        <a:path extrusionOk="0" h="1506664" w="57882">
                          <a:moveTo>
                            <a:pt x="0" y="0"/>
                          </a:moveTo>
                          <a:cubicBezTo>
                            <a:pt x="0" y="0"/>
                            <a:pt x="74676" y="179451"/>
                            <a:pt x="54388" y="358616"/>
                          </a:cubicBezTo>
                          <a:cubicBezTo>
                            <a:pt x="34195" y="537781"/>
                            <a:pt x="16859" y="835438"/>
                            <a:pt x="16859" y="835438"/>
                          </a:cubicBezTo>
                          <a:lnTo>
                            <a:pt x="39719" y="1506664"/>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40"/>
                    <p:cNvSpPr/>
                    <p:nvPr/>
                  </p:nvSpPr>
                  <p:spPr>
                    <a:xfrm>
                      <a:off x="6305546" y="3237412"/>
                      <a:ext cx="57882" cy="1442631"/>
                    </a:xfrm>
                    <a:custGeom>
                      <a:rect b="b" l="l" r="r" t="t"/>
                      <a:pathLst>
                        <a:path extrusionOk="0" h="1506664" w="57882">
                          <a:moveTo>
                            <a:pt x="0" y="0"/>
                          </a:moveTo>
                          <a:cubicBezTo>
                            <a:pt x="0" y="0"/>
                            <a:pt x="74676" y="179451"/>
                            <a:pt x="54388" y="358616"/>
                          </a:cubicBezTo>
                          <a:cubicBezTo>
                            <a:pt x="34195" y="537781"/>
                            <a:pt x="16859" y="835438"/>
                            <a:pt x="16859" y="835438"/>
                          </a:cubicBezTo>
                          <a:lnTo>
                            <a:pt x="39719" y="1506664"/>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212" name="Google Shape;1212;p40"/>
              <p:cNvGrpSpPr/>
              <p:nvPr/>
            </p:nvGrpSpPr>
            <p:grpSpPr>
              <a:xfrm>
                <a:off x="5697378" y="2418301"/>
                <a:ext cx="860869" cy="856232"/>
                <a:chOff x="5697378" y="2418301"/>
                <a:chExt cx="860869" cy="856232"/>
              </a:xfrm>
            </p:grpSpPr>
            <p:grpSp>
              <p:nvGrpSpPr>
                <p:cNvPr id="1213" name="Google Shape;1213;p40"/>
                <p:cNvGrpSpPr/>
                <p:nvPr/>
              </p:nvGrpSpPr>
              <p:grpSpPr>
                <a:xfrm>
                  <a:off x="5697378" y="2442419"/>
                  <a:ext cx="860869" cy="832114"/>
                  <a:chOff x="5697378" y="2442419"/>
                  <a:chExt cx="860869" cy="832114"/>
                </a:xfrm>
              </p:grpSpPr>
              <p:sp>
                <p:nvSpPr>
                  <p:cNvPr id="1214" name="Google Shape;1214;p40"/>
                  <p:cNvSpPr/>
                  <p:nvPr/>
                </p:nvSpPr>
                <p:spPr>
                  <a:xfrm>
                    <a:off x="5697378" y="2442419"/>
                    <a:ext cx="860869" cy="832114"/>
                  </a:xfrm>
                  <a:custGeom>
                    <a:rect b="b" l="l" r="r" t="t"/>
                    <a:pathLst>
                      <a:path extrusionOk="0" h="832114" w="860869">
                        <a:moveTo>
                          <a:pt x="326803" y="49510"/>
                        </a:moveTo>
                        <a:lnTo>
                          <a:pt x="362521" y="83991"/>
                        </a:lnTo>
                        <a:cubicBezTo>
                          <a:pt x="371761" y="92944"/>
                          <a:pt x="386810" y="91801"/>
                          <a:pt x="394621" y="81610"/>
                        </a:cubicBezTo>
                        <a:lnTo>
                          <a:pt x="457010" y="266"/>
                        </a:lnTo>
                        <a:cubicBezTo>
                          <a:pt x="457010" y="266"/>
                          <a:pt x="678942" y="-16879"/>
                          <a:pt x="860870" y="224009"/>
                        </a:cubicBezTo>
                        <a:lnTo>
                          <a:pt x="665893" y="415747"/>
                        </a:lnTo>
                        <a:cubicBezTo>
                          <a:pt x="665893" y="415747"/>
                          <a:pt x="721043" y="635298"/>
                          <a:pt x="715899" y="783126"/>
                        </a:cubicBezTo>
                        <a:cubicBezTo>
                          <a:pt x="715899" y="783126"/>
                          <a:pt x="290417" y="846848"/>
                          <a:pt x="168116" y="828941"/>
                        </a:cubicBezTo>
                        <a:cubicBezTo>
                          <a:pt x="168116" y="828941"/>
                          <a:pt x="188119" y="512997"/>
                          <a:pt x="193453" y="439083"/>
                        </a:cubicBezTo>
                        <a:cubicBezTo>
                          <a:pt x="193453" y="439083"/>
                          <a:pt x="50959" y="418700"/>
                          <a:pt x="0" y="385552"/>
                        </a:cubicBezTo>
                        <a:cubicBezTo>
                          <a:pt x="0" y="385552"/>
                          <a:pt x="136398" y="94659"/>
                          <a:pt x="326898" y="49320"/>
                        </a:cubicBezTo>
                        <a:close/>
                      </a:path>
                    </a:pathLst>
                  </a:custGeom>
                  <a:solidFill>
                    <a:srgbClr val="FF7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5" name="Google Shape;1215;p40"/>
                  <p:cNvGrpSpPr/>
                  <p:nvPr/>
                </p:nvGrpSpPr>
                <p:grpSpPr>
                  <a:xfrm>
                    <a:off x="5782437" y="2723578"/>
                    <a:ext cx="660653" cy="355281"/>
                    <a:chOff x="5782437" y="2723578"/>
                    <a:chExt cx="660653" cy="355281"/>
                  </a:xfrm>
                </p:grpSpPr>
                <p:sp>
                  <p:nvSpPr>
                    <p:cNvPr id="1216" name="Google Shape;1216;p40"/>
                    <p:cNvSpPr/>
                    <p:nvPr/>
                  </p:nvSpPr>
                  <p:spPr>
                    <a:xfrm>
                      <a:off x="5888926" y="2753010"/>
                      <a:ext cx="14287" cy="154781"/>
                    </a:xfrm>
                    <a:custGeom>
                      <a:rect b="b" l="l" r="r" t="t"/>
                      <a:pathLst>
                        <a:path extrusionOk="0" h="154781" w="14287">
                          <a:moveTo>
                            <a:pt x="14288" y="0"/>
                          </a:moveTo>
                          <a:cubicBezTo>
                            <a:pt x="14288" y="0"/>
                            <a:pt x="381" y="78772"/>
                            <a:pt x="0" y="154781"/>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40"/>
                    <p:cNvSpPr/>
                    <p:nvPr/>
                  </p:nvSpPr>
                  <p:spPr>
                    <a:xfrm>
                      <a:off x="5782437" y="2773584"/>
                      <a:ext cx="117538" cy="169354"/>
                    </a:xfrm>
                    <a:custGeom>
                      <a:rect b="b" l="l" r="r" t="t"/>
                      <a:pathLst>
                        <a:path extrusionOk="0" h="169354" w="117538">
                          <a:moveTo>
                            <a:pt x="117539" y="0"/>
                          </a:moveTo>
                          <a:cubicBezTo>
                            <a:pt x="117539" y="0"/>
                            <a:pt x="23717" y="94583"/>
                            <a:pt x="0" y="142494"/>
                          </a:cubicBezTo>
                          <a:lnTo>
                            <a:pt x="106490" y="169354"/>
                          </a:lnTo>
                          <a:lnTo>
                            <a:pt x="117539" y="95"/>
                          </a:lnTo>
                          <a:close/>
                        </a:path>
                      </a:pathLst>
                    </a:custGeom>
                    <a:solidFill>
                      <a:srgbClr val="00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40"/>
                    <p:cNvSpPr/>
                    <p:nvPr/>
                  </p:nvSpPr>
                  <p:spPr>
                    <a:xfrm>
                      <a:off x="6268212" y="2723578"/>
                      <a:ext cx="91154" cy="103631"/>
                    </a:xfrm>
                    <a:custGeom>
                      <a:rect b="b" l="l" r="r" t="t"/>
                      <a:pathLst>
                        <a:path extrusionOk="0" h="103631" w="91154">
                          <a:moveTo>
                            <a:pt x="0" y="0"/>
                          </a:moveTo>
                          <a:lnTo>
                            <a:pt x="91154" y="103632"/>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40"/>
                    <p:cNvSpPr/>
                    <p:nvPr/>
                  </p:nvSpPr>
                  <p:spPr>
                    <a:xfrm>
                      <a:off x="6283928" y="2743961"/>
                      <a:ext cx="159162" cy="334898"/>
                    </a:xfrm>
                    <a:custGeom>
                      <a:rect b="b" l="l" r="r" t="t"/>
                      <a:pathLst>
                        <a:path extrusionOk="0" h="334898" w="159162">
                          <a:moveTo>
                            <a:pt x="0" y="0"/>
                          </a:moveTo>
                          <a:cubicBezTo>
                            <a:pt x="0" y="0"/>
                            <a:pt x="12763" y="266129"/>
                            <a:pt x="111157" y="334899"/>
                          </a:cubicBezTo>
                          <a:lnTo>
                            <a:pt x="159163" y="177355"/>
                          </a:lnTo>
                          <a:lnTo>
                            <a:pt x="95"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0" name="Google Shape;1220;p40"/>
                  <p:cNvSpPr/>
                  <p:nvPr/>
                </p:nvSpPr>
                <p:spPr>
                  <a:xfrm>
                    <a:off x="5697378" y="2442419"/>
                    <a:ext cx="860869" cy="832114"/>
                  </a:xfrm>
                  <a:custGeom>
                    <a:rect b="b" l="l" r="r" t="t"/>
                    <a:pathLst>
                      <a:path extrusionOk="0" h="832114" w="860869">
                        <a:moveTo>
                          <a:pt x="326803" y="49510"/>
                        </a:moveTo>
                        <a:lnTo>
                          <a:pt x="362521" y="83991"/>
                        </a:lnTo>
                        <a:cubicBezTo>
                          <a:pt x="371761" y="92944"/>
                          <a:pt x="386810" y="91801"/>
                          <a:pt x="394621" y="81610"/>
                        </a:cubicBezTo>
                        <a:lnTo>
                          <a:pt x="457010" y="266"/>
                        </a:lnTo>
                        <a:cubicBezTo>
                          <a:pt x="457010" y="266"/>
                          <a:pt x="678942" y="-16879"/>
                          <a:pt x="860870" y="224009"/>
                        </a:cubicBezTo>
                        <a:lnTo>
                          <a:pt x="665893" y="415747"/>
                        </a:lnTo>
                        <a:cubicBezTo>
                          <a:pt x="665893" y="415747"/>
                          <a:pt x="721043" y="635298"/>
                          <a:pt x="715899" y="783126"/>
                        </a:cubicBezTo>
                        <a:cubicBezTo>
                          <a:pt x="715899" y="783126"/>
                          <a:pt x="290417" y="846848"/>
                          <a:pt x="168116" y="828941"/>
                        </a:cubicBezTo>
                        <a:cubicBezTo>
                          <a:pt x="168116" y="828941"/>
                          <a:pt x="188119" y="512997"/>
                          <a:pt x="193453" y="439083"/>
                        </a:cubicBezTo>
                        <a:cubicBezTo>
                          <a:pt x="193453" y="439083"/>
                          <a:pt x="50959" y="418700"/>
                          <a:pt x="0" y="385552"/>
                        </a:cubicBezTo>
                        <a:cubicBezTo>
                          <a:pt x="0" y="385552"/>
                          <a:pt x="136398" y="94659"/>
                          <a:pt x="326898" y="49320"/>
                        </a:cubicBezTo>
                        <a:close/>
                      </a:path>
                    </a:pathLst>
                  </a:custGeom>
                  <a:solidFill>
                    <a:schemeClr val="accent4"/>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21" name="Google Shape;1221;p40"/>
                <p:cNvGrpSpPr/>
                <p:nvPr/>
              </p:nvGrpSpPr>
              <p:grpSpPr>
                <a:xfrm>
                  <a:off x="6135052" y="2709209"/>
                  <a:ext cx="130641" cy="150535"/>
                  <a:chOff x="6135052" y="2709209"/>
                  <a:chExt cx="130641" cy="150535"/>
                </a:xfrm>
              </p:grpSpPr>
              <p:grpSp>
                <p:nvGrpSpPr>
                  <p:cNvPr id="1222" name="Google Shape;1222;p40"/>
                  <p:cNvGrpSpPr/>
                  <p:nvPr/>
                </p:nvGrpSpPr>
                <p:grpSpPr>
                  <a:xfrm>
                    <a:off x="6135052" y="2725836"/>
                    <a:ext cx="130641" cy="133908"/>
                    <a:chOff x="6135052" y="2725836"/>
                    <a:chExt cx="130641" cy="133908"/>
                  </a:xfrm>
                </p:grpSpPr>
                <p:sp>
                  <p:nvSpPr>
                    <p:cNvPr id="1223" name="Google Shape;1223;p40"/>
                    <p:cNvSpPr/>
                    <p:nvPr/>
                  </p:nvSpPr>
                  <p:spPr>
                    <a:xfrm>
                      <a:off x="6135052" y="2729007"/>
                      <a:ext cx="130641" cy="130737"/>
                    </a:xfrm>
                    <a:custGeom>
                      <a:rect b="b" l="l" r="r" t="t"/>
                      <a:pathLst>
                        <a:path extrusionOk="0" h="130737" w="130641">
                          <a:moveTo>
                            <a:pt x="86773" y="128778"/>
                          </a:moveTo>
                          <a:lnTo>
                            <a:pt x="86773" y="128778"/>
                          </a:lnTo>
                          <a:cubicBezTo>
                            <a:pt x="55340" y="137065"/>
                            <a:pt x="23241" y="118300"/>
                            <a:pt x="14954" y="86868"/>
                          </a:cubicBezTo>
                          <a:lnTo>
                            <a:pt x="0" y="30004"/>
                          </a:lnTo>
                          <a:lnTo>
                            <a:pt x="113729" y="0"/>
                          </a:lnTo>
                          <a:lnTo>
                            <a:pt x="128683" y="56864"/>
                          </a:lnTo>
                          <a:cubicBezTo>
                            <a:pt x="136970" y="88297"/>
                            <a:pt x="118205" y="120396"/>
                            <a:pt x="86773" y="128683"/>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4" name="Google Shape;1224;p40"/>
                    <p:cNvGrpSpPr/>
                    <p:nvPr/>
                  </p:nvGrpSpPr>
                  <p:grpSpPr>
                    <a:xfrm>
                      <a:off x="6141652" y="2725836"/>
                      <a:ext cx="123794" cy="130972"/>
                      <a:chOff x="6141652" y="2725836"/>
                      <a:chExt cx="123794" cy="130972"/>
                    </a:xfrm>
                  </p:grpSpPr>
                  <p:sp>
                    <p:nvSpPr>
                      <p:cNvPr id="1225" name="Google Shape;1225;p40"/>
                      <p:cNvSpPr/>
                      <p:nvPr/>
                    </p:nvSpPr>
                    <p:spPr>
                      <a:xfrm rot="693194">
                        <a:off x="6148652" y="2735191"/>
                        <a:ext cx="101620" cy="79355"/>
                      </a:xfrm>
                      <a:custGeom>
                        <a:rect b="b" l="l" r="r" t="t"/>
                        <a:pathLst>
                          <a:path extrusionOk="0" h="79299" w="220024">
                            <a:moveTo>
                              <a:pt x="17763" y="78750"/>
                            </a:moveTo>
                            <a:cubicBezTo>
                              <a:pt x="81771" y="61891"/>
                              <a:pt x="145874" y="45031"/>
                              <a:pt x="209882" y="28077"/>
                            </a:cubicBezTo>
                            <a:cubicBezTo>
                              <a:pt x="227694" y="23410"/>
                              <a:pt x="220074" y="-4213"/>
                              <a:pt x="202262" y="550"/>
                            </a:cubicBezTo>
                            <a:cubicBezTo>
                              <a:pt x="138254" y="17409"/>
                              <a:pt x="74151" y="34268"/>
                              <a:pt x="10143" y="51223"/>
                            </a:cubicBezTo>
                            <a:cubicBezTo>
                              <a:pt x="-7669" y="55890"/>
                              <a:pt x="-49" y="83512"/>
                              <a:pt x="17763" y="78750"/>
                            </a:cubicBezTo>
                            <a:lnTo>
                              <a:pt x="17763" y="787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40"/>
                      <p:cNvSpPr/>
                      <p:nvPr/>
                    </p:nvSpPr>
                    <p:spPr>
                      <a:xfrm rot="695005">
                        <a:off x="6159437" y="2774693"/>
                        <a:ext cx="99676" cy="72857"/>
                      </a:xfrm>
                      <a:custGeom>
                        <a:rect b="b" l="l" r="r" t="t"/>
                        <a:pathLst>
                          <a:path extrusionOk="0" h="85205" w="242598">
                            <a:moveTo>
                              <a:pt x="17762" y="84655"/>
                            </a:moveTo>
                            <a:cubicBezTo>
                              <a:pt x="89295" y="65796"/>
                              <a:pt x="160923" y="46936"/>
                              <a:pt x="232456" y="28077"/>
                            </a:cubicBezTo>
                            <a:cubicBezTo>
                              <a:pt x="250268" y="23410"/>
                              <a:pt x="242648" y="-4213"/>
                              <a:pt x="224836" y="550"/>
                            </a:cubicBezTo>
                            <a:cubicBezTo>
                              <a:pt x="153303" y="19409"/>
                              <a:pt x="81675" y="38269"/>
                              <a:pt x="10143" y="57128"/>
                            </a:cubicBezTo>
                            <a:cubicBezTo>
                              <a:pt x="-7669" y="61795"/>
                              <a:pt x="-49" y="89418"/>
                              <a:pt x="17762" y="84655"/>
                            </a:cubicBezTo>
                            <a:lnTo>
                              <a:pt x="17762" y="8465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7" name="Google Shape;1227;p40"/>
                    <p:cNvSpPr/>
                    <p:nvPr/>
                  </p:nvSpPr>
                  <p:spPr>
                    <a:xfrm>
                      <a:off x="6135052" y="2729007"/>
                      <a:ext cx="130641" cy="130737"/>
                    </a:xfrm>
                    <a:custGeom>
                      <a:rect b="b" l="l" r="r" t="t"/>
                      <a:pathLst>
                        <a:path extrusionOk="0" h="130737" w="130641">
                          <a:moveTo>
                            <a:pt x="86773" y="128778"/>
                          </a:moveTo>
                          <a:lnTo>
                            <a:pt x="86773" y="128778"/>
                          </a:lnTo>
                          <a:cubicBezTo>
                            <a:pt x="55340" y="137065"/>
                            <a:pt x="23241" y="118300"/>
                            <a:pt x="14954" y="86868"/>
                          </a:cubicBezTo>
                          <a:lnTo>
                            <a:pt x="0" y="30004"/>
                          </a:lnTo>
                          <a:lnTo>
                            <a:pt x="113729" y="0"/>
                          </a:lnTo>
                          <a:lnTo>
                            <a:pt x="128683" y="56864"/>
                          </a:lnTo>
                          <a:cubicBezTo>
                            <a:pt x="136970" y="88297"/>
                            <a:pt x="118205" y="120396"/>
                            <a:pt x="86773" y="128683"/>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8" name="Google Shape;1228;p40"/>
                  <p:cNvSpPr/>
                  <p:nvPr/>
                </p:nvSpPr>
                <p:spPr>
                  <a:xfrm>
                    <a:off x="6140972" y="2709209"/>
                    <a:ext cx="25417" cy="45800"/>
                  </a:xfrm>
                  <a:custGeom>
                    <a:rect b="b" l="l" r="r" t="t"/>
                    <a:pathLst>
                      <a:path extrusionOk="0" h="45800" w="25417">
                        <a:moveTo>
                          <a:pt x="25417" y="41610"/>
                        </a:moveTo>
                        <a:lnTo>
                          <a:pt x="9606" y="45801"/>
                        </a:lnTo>
                        <a:lnTo>
                          <a:pt x="271" y="10272"/>
                        </a:lnTo>
                        <a:cubicBezTo>
                          <a:pt x="-872" y="5891"/>
                          <a:pt x="1700" y="1414"/>
                          <a:pt x="6081" y="271"/>
                        </a:cubicBezTo>
                        <a:lnTo>
                          <a:pt x="6081" y="271"/>
                        </a:lnTo>
                        <a:cubicBezTo>
                          <a:pt x="10463" y="-872"/>
                          <a:pt x="14940" y="1700"/>
                          <a:pt x="16083" y="6081"/>
                        </a:cubicBezTo>
                        <a:lnTo>
                          <a:pt x="25417" y="4161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40"/>
                  <p:cNvSpPr/>
                  <p:nvPr/>
                </p:nvSpPr>
                <p:spPr>
                  <a:xfrm>
                    <a:off x="6152673" y="2731198"/>
                    <a:ext cx="11429" cy="43338"/>
                  </a:xfrm>
                  <a:custGeom>
                    <a:rect b="b" l="l" r="r" t="t"/>
                    <a:pathLst>
                      <a:path extrusionOk="0" h="43338" w="11429">
                        <a:moveTo>
                          <a:pt x="0" y="0"/>
                        </a:moveTo>
                        <a:lnTo>
                          <a:pt x="11430" y="43339"/>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30" name="Google Shape;1230;p40"/>
                <p:cNvSpPr/>
                <p:nvPr/>
              </p:nvSpPr>
              <p:spPr>
                <a:xfrm>
                  <a:off x="6010467" y="2418301"/>
                  <a:ext cx="155330" cy="376237"/>
                </a:xfrm>
                <a:custGeom>
                  <a:rect b="b" l="l" r="r" t="t"/>
                  <a:pathLst>
                    <a:path extrusionOk="0" h="376237" w="155330">
                      <a:moveTo>
                        <a:pt x="7618" y="52007"/>
                      </a:moveTo>
                      <a:cubicBezTo>
                        <a:pt x="7618" y="52007"/>
                        <a:pt x="-33434" y="148685"/>
                        <a:pt x="75055" y="376238"/>
                      </a:cubicBezTo>
                      <a:cubicBezTo>
                        <a:pt x="75055" y="376238"/>
                        <a:pt x="194023" y="12478"/>
                        <a:pt x="142302"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31" name="Google Shape;1231;p40"/>
                <p:cNvGrpSpPr/>
                <p:nvPr/>
              </p:nvGrpSpPr>
              <p:grpSpPr>
                <a:xfrm>
                  <a:off x="6046650" y="2760203"/>
                  <a:ext cx="77580" cy="140451"/>
                  <a:chOff x="6046650" y="2760203"/>
                  <a:chExt cx="77580" cy="140451"/>
                </a:xfrm>
              </p:grpSpPr>
              <p:sp>
                <p:nvSpPr>
                  <p:cNvPr id="1232" name="Google Shape;1232;p40"/>
                  <p:cNvSpPr/>
                  <p:nvPr/>
                </p:nvSpPr>
                <p:spPr>
                  <a:xfrm>
                    <a:off x="6046650" y="2760203"/>
                    <a:ext cx="77580" cy="140451"/>
                  </a:xfrm>
                  <a:custGeom>
                    <a:rect b="b" l="l" r="r" t="t"/>
                    <a:pathLst>
                      <a:path extrusionOk="0" h="140451" w="77580">
                        <a:moveTo>
                          <a:pt x="1725" y="48433"/>
                        </a:moveTo>
                        <a:cubicBezTo>
                          <a:pt x="-8372" y="10047"/>
                          <a:pt x="29157" y="1284"/>
                          <a:pt x="29157" y="1284"/>
                        </a:cubicBezTo>
                        <a:cubicBezTo>
                          <a:pt x="49731" y="-4145"/>
                          <a:pt x="70876" y="8142"/>
                          <a:pt x="76305" y="28716"/>
                        </a:cubicBezTo>
                        <a:cubicBezTo>
                          <a:pt x="80877" y="46051"/>
                          <a:pt x="72781" y="63578"/>
                          <a:pt x="57922" y="71959"/>
                        </a:cubicBezTo>
                        <a:lnTo>
                          <a:pt x="45730" y="133015"/>
                        </a:lnTo>
                        <a:cubicBezTo>
                          <a:pt x="45254" y="135396"/>
                          <a:pt x="43444" y="137301"/>
                          <a:pt x="41063" y="137968"/>
                        </a:cubicBezTo>
                        <a:lnTo>
                          <a:pt x="32491" y="140254"/>
                        </a:lnTo>
                        <a:cubicBezTo>
                          <a:pt x="29061" y="141111"/>
                          <a:pt x="25537" y="139111"/>
                          <a:pt x="24680" y="135682"/>
                        </a:cubicBezTo>
                        <a:lnTo>
                          <a:pt x="1629" y="48338"/>
                        </a:lnTo>
                        <a:close/>
                      </a:path>
                    </a:pathLst>
                  </a:custGeom>
                  <a:solidFill>
                    <a:schemeClr val="lt2"/>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40"/>
                  <p:cNvSpPr/>
                  <p:nvPr/>
                </p:nvSpPr>
                <p:spPr>
                  <a:xfrm>
                    <a:off x="6065345" y="2779314"/>
                    <a:ext cx="39021" cy="39021"/>
                  </a:xfrm>
                  <a:custGeom>
                    <a:rect b="b" l="l" r="r" t="t"/>
                    <a:pathLst>
                      <a:path extrusionOk="0" h="39021" w="39021">
                        <a:moveTo>
                          <a:pt x="24464" y="38370"/>
                        </a:moveTo>
                        <a:cubicBezTo>
                          <a:pt x="34846" y="35608"/>
                          <a:pt x="41133" y="24940"/>
                          <a:pt x="38370" y="14558"/>
                        </a:cubicBezTo>
                        <a:cubicBezTo>
                          <a:pt x="35608" y="4175"/>
                          <a:pt x="24940" y="-2111"/>
                          <a:pt x="14558" y="651"/>
                        </a:cubicBezTo>
                        <a:cubicBezTo>
                          <a:pt x="4175" y="3413"/>
                          <a:pt x="-2111" y="14081"/>
                          <a:pt x="651" y="24464"/>
                        </a:cubicBezTo>
                        <a:cubicBezTo>
                          <a:pt x="3414" y="34846"/>
                          <a:pt x="14082" y="41132"/>
                          <a:pt x="24464" y="38370"/>
                        </a:cubicBezTo>
                        <a:close/>
                      </a:path>
                    </a:pathLst>
                  </a:custGeom>
                  <a:solidFill>
                    <a:schemeClr val="accent3"/>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234" name="Google Shape;1234;p40"/>
              <p:cNvSpPr/>
              <p:nvPr/>
            </p:nvSpPr>
            <p:spPr>
              <a:xfrm>
                <a:off x="6074473" y="3447859"/>
                <a:ext cx="22002" cy="234029"/>
              </a:xfrm>
              <a:custGeom>
                <a:rect b="b" l="l" r="r" t="t"/>
                <a:pathLst>
                  <a:path extrusionOk="0" h="234029" w="22002">
                    <a:moveTo>
                      <a:pt x="0" y="0"/>
                    </a:moveTo>
                    <a:lnTo>
                      <a:pt x="22003" y="234029"/>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35" name="Google Shape;1235;p40"/>
              <p:cNvGrpSpPr/>
              <p:nvPr/>
            </p:nvGrpSpPr>
            <p:grpSpPr>
              <a:xfrm>
                <a:off x="5383911" y="3177814"/>
                <a:ext cx="1351070" cy="2016020"/>
                <a:chOff x="5383911" y="3177814"/>
                <a:chExt cx="1351070" cy="2016020"/>
              </a:xfrm>
            </p:grpSpPr>
            <p:sp>
              <p:nvSpPr>
                <p:cNvPr id="1236" name="Google Shape;1236;p40"/>
                <p:cNvSpPr/>
                <p:nvPr/>
              </p:nvSpPr>
              <p:spPr>
                <a:xfrm>
                  <a:off x="6126183" y="3177814"/>
                  <a:ext cx="236432" cy="156327"/>
                </a:xfrm>
                <a:custGeom>
                  <a:rect b="b" l="l" r="r" t="t"/>
                  <a:pathLst>
                    <a:path extrusionOk="0" h="156327" w="236432">
                      <a:moveTo>
                        <a:pt x="233278" y="144600"/>
                      </a:moveTo>
                      <a:lnTo>
                        <a:pt x="233278" y="144600"/>
                      </a:lnTo>
                      <a:cubicBezTo>
                        <a:pt x="226801" y="155840"/>
                        <a:pt x="212514" y="159650"/>
                        <a:pt x="201274" y="153173"/>
                      </a:cubicBezTo>
                      <a:lnTo>
                        <a:pt x="11727" y="43731"/>
                      </a:lnTo>
                      <a:cubicBezTo>
                        <a:pt x="487" y="37254"/>
                        <a:pt x="-3323" y="22966"/>
                        <a:pt x="3154" y="11727"/>
                      </a:cubicBezTo>
                      <a:lnTo>
                        <a:pt x="3154" y="11727"/>
                      </a:lnTo>
                      <a:cubicBezTo>
                        <a:pt x="9631" y="487"/>
                        <a:pt x="23919" y="-3323"/>
                        <a:pt x="35158" y="3154"/>
                      </a:cubicBezTo>
                      <a:lnTo>
                        <a:pt x="224706" y="112597"/>
                      </a:lnTo>
                      <a:cubicBezTo>
                        <a:pt x="235945" y="119074"/>
                        <a:pt x="239755" y="133361"/>
                        <a:pt x="233278" y="144600"/>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40"/>
                <p:cNvSpPr/>
                <p:nvPr/>
              </p:nvSpPr>
              <p:spPr>
                <a:xfrm>
                  <a:off x="5383911" y="3187211"/>
                  <a:ext cx="1351070" cy="2006623"/>
                </a:xfrm>
                <a:custGeom>
                  <a:rect b="b" l="l" r="r" t="t"/>
                  <a:pathLst>
                    <a:path extrusionOk="0" h="2006623" w="1351070">
                      <a:moveTo>
                        <a:pt x="745426" y="2329"/>
                      </a:moveTo>
                      <a:cubicBezTo>
                        <a:pt x="745426" y="2329"/>
                        <a:pt x="672370" y="-25960"/>
                        <a:pt x="655510" y="114629"/>
                      </a:cubicBezTo>
                      <a:cubicBezTo>
                        <a:pt x="638556" y="255218"/>
                        <a:pt x="1000506" y="908443"/>
                        <a:pt x="1236154" y="1252200"/>
                      </a:cubicBezTo>
                      <a:cubicBezTo>
                        <a:pt x="1471803" y="1595957"/>
                        <a:pt x="1357217" y="2011533"/>
                        <a:pt x="779050" y="2006580"/>
                      </a:cubicBezTo>
                      <a:lnTo>
                        <a:pt x="0" y="200658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8" name="Google Shape;1238;p40"/>
              <p:cNvGrpSpPr/>
              <p:nvPr/>
            </p:nvGrpSpPr>
            <p:grpSpPr>
              <a:xfrm>
                <a:off x="5640896" y="2639410"/>
                <a:ext cx="1020963" cy="694644"/>
                <a:chOff x="5640896" y="2639410"/>
                <a:chExt cx="1020963" cy="694644"/>
              </a:xfrm>
            </p:grpSpPr>
            <p:grpSp>
              <p:nvGrpSpPr>
                <p:cNvPr id="1239" name="Google Shape;1239;p40"/>
                <p:cNvGrpSpPr/>
                <p:nvPr/>
              </p:nvGrpSpPr>
              <p:grpSpPr>
                <a:xfrm>
                  <a:off x="5640896" y="2827210"/>
                  <a:ext cx="540944" cy="316983"/>
                  <a:chOff x="5640896" y="2827210"/>
                  <a:chExt cx="540944" cy="316983"/>
                </a:xfrm>
              </p:grpSpPr>
              <p:grpSp>
                <p:nvGrpSpPr>
                  <p:cNvPr id="1240" name="Google Shape;1240;p40"/>
                  <p:cNvGrpSpPr/>
                  <p:nvPr/>
                </p:nvGrpSpPr>
                <p:grpSpPr>
                  <a:xfrm>
                    <a:off x="5640896" y="2827210"/>
                    <a:ext cx="540944" cy="316983"/>
                    <a:chOff x="5640896" y="2827210"/>
                    <a:chExt cx="540944" cy="316983"/>
                  </a:xfrm>
                </p:grpSpPr>
                <p:sp>
                  <p:nvSpPr>
                    <p:cNvPr id="1241" name="Google Shape;1241;p40"/>
                    <p:cNvSpPr/>
                    <p:nvPr/>
                  </p:nvSpPr>
                  <p:spPr>
                    <a:xfrm>
                      <a:off x="5640896" y="2827210"/>
                      <a:ext cx="540944" cy="316983"/>
                    </a:xfrm>
                    <a:custGeom>
                      <a:rect b="b" l="l" r="r" t="t"/>
                      <a:pathLst>
                        <a:path extrusionOk="0" h="316983" w="540944">
                          <a:moveTo>
                            <a:pt x="64007" y="0"/>
                          </a:moveTo>
                          <a:lnTo>
                            <a:pt x="249840" y="54388"/>
                          </a:lnTo>
                          <a:lnTo>
                            <a:pt x="226598" y="129730"/>
                          </a:lnTo>
                          <a:lnTo>
                            <a:pt x="361282" y="110966"/>
                          </a:lnTo>
                          <a:cubicBezTo>
                            <a:pt x="361282" y="110966"/>
                            <a:pt x="413003" y="89059"/>
                            <a:pt x="438435" y="90106"/>
                          </a:cubicBezTo>
                          <a:cubicBezTo>
                            <a:pt x="463866" y="91154"/>
                            <a:pt x="508348" y="74200"/>
                            <a:pt x="511206" y="87154"/>
                          </a:cubicBezTo>
                          <a:cubicBezTo>
                            <a:pt x="513968" y="100013"/>
                            <a:pt x="477868" y="132778"/>
                            <a:pt x="477868" y="132778"/>
                          </a:cubicBezTo>
                          <a:cubicBezTo>
                            <a:pt x="477868" y="132778"/>
                            <a:pt x="539209" y="158782"/>
                            <a:pt x="540828" y="169640"/>
                          </a:cubicBezTo>
                          <a:cubicBezTo>
                            <a:pt x="542448" y="180499"/>
                            <a:pt x="526636" y="183547"/>
                            <a:pt x="526636" y="183547"/>
                          </a:cubicBezTo>
                          <a:cubicBezTo>
                            <a:pt x="526636" y="183547"/>
                            <a:pt x="527969" y="205454"/>
                            <a:pt x="508538" y="204883"/>
                          </a:cubicBezTo>
                          <a:cubicBezTo>
                            <a:pt x="508538" y="204883"/>
                            <a:pt x="514920" y="227933"/>
                            <a:pt x="493299" y="228505"/>
                          </a:cubicBezTo>
                          <a:cubicBezTo>
                            <a:pt x="493299" y="228505"/>
                            <a:pt x="497299" y="245459"/>
                            <a:pt x="478725" y="242602"/>
                          </a:cubicBezTo>
                          <a:cubicBezTo>
                            <a:pt x="478725" y="242602"/>
                            <a:pt x="414146" y="242792"/>
                            <a:pt x="381475" y="233363"/>
                          </a:cubicBezTo>
                          <a:lnTo>
                            <a:pt x="168591" y="309372"/>
                          </a:lnTo>
                          <a:cubicBezTo>
                            <a:pt x="67340" y="345567"/>
                            <a:pt x="-29815" y="246316"/>
                            <a:pt x="8571" y="145828"/>
                          </a:cubicBezTo>
                          <a:lnTo>
                            <a:pt x="64197" y="0"/>
                          </a:ln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40"/>
                    <p:cNvSpPr/>
                    <p:nvPr/>
                  </p:nvSpPr>
                  <p:spPr>
                    <a:xfrm>
                      <a:off x="5640896" y="2827210"/>
                      <a:ext cx="540944" cy="316983"/>
                    </a:xfrm>
                    <a:custGeom>
                      <a:rect b="b" l="l" r="r" t="t"/>
                      <a:pathLst>
                        <a:path extrusionOk="0" h="316983" w="540944">
                          <a:moveTo>
                            <a:pt x="64007" y="0"/>
                          </a:moveTo>
                          <a:lnTo>
                            <a:pt x="249840" y="54388"/>
                          </a:lnTo>
                          <a:lnTo>
                            <a:pt x="226598" y="129730"/>
                          </a:lnTo>
                          <a:lnTo>
                            <a:pt x="361282" y="110966"/>
                          </a:lnTo>
                          <a:cubicBezTo>
                            <a:pt x="361282" y="110966"/>
                            <a:pt x="413003" y="89059"/>
                            <a:pt x="438435" y="90106"/>
                          </a:cubicBezTo>
                          <a:cubicBezTo>
                            <a:pt x="463866" y="91154"/>
                            <a:pt x="508348" y="74200"/>
                            <a:pt x="511206" y="87154"/>
                          </a:cubicBezTo>
                          <a:cubicBezTo>
                            <a:pt x="513968" y="100013"/>
                            <a:pt x="477868" y="132778"/>
                            <a:pt x="477868" y="132778"/>
                          </a:cubicBezTo>
                          <a:cubicBezTo>
                            <a:pt x="477868" y="132778"/>
                            <a:pt x="539209" y="158782"/>
                            <a:pt x="540828" y="169640"/>
                          </a:cubicBezTo>
                          <a:cubicBezTo>
                            <a:pt x="542448" y="180499"/>
                            <a:pt x="526636" y="183547"/>
                            <a:pt x="526636" y="183547"/>
                          </a:cubicBezTo>
                          <a:cubicBezTo>
                            <a:pt x="526636" y="183547"/>
                            <a:pt x="527969" y="205454"/>
                            <a:pt x="508538" y="204883"/>
                          </a:cubicBezTo>
                          <a:cubicBezTo>
                            <a:pt x="508538" y="204883"/>
                            <a:pt x="514920" y="227933"/>
                            <a:pt x="493299" y="228505"/>
                          </a:cubicBezTo>
                          <a:cubicBezTo>
                            <a:pt x="493299" y="228505"/>
                            <a:pt x="497299" y="245459"/>
                            <a:pt x="478725" y="242602"/>
                          </a:cubicBezTo>
                          <a:cubicBezTo>
                            <a:pt x="478725" y="242602"/>
                            <a:pt x="414146" y="242792"/>
                            <a:pt x="381475" y="233363"/>
                          </a:cubicBezTo>
                          <a:lnTo>
                            <a:pt x="168591" y="309372"/>
                          </a:lnTo>
                          <a:cubicBezTo>
                            <a:pt x="67340" y="345567"/>
                            <a:pt x="-29815" y="246316"/>
                            <a:pt x="8571" y="145828"/>
                          </a:cubicBezTo>
                          <a:lnTo>
                            <a:pt x="64197" y="0"/>
                          </a:ln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43" name="Google Shape;1243;p40"/>
                  <p:cNvSpPr/>
                  <p:nvPr/>
                </p:nvSpPr>
                <p:spPr>
                  <a:xfrm>
                    <a:off x="5808821" y="2956940"/>
                    <a:ext cx="58673" cy="8381"/>
                  </a:xfrm>
                  <a:custGeom>
                    <a:rect b="b" l="l" r="r" t="t"/>
                    <a:pathLst>
                      <a:path extrusionOk="0" h="8381" w="58673">
                        <a:moveTo>
                          <a:pt x="0" y="8382"/>
                        </a:moveTo>
                        <a:lnTo>
                          <a:pt x="58674"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4" name="Google Shape;1244;p40"/>
                <p:cNvGrpSpPr/>
                <p:nvPr/>
              </p:nvGrpSpPr>
              <p:grpSpPr>
                <a:xfrm>
                  <a:off x="6136225" y="2666428"/>
                  <a:ext cx="525634" cy="667626"/>
                  <a:chOff x="6136225" y="2666428"/>
                  <a:chExt cx="525634" cy="667626"/>
                </a:xfrm>
              </p:grpSpPr>
              <p:grpSp>
                <p:nvGrpSpPr>
                  <p:cNvPr id="1245" name="Google Shape;1245;p40"/>
                  <p:cNvGrpSpPr/>
                  <p:nvPr/>
                </p:nvGrpSpPr>
                <p:grpSpPr>
                  <a:xfrm>
                    <a:off x="6136225" y="2666428"/>
                    <a:ext cx="525634" cy="667626"/>
                    <a:chOff x="6136225" y="2666428"/>
                    <a:chExt cx="525634" cy="667626"/>
                  </a:xfrm>
                </p:grpSpPr>
                <p:sp>
                  <p:nvSpPr>
                    <p:cNvPr id="1246" name="Google Shape;1246;p40"/>
                    <p:cNvSpPr/>
                    <p:nvPr/>
                  </p:nvSpPr>
                  <p:spPr>
                    <a:xfrm>
                      <a:off x="6136225" y="2666428"/>
                      <a:ext cx="525634" cy="667626"/>
                    </a:xfrm>
                    <a:custGeom>
                      <a:rect b="b" l="l" r="r" t="t"/>
                      <a:pathLst>
                        <a:path extrusionOk="0" h="667626" w="525634">
                          <a:moveTo>
                            <a:pt x="213425" y="591503"/>
                          </a:moveTo>
                          <a:lnTo>
                            <a:pt x="446312" y="398431"/>
                          </a:lnTo>
                          <a:cubicBezTo>
                            <a:pt x="530608" y="328517"/>
                            <a:pt x="550420" y="207169"/>
                            <a:pt x="492699" y="114109"/>
                          </a:cubicBezTo>
                          <a:lnTo>
                            <a:pt x="421928" y="0"/>
                          </a:lnTo>
                          <a:lnTo>
                            <a:pt x="238857" y="192024"/>
                          </a:lnTo>
                          <a:lnTo>
                            <a:pt x="323630" y="283559"/>
                          </a:lnTo>
                          <a:lnTo>
                            <a:pt x="115032" y="495110"/>
                          </a:lnTo>
                          <a:cubicBezTo>
                            <a:pt x="115032" y="495110"/>
                            <a:pt x="84076" y="499205"/>
                            <a:pt x="55787" y="503301"/>
                          </a:cubicBezTo>
                          <a:cubicBezTo>
                            <a:pt x="27402" y="507397"/>
                            <a:pt x="7400" y="492919"/>
                            <a:pt x="256" y="512921"/>
                          </a:cubicBezTo>
                          <a:cubicBezTo>
                            <a:pt x="-4697" y="526923"/>
                            <a:pt x="63883" y="546449"/>
                            <a:pt x="63883" y="546449"/>
                          </a:cubicBezTo>
                          <a:cubicBezTo>
                            <a:pt x="63883" y="546449"/>
                            <a:pt x="12638" y="590074"/>
                            <a:pt x="23402" y="608076"/>
                          </a:cubicBezTo>
                          <a:cubicBezTo>
                            <a:pt x="34165" y="626078"/>
                            <a:pt x="58454" y="613886"/>
                            <a:pt x="58454" y="613886"/>
                          </a:cubicBezTo>
                          <a:cubicBezTo>
                            <a:pt x="58454" y="613886"/>
                            <a:pt x="59883" y="646843"/>
                            <a:pt x="89315" y="635318"/>
                          </a:cubicBezTo>
                          <a:cubicBezTo>
                            <a:pt x="89315" y="635318"/>
                            <a:pt x="96458" y="660273"/>
                            <a:pt x="118271" y="651320"/>
                          </a:cubicBezTo>
                          <a:cubicBezTo>
                            <a:pt x="118271" y="651320"/>
                            <a:pt x="128939" y="674465"/>
                            <a:pt x="146750" y="665607"/>
                          </a:cubicBezTo>
                          <a:cubicBezTo>
                            <a:pt x="146750" y="665607"/>
                            <a:pt x="194661" y="622745"/>
                            <a:pt x="213425" y="591407"/>
                          </a:cubicBezTo>
                          <a:close/>
                        </a:path>
                      </a:pathLst>
                    </a:custGeom>
                    <a:solidFill>
                      <a:srgbClr val="FFA4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40"/>
                    <p:cNvSpPr/>
                    <p:nvPr/>
                  </p:nvSpPr>
                  <p:spPr>
                    <a:xfrm>
                      <a:off x="6136225" y="2666428"/>
                      <a:ext cx="525634" cy="667626"/>
                    </a:xfrm>
                    <a:custGeom>
                      <a:rect b="b" l="l" r="r" t="t"/>
                      <a:pathLst>
                        <a:path extrusionOk="0" h="667626" w="525634">
                          <a:moveTo>
                            <a:pt x="213425" y="591503"/>
                          </a:moveTo>
                          <a:lnTo>
                            <a:pt x="446312" y="398431"/>
                          </a:lnTo>
                          <a:cubicBezTo>
                            <a:pt x="530608" y="328517"/>
                            <a:pt x="550420" y="207169"/>
                            <a:pt x="492699" y="114109"/>
                          </a:cubicBezTo>
                          <a:lnTo>
                            <a:pt x="421928" y="0"/>
                          </a:lnTo>
                          <a:lnTo>
                            <a:pt x="238857" y="192024"/>
                          </a:lnTo>
                          <a:lnTo>
                            <a:pt x="323630" y="283559"/>
                          </a:lnTo>
                          <a:lnTo>
                            <a:pt x="115032" y="495110"/>
                          </a:lnTo>
                          <a:cubicBezTo>
                            <a:pt x="115032" y="495110"/>
                            <a:pt x="84076" y="499205"/>
                            <a:pt x="55787" y="503301"/>
                          </a:cubicBezTo>
                          <a:cubicBezTo>
                            <a:pt x="27402" y="507397"/>
                            <a:pt x="7400" y="492919"/>
                            <a:pt x="256" y="512921"/>
                          </a:cubicBezTo>
                          <a:cubicBezTo>
                            <a:pt x="-4697" y="526923"/>
                            <a:pt x="63883" y="546449"/>
                            <a:pt x="63883" y="546449"/>
                          </a:cubicBezTo>
                          <a:cubicBezTo>
                            <a:pt x="63883" y="546449"/>
                            <a:pt x="12638" y="590074"/>
                            <a:pt x="23402" y="608076"/>
                          </a:cubicBezTo>
                          <a:cubicBezTo>
                            <a:pt x="34165" y="626078"/>
                            <a:pt x="58454" y="613886"/>
                            <a:pt x="58454" y="613886"/>
                          </a:cubicBezTo>
                          <a:cubicBezTo>
                            <a:pt x="58454" y="613886"/>
                            <a:pt x="59883" y="646843"/>
                            <a:pt x="89315" y="635318"/>
                          </a:cubicBezTo>
                          <a:cubicBezTo>
                            <a:pt x="89315" y="635318"/>
                            <a:pt x="96458" y="660273"/>
                            <a:pt x="118271" y="651320"/>
                          </a:cubicBezTo>
                          <a:cubicBezTo>
                            <a:pt x="118271" y="651320"/>
                            <a:pt x="128939" y="674465"/>
                            <a:pt x="146750" y="665607"/>
                          </a:cubicBezTo>
                          <a:cubicBezTo>
                            <a:pt x="146750" y="665607"/>
                            <a:pt x="194661" y="622745"/>
                            <a:pt x="213425" y="591407"/>
                          </a:cubicBezTo>
                          <a:close/>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48" name="Google Shape;1248;p40"/>
                  <p:cNvSpPr/>
                  <p:nvPr/>
                </p:nvSpPr>
                <p:spPr>
                  <a:xfrm>
                    <a:off x="6459855" y="2916078"/>
                    <a:ext cx="43719" cy="33909"/>
                  </a:xfrm>
                  <a:custGeom>
                    <a:rect b="b" l="l" r="r" t="t"/>
                    <a:pathLst>
                      <a:path extrusionOk="0" h="33909" w="43719">
                        <a:moveTo>
                          <a:pt x="0" y="33909"/>
                        </a:moveTo>
                        <a:lnTo>
                          <a:pt x="43720" y="0"/>
                        </a:ln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49" name="Google Shape;1249;p40"/>
                <p:cNvSpPr/>
                <p:nvPr/>
              </p:nvSpPr>
              <p:spPr>
                <a:xfrm>
                  <a:off x="6328794" y="2639410"/>
                  <a:ext cx="245945" cy="237798"/>
                </a:xfrm>
                <a:custGeom>
                  <a:rect b="b" l="l" r="r" t="t"/>
                  <a:pathLst>
                    <a:path extrusionOk="0" h="237798" w="245945">
                      <a:moveTo>
                        <a:pt x="2949" y="191991"/>
                      </a:moveTo>
                      <a:lnTo>
                        <a:pt x="39811" y="233806"/>
                      </a:lnTo>
                      <a:cubicBezTo>
                        <a:pt x="44383" y="238949"/>
                        <a:pt x="52289" y="239140"/>
                        <a:pt x="57147" y="234282"/>
                      </a:cubicBezTo>
                      <a:lnTo>
                        <a:pt x="242503" y="47592"/>
                      </a:lnTo>
                      <a:cubicBezTo>
                        <a:pt x="246599" y="43496"/>
                        <a:pt x="247075" y="37019"/>
                        <a:pt x="243741" y="32352"/>
                      </a:cubicBezTo>
                      <a:lnTo>
                        <a:pt x="224025" y="4920"/>
                      </a:lnTo>
                      <a:cubicBezTo>
                        <a:pt x="220024" y="-700"/>
                        <a:pt x="212023" y="-1652"/>
                        <a:pt x="206689" y="2824"/>
                      </a:cubicBezTo>
                      <a:lnTo>
                        <a:pt x="4188" y="175132"/>
                      </a:lnTo>
                      <a:cubicBezTo>
                        <a:pt x="-860" y="179418"/>
                        <a:pt x="-1432" y="187038"/>
                        <a:pt x="2949" y="191991"/>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40"/>
                <p:cNvSpPr/>
                <p:nvPr/>
              </p:nvSpPr>
              <p:spPr>
                <a:xfrm>
                  <a:off x="5680138" y="2801737"/>
                  <a:ext cx="215646" cy="106148"/>
                </a:xfrm>
                <a:custGeom>
                  <a:rect b="b" l="l" r="r" t="t"/>
                  <a:pathLst>
                    <a:path extrusionOk="0" h="106148" w="215646">
                      <a:moveTo>
                        <a:pt x="215646" y="65572"/>
                      </a:moveTo>
                      <a:lnTo>
                        <a:pt x="208693" y="106149"/>
                      </a:lnTo>
                      <a:cubicBezTo>
                        <a:pt x="208693" y="106149"/>
                        <a:pt x="55054" y="84146"/>
                        <a:pt x="2572" y="36140"/>
                      </a:cubicBezTo>
                      <a:cubicBezTo>
                        <a:pt x="-286" y="33473"/>
                        <a:pt x="-762" y="29092"/>
                        <a:pt x="1143" y="25758"/>
                      </a:cubicBezTo>
                      <a:lnTo>
                        <a:pt x="13430" y="4327"/>
                      </a:lnTo>
                      <a:cubicBezTo>
                        <a:pt x="15526" y="707"/>
                        <a:pt x="19812" y="-912"/>
                        <a:pt x="23717" y="517"/>
                      </a:cubicBezTo>
                      <a:lnTo>
                        <a:pt x="215551" y="65668"/>
                      </a:lnTo>
                      <a:close/>
                    </a:path>
                  </a:pathLst>
                </a:custGeom>
                <a:solidFill>
                  <a:schemeClr val="dk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1" name="Google Shape;1251;p40"/>
              <p:cNvGrpSpPr/>
              <p:nvPr/>
            </p:nvGrpSpPr>
            <p:grpSpPr>
              <a:xfrm>
                <a:off x="5289807" y="2915221"/>
                <a:ext cx="900775" cy="2191987"/>
                <a:chOff x="5289807" y="2915221"/>
                <a:chExt cx="900775" cy="2191987"/>
              </a:xfrm>
            </p:grpSpPr>
            <p:sp>
              <p:nvSpPr>
                <p:cNvPr id="1252" name="Google Shape;1252;p40"/>
                <p:cNvSpPr/>
                <p:nvPr/>
              </p:nvSpPr>
              <p:spPr>
                <a:xfrm>
                  <a:off x="5988938" y="2915221"/>
                  <a:ext cx="201644" cy="201644"/>
                </a:xfrm>
                <a:custGeom>
                  <a:rect b="b" l="l" r="r" t="t"/>
                  <a:pathLst>
                    <a:path extrusionOk="0" h="201644" w="201644">
                      <a:moveTo>
                        <a:pt x="194786" y="6858"/>
                      </a:moveTo>
                      <a:lnTo>
                        <a:pt x="194786" y="6858"/>
                      </a:lnTo>
                      <a:cubicBezTo>
                        <a:pt x="203930" y="16002"/>
                        <a:pt x="203930" y="30861"/>
                        <a:pt x="194786" y="40005"/>
                      </a:cubicBezTo>
                      <a:lnTo>
                        <a:pt x="40005" y="194786"/>
                      </a:lnTo>
                      <a:cubicBezTo>
                        <a:pt x="30861" y="203930"/>
                        <a:pt x="16002" y="203930"/>
                        <a:pt x="6858" y="194786"/>
                      </a:cubicBezTo>
                      <a:lnTo>
                        <a:pt x="6858" y="194786"/>
                      </a:lnTo>
                      <a:cubicBezTo>
                        <a:pt x="-2286" y="185642"/>
                        <a:pt x="-2286" y="170783"/>
                        <a:pt x="6858" y="161639"/>
                      </a:cubicBezTo>
                      <a:lnTo>
                        <a:pt x="161639" y="6858"/>
                      </a:lnTo>
                      <a:cubicBezTo>
                        <a:pt x="170783" y="-2286"/>
                        <a:pt x="185642" y="-2286"/>
                        <a:pt x="194786" y="6858"/>
                      </a:cubicBezTo>
                      <a:close/>
                    </a:path>
                  </a:pathLst>
                </a:custGeom>
                <a:solidFill>
                  <a:schemeClr val="lt2"/>
                </a:solid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40"/>
                <p:cNvSpPr/>
                <p:nvPr/>
              </p:nvSpPr>
              <p:spPr>
                <a:xfrm>
                  <a:off x="5289807" y="3114769"/>
                  <a:ext cx="725325" cy="1992439"/>
                </a:xfrm>
                <a:custGeom>
                  <a:rect b="b" l="l" r="r" t="t"/>
                  <a:pathLst>
                    <a:path extrusionOk="0" h="1992439" w="725325">
                      <a:moveTo>
                        <a:pt x="67339" y="1992439"/>
                      </a:moveTo>
                      <a:cubicBezTo>
                        <a:pt x="8855" y="1780699"/>
                        <a:pt x="-101063" y="1226058"/>
                        <a:pt x="211738" y="838867"/>
                      </a:cubicBezTo>
                      <a:cubicBezTo>
                        <a:pt x="605596" y="351377"/>
                        <a:pt x="725326" y="0"/>
                        <a:pt x="725326" y="0"/>
                      </a:cubicBezTo>
                    </a:path>
                  </a:pathLst>
                </a:custGeom>
                <a:noFill/>
                <a:ln cap="rnd"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254" name="Google Shape;1254;p40"/>
            <p:cNvSpPr/>
            <p:nvPr/>
          </p:nvSpPr>
          <p:spPr>
            <a:xfrm rot="968104">
              <a:off x="7406574" y="1905226"/>
              <a:ext cx="32150" cy="50025"/>
            </a:xfrm>
            <a:custGeom>
              <a:rect b="b" l="l" r="r" t="t"/>
              <a:pathLst>
                <a:path extrusionOk="0" h="2001" w="1286">
                  <a:moveTo>
                    <a:pt x="0" y="786"/>
                  </a:moveTo>
                  <a:lnTo>
                    <a:pt x="1286" y="0"/>
                  </a:lnTo>
                  <a:lnTo>
                    <a:pt x="786" y="2001"/>
                  </a:lnTo>
                  <a:close/>
                </a:path>
              </a:pathLst>
            </a:custGeom>
            <a:solidFill>
              <a:schemeClr val="dk1"/>
            </a:solidFill>
            <a:ln>
              <a:noFill/>
            </a:ln>
          </p:spPr>
        </p:sp>
      </p:grpSp>
      <p:pic>
        <p:nvPicPr>
          <p:cNvPr id="1255" name="Google Shape;1255;p40"/>
          <p:cNvPicPr preferRelativeResize="0"/>
          <p:nvPr/>
        </p:nvPicPr>
        <p:blipFill>
          <a:blip r:embed="rId3">
            <a:alphaModFix/>
          </a:blip>
          <a:stretch>
            <a:fillRect/>
          </a:stretch>
        </p:blipFill>
        <p:spPr>
          <a:xfrm>
            <a:off x="266650" y="1146051"/>
            <a:ext cx="3128850" cy="389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ysical Fitness and Exercise - Health - 8th Grade by Slidesgo">
  <a:themeElements>
    <a:clrScheme name="Simple Light">
      <a:dk1>
        <a:srgbClr val="231F20"/>
      </a:dk1>
      <a:lt1>
        <a:srgbClr val="FFFAE6"/>
      </a:lt1>
      <a:dk2>
        <a:srgbClr val="FFFFFF"/>
      </a:dk2>
      <a:lt2>
        <a:srgbClr val="FFBC00"/>
      </a:lt2>
      <a:accent1>
        <a:srgbClr val="FF9D00"/>
      </a:accent1>
      <a:accent2>
        <a:srgbClr val="FF7300"/>
      </a:accent2>
      <a:accent3>
        <a:srgbClr val="FF887C"/>
      </a:accent3>
      <a:accent4>
        <a:srgbClr val="FF5043"/>
      </a:accent4>
      <a:accent5>
        <a:srgbClr val="9B64E2"/>
      </a:accent5>
      <a:accent6>
        <a:srgbClr val="FFFFFF"/>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