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Bebas Neue"/>
      <p:regular r:id="rId16"/>
    </p:embeddedFont>
    <p:embeddedFont>
      <p:font typeface="Margarine"/>
      <p:regular r:id="rId17"/>
    </p:embeddedFont>
    <p:embeddedFont>
      <p:font typeface="Archiv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C84FCD4-22BE-4C7F-8FC7-854775AF6F78}">
  <a:tblStyle styleId="{4C84FCD4-22BE-4C7F-8FC7-854775AF6F78}"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Archivo-italic.fntdata"/><Relationship Id="rId21" Type="http://schemas.openxmlformats.org/officeDocument/2006/relationships/font" Target="fonts/Archivo-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Margarine-regular.fntdata"/><Relationship Id="rId16" Type="http://schemas.openxmlformats.org/officeDocument/2006/relationships/font" Target="fonts/BebasNeue-regular.fntdata"/><Relationship Id="rId19" Type="http://schemas.openxmlformats.org/officeDocument/2006/relationships/font" Target="fonts/Archivo-bold.fntdata"/><Relationship Id="rId18" Type="http://schemas.openxmlformats.org/officeDocument/2006/relationships/font" Target="fonts/Archiv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5" name="Shape 775"/>
        <p:cNvGrpSpPr/>
        <p:nvPr/>
      </p:nvGrpSpPr>
      <p:grpSpPr>
        <a:xfrm>
          <a:off x="0" y="0"/>
          <a:ext cx="0" cy="0"/>
          <a:chOff x="0" y="0"/>
          <a:chExt cx="0" cy="0"/>
        </a:xfrm>
      </p:grpSpPr>
      <p:sp>
        <p:nvSpPr>
          <p:cNvPr id="776" name="Google Shape;776;g3286ba45bc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7" name="Google Shape;777;g3286ba45bc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 you for your attention. Let’s work together to ensure our CCAs are impactful and enriching for our students. I’d now like to open the floor for questions or clarifications.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11fba705b9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11fba705b9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[2 min]</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Review key guidelines and policies for CCAs at FGS.</a:t>
            </a:r>
            <a:endParaRPr>
              <a:solidFill>
                <a:schemeClr val="dk1"/>
              </a:solidFill>
            </a:endParaRPr>
          </a:p>
          <a:p>
            <a:pPr indent="0" lvl="0" marL="0" rtl="0" algn="l">
              <a:spcBef>
                <a:spcPts val="0"/>
              </a:spcBef>
              <a:spcAft>
                <a:spcPts val="0"/>
              </a:spcAft>
              <a:buNone/>
            </a:pPr>
            <a:r>
              <a:rPr lang="en">
                <a:solidFill>
                  <a:schemeClr val="dk1"/>
                </a:solidFill>
              </a:rPr>
              <a:t>CCAs play an integral role in our students’ holistic education, and your contributions are essential to their success.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Here’s an overview of what we’ll cover today: We’ll begin with the roles and responsibilities of various stakeholders, move on to the CCA timeline and commencement details, and finally conclude with a Q&amp;A session."</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g1221ab9606b_0_2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7" name="Google Shape;377;g1221ab9606b_0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t>
            </a:r>
            <a:r>
              <a:rPr lang="en"/>
              <a:t>he HOD oversees all CCAs, refines events and processes, deploys teachers effectively, and ensures budgets are approved and aligned with school goals."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g31b4e92cd0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1" name="Google Shape;491;g31b4e92cd0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CCA Coordinators play a crucial role in supporting the HOD by managing attendance records, reviewing work plans, and ensuring budgets are accurately tracked and used efficiently."</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7" name="Shape 557"/>
        <p:cNvGrpSpPr/>
        <p:nvPr/>
      </p:nvGrpSpPr>
      <p:grpSpPr>
        <a:xfrm>
          <a:off x="0" y="0"/>
          <a:ext cx="0" cy="0"/>
          <a:chOff x="0" y="0"/>
          <a:chExt cx="0" cy="0"/>
        </a:xfrm>
      </p:grpSpPr>
      <p:sp>
        <p:nvSpPr>
          <p:cNvPr id="558" name="Google Shape;558;g31b4e92cd01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9" name="Google Shape;559;g31b4e92cd01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CCA Heads and Assistant Heads are responsible for planning programmes tailored to students’ diverse needs, ensuring differentiation, and working closely with instructors to deliver meaningful and impactful CCA sessions.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1" name="Shape 681"/>
        <p:cNvGrpSpPr/>
        <p:nvPr/>
      </p:nvGrpSpPr>
      <p:grpSpPr>
        <a:xfrm>
          <a:off x="0" y="0"/>
          <a:ext cx="0" cy="0"/>
          <a:chOff x="0" y="0"/>
          <a:chExt cx="0" cy="0"/>
        </a:xfrm>
      </p:grpSpPr>
      <p:sp>
        <p:nvSpPr>
          <p:cNvPr id="682" name="Google Shape;682;g31b4e92cd01_0_4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3" name="Google Shape;683;g31b4e92cd01_0_4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Teachers-in-charge are on the frontline, ensuring safety, maintaining discipline, and creating an engaging environment where students can thrive. They also play a key role in fostering values through their daily interactions with students.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9" name="Shape 749"/>
        <p:cNvGrpSpPr/>
        <p:nvPr/>
      </p:nvGrpSpPr>
      <p:grpSpPr>
        <a:xfrm>
          <a:off x="0" y="0"/>
          <a:ext cx="0" cy="0"/>
          <a:chOff x="0" y="0"/>
          <a:chExt cx="0" cy="0"/>
        </a:xfrm>
      </p:grpSpPr>
      <p:sp>
        <p:nvSpPr>
          <p:cNvPr id="750" name="Google Shape;750;g1466d468f28_4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1" name="Google Shape;751;g1466d468f28_4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"Here’s the CCA timeline for the year. Key dates include the commencement of CCAs in Term 1, Week 6, and submission deadlines for work plans, budgets, and approvals. Let’s ensure all deadlines are adhered to for smooth operations.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9" name="Shape 759"/>
        <p:cNvGrpSpPr/>
        <p:nvPr/>
      </p:nvGrpSpPr>
      <p:grpSpPr>
        <a:xfrm>
          <a:off x="0" y="0"/>
          <a:ext cx="0" cy="0"/>
          <a:chOff x="0" y="0"/>
          <a:chExt cx="0" cy="0"/>
        </a:xfrm>
      </p:grpSpPr>
      <p:sp>
        <p:nvSpPr>
          <p:cNvPr id="760" name="Google Shape;760;g31b4e92cd01_0_4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1" name="Google Shape;761;g31b4e92cd01_0_4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CCAs will commence in Term 1, Week 6, with a total of 25 sessions per year, each lasting 1.5 hours. Adjustments will be made for public holidays to ensure the full programme is delivered.</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9" name="Shape 769"/>
        <p:cNvGrpSpPr/>
        <p:nvPr/>
      </p:nvGrpSpPr>
      <p:grpSpPr>
        <a:xfrm>
          <a:off x="0" y="0"/>
          <a:ext cx="0" cy="0"/>
          <a:chOff x="0" y="0"/>
          <a:chExt cx="0" cy="0"/>
        </a:xfrm>
      </p:grpSpPr>
      <p:sp>
        <p:nvSpPr>
          <p:cNvPr id="770" name="Google Shape;770;g1466d468f28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1" name="Google Shape;771;g1466d468f28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bit.ly/3A1uf1Q"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4209475" y="1321225"/>
            <a:ext cx="4219500" cy="2231400"/>
          </a:xfrm>
          <a:prstGeom prst="rect">
            <a:avLst/>
          </a:prstGeom>
        </p:spPr>
        <p:txBody>
          <a:bodyPr anchorCtr="0" anchor="t" bIns="91425" lIns="91425" spcFirstLastPara="1" rIns="91425" wrap="square" tIns="91425">
            <a:noAutofit/>
          </a:bodyPr>
          <a:lstStyle>
            <a:lvl1pPr lvl="0">
              <a:lnSpc>
                <a:spcPct val="90000"/>
              </a:lnSpc>
              <a:spcBef>
                <a:spcPts val="0"/>
              </a:spcBef>
              <a:spcAft>
                <a:spcPts val="0"/>
              </a:spcAft>
              <a:buSzPts val="5200"/>
              <a:buNone/>
              <a:defRPr b="1" sz="54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0" name="Google Shape;10;p2"/>
          <p:cNvSpPr txBox="1"/>
          <p:nvPr>
            <p:ph idx="1" type="subTitle"/>
          </p:nvPr>
        </p:nvSpPr>
        <p:spPr>
          <a:xfrm>
            <a:off x="4209275" y="3703179"/>
            <a:ext cx="3766500" cy="409500"/>
          </a:xfrm>
          <a:prstGeom prst="rect">
            <a:avLst/>
          </a:prstGeom>
          <a:noFill/>
        </p:spPr>
        <p:txBody>
          <a:bodyPr anchorCtr="0" anchor="ctr" bIns="91425" lIns="91425" spcFirstLastPara="1" rIns="91425" wrap="square" tIns="91425">
            <a:noAutofit/>
          </a:bodyPr>
          <a:lstStyle>
            <a:lvl1pPr lvl="0">
              <a:lnSpc>
                <a:spcPct val="100000"/>
              </a:lnSpc>
              <a:spcBef>
                <a:spcPts val="0"/>
              </a:spcBef>
              <a:spcAft>
                <a:spcPts val="0"/>
              </a:spcAft>
              <a:buClr>
                <a:schemeClr val="dk1"/>
              </a:buClr>
              <a:buSzPts val="1400"/>
              <a:buNone/>
              <a:defRPr sz="1600">
                <a:solidFill>
                  <a:schemeClr val="dk1"/>
                </a:solidFill>
              </a:defRPr>
            </a:lvl1pPr>
            <a:lvl2pPr lvl="1" algn="ctr">
              <a:lnSpc>
                <a:spcPct val="100000"/>
              </a:lnSpc>
              <a:spcBef>
                <a:spcPts val="0"/>
              </a:spcBef>
              <a:spcAft>
                <a:spcPts val="0"/>
              </a:spcAft>
              <a:buClr>
                <a:schemeClr val="dk1"/>
              </a:buClr>
              <a:buSzPts val="1800"/>
              <a:buNone/>
              <a:defRPr sz="1800">
                <a:solidFill>
                  <a:schemeClr val="dk1"/>
                </a:solidFill>
              </a:defRPr>
            </a:lvl2pPr>
            <a:lvl3pPr lvl="2" algn="ctr">
              <a:lnSpc>
                <a:spcPct val="100000"/>
              </a:lnSpc>
              <a:spcBef>
                <a:spcPts val="0"/>
              </a:spcBef>
              <a:spcAft>
                <a:spcPts val="0"/>
              </a:spcAft>
              <a:buClr>
                <a:schemeClr val="dk1"/>
              </a:buClr>
              <a:buSzPts val="1800"/>
              <a:buNone/>
              <a:defRPr sz="1800">
                <a:solidFill>
                  <a:schemeClr val="dk1"/>
                </a:solidFill>
              </a:defRPr>
            </a:lvl3pPr>
            <a:lvl4pPr lvl="3" algn="ctr">
              <a:lnSpc>
                <a:spcPct val="100000"/>
              </a:lnSpc>
              <a:spcBef>
                <a:spcPts val="0"/>
              </a:spcBef>
              <a:spcAft>
                <a:spcPts val="0"/>
              </a:spcAft>
              <a:buClr>
                <a:schemeClr val="dk1"/>
              </a:buClr>
              <a:buSzPts val="1800"/>
              <a:buNone/>
              <a:defRPr sz="1800">
                <a:solidFill>
                  <a:schemeClr val="dk1"/>
                </a:solidFill>
              </a:defRPr>
            </a:lvl4pPr>
            <a:lvl5pPr lvl="4" algn="ctr">
              <a:lnSpc>
                <a:spcPct val="100000"/>
              </a:lnSpc>
              <a:spcBef>
                <a:spcPts val="0"/>
              </a:spcBef>
              <a:spcAft>
                <a:spcPts val="0"/>
              </a:spcAft>
              <a:buClr>
                <a:schemeClr val="dk1"/>
              </a:buClr>
              <a:buSzPts val="1800"/>
              <a:buNone/>
              <a:defRPr sz="1800">
                <a:solidFill>
                  <a:schemeClr val="dk1"/>
                </a:solidFill>
              </a:defRPr>
            </a:lvl5pPr>
            <a:lvl6pPr lvl="5" algn="ctr">
              <a:lnSpc>
                <a:spcPct val="100000"/>
              </a:lnSpc>
              <a:spcBef>
                <a:spcPts val="0"/>
              </a:spcBef>
              <a:spcAft>
                <a:spcPts val="0"/>
              </a:spcAft>
              <a:buClr>
                <a:schemeClr val="dk1"/>
              </a:buClr>
              <a:buSzPts val="1800"/>
              <a:buNone/>
              <a:defRPr sz="1800">
                <a:solidFill>
                  <a:schemeClr val="dk1"/>
                </a:solidFill>
              </a:defRPr>
            </a:lvl6pPr>
            <a:lvl7pPr lvl="6" algn="ctr">
              <a:lnSpc>
                <a:spcPct val="100000"/>
              </a:lnSpc>
              <a:spcBef>
                <a:spcPts val="0"/>
              </a:spcBef>
              <a:spcAft>
                <a:spcPts val="0"/>
              </a:spcAft>
              <a:buClr>
                <a:schemeClr val="dk1"/>
              </a:buClr>
              <a:buSzPts val="1800"/>
              <a:buNone/>
              <a:defRPr sz="1800">
                <a:solidFill>
                  <a:schemeClr val="dk1"/>
                </a:solidFill>
              </a:defRPr>
            </a:lvl7pPr>
            <a:lvl8pPr lvl="7" algn="ctr">
              <a:lnSpc>
                <a:spcPct val="100000"/>
              </a:lnSpc>
              <a:spcBef>
                <a:spcPts val="0"/>
              </a:spcBef>
              <a:spcAft>
                <a:spcPts val="0"/>
              </a:spcAft>
              <a:buClr>
                <a:schemeClr val="dk1"/>
              </a:buClr>
              <a:buSzPts val="1800"/>
              <a:buNone/>
              <a:defRPr sz="1800">
                <a:solidFill>
                  <a:schemeClr val="dk1"/>
                </a:solidFill>
              </a:defRPr>
            </a:lvl8pPr>
            <a:lvl9pPr lvl="8" algn="ctr">
              <a:lnSpc>
                <a:spcPct val="100000"/>
              </a:lnSpc>
              <a:spcBef>
                <a:spcPts val="0"/>
              </a:spcBef>
              <a:spcAft>
                <a:spcPts val="0"/>
              </a:spcAft>
              <a:buClr>
                <a:schemeClr val="dk1"/>
              </a:buClr>
              <a:buSzPts val="1800"/>
              <a:buNone/>
              <a:defRPr sz="1800">
                <a:solidFill>
                  <a:schemeClr val="dk1"/>
                </a:solidFill>
              </a:defRPr>
            </a:lvl9pPr>
          </a:lstStyle>
          <a:p/>
        </p:txBody>
      </p:sp>
      <p:sp>
        <p:nvSpPr>
          <p:cNvPr id="11" name="Google Shape;11;p2"/>
          <p:cNvSpPr/>
          <p:nvPr/>
        </p:nvSpPr>
        <p:spPr>
          <a:xfrm>
            <a:off x="1235850" y="-2766375"/>
            <a:ext cx="4462497" cy="3683230"/>
          </a:xfrm>
          <a:custGeom>
            <a:rect b="b" l="l" r="r" t="t"/>
            <a:pathLst>
              <a:path extrusionOk="0" h="22626" w="21116">
                <a:moveTo>
                  <a:pt x="5238" y="0"/>
                </a:moveTo>
                <a:cubicBezTo>
                  <a:pt x="3097" y="0"/>
                  <a:pt x="962" y="1444"/>
                  <a:pt x="423" y="3508"/>
                </a:cubicBezTo>
                <a:cubicBezTo>
                  <a:pt x="0" y="5180"/>
                  <a:pt x="570" y="6950"/>
                  <a:pt x="1387" y="8475"/>
                </a:cubicBezTo>
                <a:cubicBezTo>
                  <a:pt x="2065" y="9773"/>
                  <a:pt x="2852" y="10953"/>
                  <a:pt x="3373" y="12310"/>
                </a:cubicBezTo>
                <a:cubicBezTo>
                  <a:pt x="3895" y="13658"/>
                  <a:pt x="4249" y="15044"/>
                  <a:pt x="4632" y="16431"/>
                </a:cubicBezTo>
                <a:cubicBezTo>
                  <a:pt x="4799" y="17021"/>
                  <a:pt x="4967" y="17621"/>
                  <a:pt x="5262" y="18162"/>
                </a:cubicBezTo>
                <a:cubicBezTo>
                  <a:pt x="5891" y="19342"/>
                  <a:pt x="6953" y="19736"/>
                  <a:pt x="8232" y="19775"/>
                </a:cubicBezTo>
                <a:cubicBezTo>
                  <a:pt x="8377" y="19780"/>
                  <a:pt x="8523" y="19782"/>
                  <a:pt x="8669" y="19782"/>
                </a:cubicBezTo>
                <a:cubicBezTo>
                  <a:pt x="8914" y="19782"/>
                  <a:pt x="9160" y="19777"/>
                  <a:pt x="9405" y="19777"/>
                </a:cubicBezTo>
                <a:cubicBezTo>
                  <a:pt x="9865" y="19777"/>
                  <a:pt x="10323" y="19793"/>
                  <a:pt x="10769" y="19883"/>
                </a:cubicBezTo>
                <a:cubicBezTo>
                  <a:pt x="12018" y="20149"/>
                  <a:pt x="13061" y="20965"/>
                  <a:pt x="14142" y="21644"/>
                </a:cubicBezTo>
                <a:cubicBezTo>
                  <a:pt x="15074" y="22229"/>
                  <a:pt x="16060" y="22626"/>
                  <a:pt x="17082" y="22626"/>
                </a:cubicBezTo>
                <a:cubicBezTo>
                  <a:pt x="17570" y="22626"/>
                  <a:pt x="18066" y="22535"/>
                  <a:pt x="18568" y="22332"/>
                </a:cubicBezTo>
                <a:cubicBezTo>
                  <a:pt x="20014" y="21752"/>
                  <a:pt x="21017" y="20404"/>
                  <a:pt x="21076" y="18841"/>
                </a:cubicBezTo>
                <a:cubicBezTo>
                  <a:pt x="21115" y="17621"/>
                  <a:pt x="20506" y="16451"/>
                  <a:pt x="19689" y="15546"/>
                </a:cubicBezTo>
                <a:cubicBezTo>
                  <a:pt x="18883" y="14641"/>
                  <a:pt x="17860" y="13933"/>
                  <a:pt x="16886" y="13195"/>
                </a:cubicBezTo>
                <a:cubicBezTo>
                  <a:pt x="15155" y="11887"/>
                  <a:pt x="13523" y="10363"/>
                  <a:pt x="12539" y="8416"/>
                </a:cubicBezTo>
                <a:cubicBezTo>
                  <a:pt x="12097" y="7540"/>
                  <a:pt x="11802" y="6606"/>
                  <a:pt x="11477" y="5672"/>
                </a:cubicBezTo>
                <a:cubicBezTo>
                  <a:pt x="10543" y="2928"/>
                  <a:pt x="8664" y="194"/>
                  <a:pt x="5488" y="7"/>
                </a:cubicBezTo>
                <a:cubicBezTo>
                  <a:pt x="5405" y="3"/>
                  <a:pt x="5321" y="0"/>
                  <a:pt x="52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7163884">
            <a:off x="6850555" y="2887238"/>
            <a:ext cx="2415370" cy="4394962"/>
          </a:xfrm>
          <a:custGeom>
            <a:rect b="b" l="l" r="r" t="t"/>
            <a:pathLst>
              <a:path extrusionOk="0" h="16429" w="9029">
                <a:moveTo>
                  <a:pt x="4292" y="1"/>
                </a:moveTo>
                <a:cubicBezTo>
                  <a:pt x="3313" y="1"/>
                  <a:pt x="2359" y="390"/>
                  <a:pt x="1515" y="873"/>
                </a:cubicBezTo>
                <a:cubicBezTo>
                  <a:pt x="1063" y="1129"/>
                  <a:pt x="590" y="1434"/>
                  <a:pt x="335" y="1906"/>
                </a:cubicBezTo>
                <a:cubicBezTo>
                  <a:pt x="0" y="2496"/>
                  <a:pt x="69" y="3234"/>
                  <a:pt x="128" y="3902"/>
                </a:cubicBezTo>
                <a:cubicBezTo>
                  <a:pt x="335" y="6184"/>
                  <a:pt x="394" y="8476"/>
                  <a:pt x="679" y="10757"/>
                </a:cubicBezTo>
                <a:cubicBezTo>
                  <a:pt x="817" y="11819"/>
                  <a:pt x="964" y="12941"/>
                  <a:pt x="1308" y="13973"/>
                </a:cubicBezTo>
                <a:cubicBezTo>
                  <a:pt x="1535" y="14671"/>
                  <a:pt x="1977" y="15006"/>
                  <a:pt x="2548" y="15478"/>
                </a:cubicBezTo>
                <a:cubicBezTo>
                  <a:pt x="3193" y="15977"/>
                  <a:pt x="3989" y="16429"/>
                  <a:pt x="4826" y="16429"/>
                </a:cubicBezTo>
                <a:cubicBezTo>
                  <a:pt x="5061" y="16429"/>
                  <a:pt x="5299" y="16393"/>
                  <a:pt x="5537" y="16314"/>
                </a:cubicBezTo>
                <a:cubicBezTo>
                  <a:pt x="5882" y="16196"/>
                  <a:pt x="6177" y="15989"/>
                  <a:pt x="6432" y="15743"/>
                </a:cubicBezTo>
                <a:cubicBezTo>
                  <a:pt x="6826" y="15380"/>
                  <a:pt x="7131" y="14898"/>
                  <a:pt x="7239" y="14367"/>
                </a:cubicBezTo>
                <a:cubicBezTo>
                  <a:pt x="7416" y="13481"/>
                  <a:pt x="7032" y="12596"/>
                  <a:pt x="6718" y="11751"/>
                </a:cubicBezTo>
                <a:cubicBezTo>
                  <a:pt x="6246" y="10482"/>
                  <a:pt x="5941" y="8987"/>
                  <a:pt x="6668" y="7836"/>
                </a:cubicBezTo>
                <a:cubicBezTo>
                  <a:pt x="6993" y="7315"/>
                  <a:pt x="7514" y="6932"/>
                  <a:pt x="7947" y="6459"/>
                </a:cubicBezTo>
                <a:cubicBezTo>
                  <a:pt x="8301" y="6086"/>
                  <a:pt x="8586" y="5623"/>
                  <a:pt x="8783" y="5151"/>
                </a:cubicBezTo>
                <a:cubicBezTo>
                  <a:pt x="8911" y="4837"/>
                  <a:pt x="9019" y="4512"/>
                  <a:pt x="9019" y="4178"/>
                </a:cubicBezTo>
                <a:cubicBezTo>
                  <a:pt x="9029" y="3411"/>
                  <a:pt x="8576" y="2742"/>
                  <a:pt x="8085" y="2162"/>
                </a:cubicBezTo>
                <a:cubicBezTo>
                  <a:pt x="7180" y="1099"/>
                  <a:pt x="6019" y="155"/>
                  <a:pt x="4642" y="18"/>
                </a:cubicBezTo>
                <a:cubicBezTo>
                  <a:pt x="4525" y="6"/>
                  <a:pt x="4409" y="1"/>
                  <a:pt x="42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6" name="Shape 66"/>
        <p:cNvGrpSpPr/>
        <p:nvPr/>
      </p:nvGrpSpPr>
      <p:grpSpPr>
        <a:xfrm>
          <a:off x="0" y="0"/>
          <a:ext cx="0" cy="0"/>
          <a:chOff x="0" y="0"/>
          <a:chExt cx="0" cy="0"/>
        </a:xfrm>
      </p:grpSpPr>
      <p:sp>
        <p:nvSpPr>
          <p:cNvPr id="67" name="Google Shape;67;p11"/>
          <p:cNvSpPr/>
          <p:nvPr/>
        </p:nvSpPr>
        <p:spPr>
          <a:xfrm flipH="1" rot="-8100000">
            <a:off x="-701523" y="-1179756"/>
            <a:ext cx="2415372" cy="4394965"/>
          </a:xfrm>
          <a:custGeom>
            <a:rect b="b" l="l" r="r" t="t"/>
            <a:pathLst>
              <a:path extrusionOk="0" h="16429" w="9029">
                <a:moveTo>
                  <a:pt x="4292" y="1"/>
                </a:moveTo>
                <a:cubicBezTo>
                  <a:pt x="3313" y="1"/>
                  <a:pt x="2359" y="390"/>
                  <a:pt x="1515" y="873"/>
                </a:cubicBezTo>
                <a:cubicBezTo>
                  <a:pt x="1063" y="1129"/>
                  <a:pt x="590" y="1434"/>
                  <a:pt x="335" y="1906"/>
                </a:cubicBezTo>
                <a:cubicBezTo>
                  <a:pt x="0" y="2496"/>
                  <a:pt x="69" y="3234"/>
                  <a:pt x="128" y="3902"/>
                </a:cubicBezTo>
                <a:cubicBezTo>
                  <a:pt x="335" y="6184"/>
                  <a:pt x="394" y="8476"/>
                  <a:pt x="679" y="10757"/>
                </a:cubicBezTo>
                <a:cubicBezTo>
                  <a:pt x="817" y="11819"/>
                  <a:pt x="964" y="12941"/>
                  <a:pt x="1308" y="13973"/>
                </a:cubicBezTo>
                <a:cubicBezTo>
                  <a:pt x="1535" y="14671"/>
                  <a:pt x="1977" y="15006"/>
                  <a:pt x="2548" y="15478"/>
                </a:cubicBezTo>
                <a:cubicBezTo>
                  <a:pt x="3193" y="15977"/>
                  <a:pt x="3989" y="16429"/>
                  <a:pt x="4826" y="16429"/>
                </a:cubicBezTo>
                <a:cubicBezTo>
                  <a:pt x="5061" y="16429"/>
                  <a:pt x="5299" y="16393"/>
                  <a:pt x="5537" y="16314"/>
                </a:cubicBezTo>
                <a:cubicBezTo>
                  <a:pt x="5882" y="16196"/>
                  <a:pt x="6177" y="15989"/>
                  <a:pt x="6432" y="15743"/>
                </a:cubicBezTo>
                <a:cubicBezTo>
                  <a:pt x="6826" y="15380"/>
                  <a:pt x="7131" y="14898"/>
                  <a:pt x="7239" y="14367"/>
                </a:cubicBezTo>
                <a:cubicBezTo>
                  <a:pt x="7416" y="13481"/>
                  <a:pt x="7032" y="12596"/>
                  <a:pt x="6718" y="11751"/>
                </a:cubicBezTo>
                <a:cubicBezTo>
                  <a:pt x="6246" y="10482"/>
                  <a:pt x="5941" y="8987"/>
                  <a:pt x="6668" y="7836"/>
                </a:cubicBezTo>
                <a:cubicBezTo>
                  <a:pt x="6993" y="7315"/>
                  <a:pt x="7514" y="6932"/>
                  <a:pt x="7947" y="6459"/>
                </a:cubicBezTo>
                <a:cubicBezTo>
                  <a:pt x="8301" y="6086"/>
                  <a:pt x="8586" y="5623"/>
                  <a:pt x="8783" y="5151"/>
                </a:cubicBezTo>
                <a:cubicBezTo>
                  <a:pt x="8911" y="4837"/>
                  <a:pt x="9019" y="4512"/>
                  <a:pt x="9019" y="4178"/>
                </a:cubicBezTo>
                <a:cubicBezTo>
                  <a:pt x="9029" y="3411"/>
                  <a:pt x="8576" y="2742"/>
                  <a:pt x="8085" y="2162"/>
                </a:cubicBezTo>
                <a:cubicBezTo>
                  <a:pt x="7180" y="1099"/>
                  <a:pt x="6019" y="155"/>
                  <a:pt x="4642" y="18"/>
                </a:cubicBezTo>
                <a:cubicBezTo>
                  <a:pt x="4525" y="6"/>
                  <a:pt x="4409" y="1"/>
                  <a:pt x="42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1"/>
          <p:cNvSpPr txBox="1"/>
          <p:nvPr>
            <p:ph hasCustomPrompt="1" type="title"/>
          </p:nvPr>
        </p:nvSpPr>
        <p:spPr>
          <a:xfrm>
            <a:off x="1284000" y="1558475"/>
            <a:ext cx="6576000" cy="1511100"/>
          </a:xfrm>
          <a:prstGeom prst="rect">
            <a:avLst/>
          </a:prstGeom>
        </p:spPr>
        <p:txBody>
          <a:bodyPr anchorCtr="0" anchor="b" bIns="91425" lIns="91425" spcFirstLastPara="1" rIns="91425" wrap="square" tIns="91425">
            <a:noAutofit/>
          </a:bodyPr>
          <a:lstStyle>
            <a:lvl1pPr lvl="0" algn="ctr">
              <a:spcBef>
                <a:spcPts val="0"/>
              </a:spcBef>
              <a:spcAft>
                <a:spcPts val="0"/>
              </a:spcAft>
              <a:buSzPts val="9600"/>
              <a:buNone/>
              <a:defRPr b="1"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69" name="Google Shape;69;p11"/>
          <p:cNvSpPr txBox="1"/>
          <p:nvPr>
            <p:ph idx="1" type="subTitle"/>
          </p:nvPr>
        </p:nvSpPr>
        <p:spPr>
          <a:xfrm>
            <a:off x="1284000" y="3069625"/>
            <a:ext cx="6576000" cy="47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sz="18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sp>
        <p:nvSpPr>
          <p:cNvPr id="70" name="Google Shape;70;p11"/>
          <p:cNvSpPr/>
          <p:nvPr/>
        </p:nvSpPr>
        <p:spPr>
          <a:xfrm>
            <a:off x="-129473" y="803401"/>
            <a:ext cx="1413480" cy="2343795"/>
          </a:xfrm>
          <a:custGeom>
            <a:rect b="b" l="l" r="r" t="t"/>
            <a:pathLst>
              <a:path extrusionOk="0" h="8449" w="5095">
                <a:moveTo>
                  <a:pt x="3682" y="241"/>
                </a:moveTo>
                <a:cubicBezTo>
                  <a:pt x="3958" y="241"/>
                  <a:pt x="4222" y="334"/>
                  <a:pt x="4456" y="482"/>
                </a:cubicBezTo>
                <a:cubicBezTo>
                  <a:pt x="4721" y="640"/>
                  <a:pt x="4751" y="915"/>
                  <a:pt x="4584" y="1171"/>
                </a:cubicBezTo>
                <a:cubicBezTo>
                  <a:pt x="4426" y="1427"/>
                  <a:pt x="4180" y="1564"/>
                  <a:pt x="3895" y="1613"/>
                </a:cubicBezTo>
                <a:cubicBezTo>
                  <a:pt x="3748" y="1643"/>
                  <a:pt x="3610" y="1653"/>
                  <a:pt x="3462" y="1663"/>
                </a:cubicBezTo>
                <a:cubicBezTo>
                  <a:pt x="3315" y="1643"/>
                  <a:pt x="3177" y="1623"/>
                  <a:pt x="3020" y="1604"/>
                </a:cubicBezTo>
                <a:cubicBezTo>
                  <a:pt x="2921" y="1594"/>
                  <a:pt x="2862" y="1545"/>
                  <a:pt x="2853" y="1446"/>
                </a:cubicBezTo>
                <a:cubicBezTo>
                  <a:pt x="2823" y="1259"/>
                  <a:pt x="2774" y="1082"/>
                  <a:pt x="2803" y="905"/>
                </a:cubicBezTo>
                <a:cubicBezTo>
                  <a:pt x="2853" y="571"/>
                  <a:pt x="3049" y="374"/>
                  <a:pt x="3354" y="286"/>
                </a:cubicBezTo>
                <a:cubicBezTo>
                  <a:pt x="3465" y="255"/>
                  <a:pt x="3574" y="241"/>
                  <a:pt x="3682" y="241"/>
                </a:cubicBezTo>
                <a:close/>
                <a:moveTo>
                  <a:pt x="1" y="0"/>
                </a:moveTo>
                <a:cubicBezTo>
                  <a:pt x="1" y="69"/>
                  <a:pt x="1" y="138"/>
                  <a:pt x="10" y="237"/>
                </a:cubicBezTo>
                <a:lnTo>
                  <a:pt x="482" y="600"/>
                </a:lnTo>
                <a:cubicBezTo>
                  <a:pt x="1151" y="1082"/>
                  <a:pt x="1849" y="1505"/>
                  <a:pt x="2646" y="1722"/>
                </a:cubicBezTo>
                <a:cubicBezTo>
                  <a:pt x="2735" y="1751"/>
                  <a:pt x="2784" y="1781"/>
                  <a:pt x="2823" y="1869"/>
                </a:cubicBezTo>
                <a:cubicBezTo>
                  <a:pt x="2872" y="1997"/>
                  <a:pt x="2921" y="2125"/>
                  <a:pt x="2990" y="2243"/>
                </a:cubicBezTo>
                <a:cubicBezTo>
                  <a:pt x="3128" y="2459"/>
                  <a:pt x="3285" y="2656"/>
                  <a:pt x="3433" y="2862"/>
                </a:cubicBezTo>
                <a:cubicBezTo>
                  <a:pt x="3679" y="3148"/>
                  <a:pt x="3944" y="3443"/>
                  <a:pt x="4190" y="3738"/>
                </a:cubicBezTo>
                <a:cubicBezTo>
                  <a:pt x="4515" y="4141"/>
                  <a:pt x="4741" y="4603"/>
                  <a:pt x="4810" y="5124"/>
                </a:cubicBezTo>
                <a:cubicBezTo>
                  <a:pt x="4859" y="5449"/>
                  <a:pt x="4898" y="5783"/>
                  <a:pt x="4810" y="6098"/>
                </a:cubicBezTo>
                <a:cubicBezTo>
                  <a:pt x="4741" y="6373"/>
                  <a:pt x="4633" y="6629"/>
                  <a:pt x="4515" y="6885"/>
                </a:cubicBezTo>
                <a:cubicBezTo>
                  <a:pt x="4436" y="7091"/>
                  <a:pt x="4269" y="7239"/>
                  <a:pt x="4102" y="7377"/>
                </a:cubicBezTo>
                <a:cubicBezTo>
                  <a:pt x="4023" y="7436"/>
                  <a:pt x="3964" y="7514"/>
                  <a:pt x="3895" y="7563"/>
                </a:cubicBezTo>
                <a:cubicBezTo>
                  <a:pt x="3718" y="7681"/>
                  <a:pt x="3551" y="7829"/>
                  <a:pt x="3364" y="7927"/>
                </a:cubicBezTo>
                <a:cubicBezTo>
                  <a:pt x="2915" y="8161"/>
                  <a:pt x="2440" y="8253"/>
                  <a:pt x="1938" y="8253"/>
                </a:cubicBezTo>
                <a:cubicBezTo>
                  <a:pt x="1912" y="8253"/>
                  <a:pt x="1885" y="8252"/>
                  <a:pt x="1859" y="8252"/>
                </a:cubicBezTo>
                <a:cubicBezTo>
                  <a:pt x="1309" y="8252"/>
                  <a:pt x="768" y="8173"/>
                  <a:pt x="217" y="8104"/>
                </a:cubicBezTo>
                <a:cubicBezTo>
                  <a:pt x="158" y="8095"/>
                  <a:pt x="79" y="8095"/>
                  <a:pt x="10" y="8095"/>
                </a:cubicBezTo>
                <a:lnTo>
                  <a:pt x="10" y="8252"/>
                </a:lnTo>
                <a:cubicBezTo>
                  <a:pt x="394" y="8301"/>
                  <a:pt x="768" y="8360"/>
                  <a:pt x="1151" y="8399"/>
                </a:cubicBezTo>
                <a:cubicBezTo>
                  <a:pt x="1466" y="8419"/>
                  <a:pt x="1790" y="8439"/>
                  <a:pt x="2125" y="8449"/>
                </a:cubicBezTo>
                <a:cubicBezTo>
                  <a:pt x="2607" y="8399"/>
                  <a:pt x="3069" y="8311"/>
                  <a:pt x="3492" y="8065"/>
                </a:cubicBezTo>
                <a:cubicBezTo>
                  <a:pt x="3669" y="7947"/>
                  <a:pt x="3856" y="7809"/>
                  <a:pt x="4043" y="7672"/>
                </a:cubicBezTo>
                <a:cubicBezTo>
                  <a:pt x="4092" y="7632"/>
                  <a:pt x="4131" y="7573"/>
                  <a:pt x="4180" y="7534"/>
                </a:cubicBezTo>
                <a:cubicBezTo>
                  <a:pt x="4721" y="7111"/>
                  <a:pt x="4977" y="6521"/>
                  <a:pt x="5026" y="5862"/>
                </a:cubicBezTo>
                <a:cubicBezTo>
                  <a:pt x="5095" y="4957"/>
                  <a:pt x="4829" y="4141"/>
                  <a:pt x="4180" y="3472"/>
                </a:cubicBezTo>
                <a:cubicBezTo>
                  <a:pt x="3807" y="3089"/>
                  <a:pt x="3492" y="2656"/>
                  <a:pt x="3197" y="2213"/>
                </a:cubicBezTo>
                <a:cubicBezTo>
                  <a:pt x="3138" y="2135"/>
                  <a:pt x="3099" y="2046"/>
                  <a:pt x="3059" y="1958"/>
                </a:cubicBezTo>
                <a:cubicBezTo>
                  <a:pt x="3049" y="1918"/>
                  <a:pt x="3049" y="1869"/>
                  <a:pt x="3030" y="1820"/>
                </a:cubicBezTo>
                <a:cubicBezTo>
                  <a:pt x="3082" y="1820"/>
                  <a:pt x="3121" y="1816"/>
                  <a:pt x="3159" y="1816"/>
                </a:cubicBezTo>
                <a:cubicBezTo>
                  <a:pt x="3178" y="1816"/>
                  <a:pt x="3197" y="1817"/>
                  <a:pt x="3217" y="1820"/>
                </a:cubicBezTo>
                <a:cubicBezTo>
                  <a:pt x="3300" y="1831"/>
                  <a:pt x="3382" y="1836"/>
                  <a:pt x="3465" y="1836"/>
                </a:cubicBezTo>
                <a:cubicBezTo>
                  <a:pt x="3683" y="1836"/>
                  <a:pt x="3897" y="1801"/>
                  <a:pt x="4111" y="1751"/>
                </a:cubicBezTo>
                <a:cubicBezTo>
                  <a:pt x="4456" y="1663"/>
                  <a:pt x="4692" y="1446"/>
                  <a:pt x="4829" y="1112"/>
                </a:cubicBezTo>
                <a:cubicBezTo>
                  <a:pt x="4918" y="876"/>
                  <a:pt x="4879" y="610"/>
                  <a:pt x="4682" y="443"/>
                </a:cubicBezTo>
                <a:cubicBezTo>
                  <a:pt x="4392" y="194"/>
                  <a:pt x="4079" y="69"/>
                  <a:pt x="3740" y="69"/>
                </a:cubicBezTo>
                <a:cubicBezTo>
                  <a:pt x="3584" y="69"/>
                  <a:pt x="3423" y="95"/>
                  <a:pt x="3256" y="148"/>
                </a:cubicBezTo>
                <a:cubicBezTo>
                  <a:pt x="3000" y="227"/>
                  <a:pt x="2833" y="414"/>
                  <a:pt x="2676" y="610"/>
                </a:cubicBezTo>
                <a:cubicBezTo>
                  <a:pt x="2587" y="905"/>
                  <a:pt x="2617" y="1200"/>
                  <a:pt x="2676" y="1515"/>
                </a:cubicBezTo>
                <a:cubicBezTo>
                  <a:pt x="2567" y="1495"/>
                  <a:pt x="2479" y="1466"/>
                  <a:pt x="2410" y="1446"/>
                </a:cubicBezTo>
                <a:cubicBezTo>
                  <a:pt x="1692" y="1200"/>
                  <a:pt x="1063" y="787"/>
                  <a:pt x="463" y="345"/>
                </a:cubicBezTo>
                <a:cubicBezTo>
                  <a:pt x="315" y="227"/>
                  <a:pt x="158" y="118"/>
                  <a:pt x="1"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noFill/>
      </p:bgPr>
    </p:bg>
    <p:spTree>
      <p:nvGrpSpPr>
        <p:cNvPr id="71" name="Shape 7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
    <p:spTree>
      <p:nvGrpSpPr>
        <p:cNvPr id="72" name="Shape 72"/>
        <p:cNvGrpSpPr/>
        <p:nvPr/>
      </p:nvGrpSpPr>
      <p:grpSpPr>
        <a:xfrm>
          <a:off x="0" y="0"/>
          <a:ext cx="0" cy="0"/>
          <a:chOff x="0" y="0"/>
          <a:chExt cx="0" cy="0"/>
        </a:xfrm>
      </p:grpSpPr>
      <p:sp>
        <p:nvSpPr>
          <p:cNvPr id="73" name="Google Shape;73;p13"/>
          <p:cNvSpPr txBox="1"/>
          <p:nvPr>
            <p:ph hasCustomPrompt="1" type="title"/>
          </p:nvPr>
        </p:nvSpPr>
        <p:spPr>
          <a:xfrm>
            <a:off x="2162825" y="1243400"/>
            <a:ext cx="937500" cy="770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b="1" sz="400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74" name="Google Shape;74;p13"/>
          <p:cNvSpPr txBox="1"/>
          <p:nvPr>
            <p:ph idx="1" type="subTitle"/>
          </p:nvPr>
        </p:nvSpPr>
        <p:spPr>
          <a:xfrm>
            <a:off x="1228638" y="2418479"/>
            <a:ext cx="28818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solidFill>
                  <a:srgbClr val="0D534C"/>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75" name="Google Shape;75;p13"/>
          <p:cNvSpPr txBox="1"/>
          <p:nvPr>
            <p:ph hasCustomPrompt="1" idx="2" type="title"/>
          </p:nvPr>
        </p:nvSpPr>
        <p:spPr>
          <a:xfrm>
            <a:off x="6007600" y="1243400"/>
            <a:ext cx="937500" cy="770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b="1" sz="400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76" name="Google Shape;76;p13"/>
          <p:cNvSpPr txBox="1"/>
          <p:nvPr>
            <p:ph idx="3" type="subTitle"/>
          </p:nvPr>
        </p:nvSpPr>
        <p:spPr>
          <a:xfrm>
            <a:off x="5033101" y="2418482"/>
            <a:ext cx="28857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solidFill>
                  <a:srgbClr val="0D534C"/>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77" name="Google Shape;77;p13"/>
          <p:cNvSpPr txBox="1"/>
          <p:nvPr>
            <p:ph hasCustomPrompt="1" idx="4" type="title"/>
          </p:nvPr>
        </p:nvSpPr>
        <p:spPr>
          <a:xfrm>
            <a:off x="4116138" y="2747363"/>
            <a:ext cx="937500" cy="7704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b="1" sz="400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78" name="Google Shape;78;p13"/>
          <p:cNvSpPr txBox="1"/>
          <p:nvPr>
            <p:ph idx="5" type="subTitle"/>
          </p:nvPr>
        </p:nvSpPr>
        <p:spPr>
          <a:xfrm>
            <a:off x="3128978" y="3963672"/>
            <a:ext cx="28896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solidFill>
                  <a:srgbClr val="0D534C"/>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79" name="Google Shape;79;p13"/>
          <p:cNvSpPr txBox="1"/>
          <p:nvPr>
            <p:ph idx="6" type="title"/>
          </p:nvPr>
        </p:nvSpPr>
        <p:spPr>
          <a:xfrm>
            <a:off x="720000" y="445025"/>
            <a:ext cx="3924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0" name="Google Shape;80;p13"/>
          <p:cNvSpPr txBox="1"/>
          <p:nvPr>
            <p:ph idx="7" type="subTitle"/>
          </p:nvPr>
        </p:nvSpPr>
        <p:spPr>
          <a:xfrm>
            <a:off x="1224687" y="2004625"/>
            <a:ext cx="2881800" cy="527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81" name="Google Shape;81;p13"/>
          <p:cNvSpPr txBox="1"/>
          <p:nvPr>
            <p:ph idx="8" type="subTitle"/>
          </p:nvPr>
        </p:nvSpPr>
        <p:spPr>
          <a:xfrm>
            <a:off x="5033567" y="2004625"/>
            <a:ext cx="2889000" cy="527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82" name="Google Shape;82;p13"/>
          <p:cNvSpPr txBox="1"/>
          <p:nvPr>
            <p:ph idx="9" type="subTitle"/>
          </p:nvPr>
        </p:nvSpPr>
        <p:spPr>
          <a:xfrm>
            <a:off x="3125250" y="3510825"/>
            <a:ext cx="2889600" cy="527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83" name="Google Shape;83;p13"/>
          <p:cNvSpPr/>
          <p:nvPr/>
        </p:nvSpPr>
        <p:spPr>
          <a:xfrm rot="3502230">
            <a:off x="-1393323" y="2989158"/>
            <a:ext cx="2650685" cy="2824502"/>
          </a:xfrm>
          <a:custGeom>
            <a:rect b="b" l="l" r="r" t="t"/>
            <a:pathLst>
              <a:path extrusionOk="0" h="15050" w="14124">
                <a:moveTo>
                  <a:pt x="11037" y="1"/>
                </a:moveTo>
                <a:cubicBezTo>
                  <a:pt x="10844" y="1"/>
                  <a:pt x="10652" y="9"/>
                  <a:pt x="10465" y="21"/>
                </a:cubicBezTo>
                <a:cubicBezTo>
                  <a:pt x="7918" y="218"/>
                  <a:pt x="5420" y="1054"/>
                  <a:pt x="3295" y="2460"/>
                </a:cubicBezTo>
                <a:cubicBezTo>
                  <a:pt x="1938" y="3345"/>
                  <a:pt x="660" y="4575"/>
                  <a:pt x="365" y="6158"/>
                </a:cubicBezTo>
                <a:cubicBezTo>
                  <a:pt x="1" y="8174"/>
                  <a:pt x="1289" y="10033"/>
                  <a:pt x="2656" y="11381"/>
                </a:cubicBezTo>
                <a:cubicBezTo>
                  <a:pt x="3728" y="12443"/>
                  <a:pt x="5429" y="14410"/>
                  <a:pt x="6905" y="14862"/>
                </a:cubicBezTo>
                <a:cubicBezTo>
                  <a:pt x="7313" y="14989"/>
                  <a:pt x="7698" y="15049"/>
                  <a:pt x="8061" y="15049"/>
                </a:cubicBezTo>
                <a:cubicBezTo>
                  <a:pt x="12269" y="15049"/>
                  <a:pt x="13568" y="7059"/>
                  <a:pt x="13966" y="3936"/>
                </a:cubicBezTo>
                <a:cubicBezTo>
                  <a:pt x="14114" y="2824"/>
                  <a:pt x="14123" y="1565"/>
                  <a:pt x="13346" y="759"/>
                </a:cubicBezTo>
                <a:cubicBezTo>
                  <a:pt x="12769" y="157"/>
                  <a:pt x="11891" y="1"/>
                  <a:pt x="1103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3"/>
          <p:cNvSpPr/>
          <p:nvPr/>
        </p:nvSpPr>
        <p:spPr>
          <a:xfrm>
            <a:off x="7660595" y="1266169"/>
            <a:ext cx="2650674" cy="2004618"/>
          </a:xfrm>
          <a:custGeom>
            <a:rect b="b" l="l" r="r" t="t"/>
            <a:pathLst>
              <a:path extrusionOk="0" h="7714" w="10200">
                <a:moveTo>
                  <a:pt x="5924" y="1"/>
                </a:moveTo>
                <a:cubicBezTo>
                  <a:pt x="4472" y="1"/>
                  <a:pt x="3030" y="370"/>
                  <a:pt x="1751" y="1071"/>
                </a:cubicBezTo>
                <a:cubicBezTo>
                  <a:pt x="0" y="2015"/>
                  <a:pt x="699" y="3019"/>
                  <a:pt x="1397" y="4671"/>
                </a:cubicBezTo>
                <a:cubicBezTo>
                  <a:pt x="1604" y="5162"/>
                  <a:pt x="1830" y="5654"/>
                  <a:pt x="2144" y="6087"/>
                </a:cubicBezTo>
                <a:cubicBezTo>
                  <a:pt x="2921" y="7137"/>
                  <a:pt x="4238" y="7713"/>
                  <a:pt x="5548" y="7713"/>
                </a:cubicBezTo>
                <a:cubicBezTo>
                  <a:pt x="6030" y="7713"/>
                  <a:pt x="6511" y="7635"/>
                  <a:pt x="6963" y="7474"/>
                </a:cubicBezTo>
                <a:cubicBezTo>
                  <a:pt x="8655" y="6864"/>
                  <a:pt x="9884" y="5221"/>
                  <a:pt x="10130" y="3451"/>
                </a:cubicBezTo>
                <a:cubicBezTo>
                  <a:pt x="10189" y="3009"/>
                  <a:pt x="10199" y="2556"/>
                  <a:pt x="10071" y="2124"/>
                </a:cubicBezTo>
                <a:cubicBezTo>
                  <a:pt x="9678" y="816"/>
                  <a:pt x="8173" y="176"/>
                  <a:pt x="6826" y="48"/>
                </a:cubicBezTo>
                <a:cubicBezTo>
                  <a:pt x="6526" y="16"/>
                  <a:pt x="6225" y="1"/>
                  <a:pt x="592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3"/>
          <p:cNvSpPr/>
          <p:nvPr/>
        </p:nvSpPr>
        <p:spPr>
          <a:xfrm>
            <a:off x="456050" y="3517763"/>
            <a:ext cx="984050" cy="863125"/>
          </a:xfrm>
          <a:custGeom>
            <a:rect b="b" l="l" r="r" t="t"/>
            <a:pathLst>
              <a:path extrusionOk="0" h="34525" w="39362">
                <a:moveTo>
                  <a:pt x="21616" y="26919"/>
                </a:moveTo>
                <a:cubicBezTo>
                  <a:pt x="19514" y="27987"/>
                  <a:pt x="17746" y="29088"/>
                  <a:pt x="16179" y="30589"/>
                </a:cubicBezTo>
                <a:cubicBezTo>
                  <a:pt x="15612" y="31189"/>
                  <a:pt x="14978" y="31823"/>
                  <a:pt x="14411" y="32357"/>
                </a:cubicBezTo>
                <a:cubicBezTo>
                  <a:pt x="13277" y="33357"/>
                  <a:pt x="12176" y="34425"/>
                  <a:pt x="10475" y="34525"/>
                </a:cubicBezTo>
                <a:cubicBezTo>
                  <a:pt x="10074" y="34225"/>
                  <a:pt x="10174" y="33724"/>
                  <a:pt x="10441" y="33257"/>
                </a:cubicBezTo>
                <a:cubicBezTo>
                  <a:pt x="11342" y="31389"/>
                  <a:pt x="11342" y="29388"/>
                  <a:pt x="11442" y="27353"/>
                </a:cubicBezTo>
                <a:cubicBezTo>
                  <a:pt x="11475" y="25852"/>
                  <a:pt x="11675" y="24351"/>
                  <a:pt x="11942" y="22883"/>
                </a:cubicBezTo>
                <a:cubicBezTo>
                  <a:pt x="12209" y="21416"/>
                  <a:pt x="11909" y="20381"/>
                  <a:pt x="10675" y="19581"/>
                </a:cubicBezTo>
                <a:cubicBezTo>
                  <a:pt x="8473" y="18080"/>
                  <a:pt x="6038" y="16846"/>
                  <a:pt x="4170" y="14844"/>
                </a:cubicBezTo>
                <a:cubicBezTo>
                  <a:pt x="3670" y="14310"/>
                  <a:pt x="2836" y="14044"/>
                  <a:pt x="2135" y="13677"/>
                </a:cubicBezTo>
                <a:cubicBezTo>
                  <a:pt x="1502" y="13343"/>
                  <a:pt x="834" y="13043"/>
                  <a:pt x="0" y="12676"/>
                </a:cubicBezTo>
                <a:cubicBezTo>
                  <a:pt x="1135" y="11542"/>
                  <a:pt x="2069" y="10674"/>
                  <a:pt x="3770" y="10708"/>
                </a:cubicBezTo>
                <a:cubicBezTo>
                  <a:pt x="6605" y="10808"/>
                  <a:pt x="9474" y="10541"/>
                  <a:pt x="12309" y="10341"/>
                </a:cubicBezTo>
                <a:cubicBezTo>
                  <a:pt x="13944" y="10207"/>
                  <a:pt x="13944" y="10007"/>
                  <a:pt x="14111" y="8339"/>
                </a:cubicBezTo>
                <a:cubicBezTo>
                  <a:pt x="14344" y="6071"/>
                  <a:pt x="14744" y="3836"/>
                  <a:pt x="15078" y="1568"/>
                </a:cubicBezTo>
                <a:cubicBezTo>
                  <a:pt x="15111" y="1301"/>
                  <a:pt x="15345" y="968"/>
                  <a:pt x="15612" y="801"/>
                </a:cubicBezTo>
                <a:cubicBezTo>
                  <a:pt x="16746" y="0"/>
                  <a:pt x="18614" y="167"/>
                  <a:pt x="19614" y="1168"/>
                </a:cubicBezTo>
                <a:cubicBezTo>
                  <a:pt x="20749" y="2235"/>
                  <a:pt x="21282" y="3669"/>
                  <a:pt x="21816" y="5070"/>
                </a:cubicBezTo>
                <a:cubicBezTo>
                  <a:pt x="22250" y="6238"/>
                  <a:pt x="22783" y="7339"/>
                  <a:pt x="23284" y="8473"/>
                </a:cubicBezTo>
                <a:cubicBezTo>
                  <a:pt x="23584" y="9140"/>
                  <a:pt x="24251" y="9240"/>
                  <a:pt x="24852" y="9207"/>
                </a:cubicBezTo>
                <a:cubicBezTo>
                  <a:pt x="26019" y="9140"/>
                  <a:pt x="27187" y="8973"/>
                  <a:pt x="28354" y="8806"/>
                </a:cubicBezTo>
                <a:cubicBezTo>
                  <a:pt x="31023" y="8506"/>
                  <a:pt x="33691" y="8139"/>
                  <a:pt x="36360" y="7872"/>
                </a:cubicBezTo>
                <a:cubicBezTo>
                  <a:pt x="37494" y="7806"/>
                  <a:pt x="38595" y="8173"/>
                  <a:pt x="39362" y="9140"/>
                </a:cubicBezTo>
                <a:cubicBezTo>
                  <a:pt x="39195" y="9407"/>
                  <a:pt x="39095" y="9640"/>
                  <a:pt x="38928" y="9874"/>
                </a:cubicBezTo>
                <a:cubicBezTo>
                  <a:pt x="38028" y="11041"/>
                  <a:pt x="37094" y="12142"/>
                  <a:pt x="36293" y="13343"/>
                </a:cubicBezTo>
                <a:cubicBezTo>
                  <a:pt x="34925" y="15511"/>
                  <a:pt x="33191" y="17313"/>
                  <a:pt x="31123" y="18847"/>
                </a:cubicBezTo>
                <a:cubicBezTo>
                  <a:pt x="30622" y="19214"/>
                  <a:pt x="30122" y="19548"/>
                  <a:pt x="29622" y="19914"/>
                </a:cubicBezTo>
                <a:cubicBezTo>
                  <a:pt x="28187" y="21082"/>
                  <a:pt x="28154" y="21315"/>
                  <a:pt x="28921" y="22883"/>
                </a:cubicBezTo>
                <a:cubicBezTo>
                  <a:pt x="29488" y="24084"/>
                  <a:pt x="30089" y="25318"/>
                  <a:pt x="30589" y="26519"/>
                </a:cubicBezTo>
                <a:cubicBezTo>
                  <a:pt x="31623" y="29088"/>
                  <a:pt x="33491" y="31156"/>
                  <a:pt x="35126" y="33357"/>
                </a:cubicBezTo>
                <a:cubicBezTo>
                  <a:pt x="35326" y="33591"/>
                  <a:pt x="35492" y="33891"/>
                  <a:pt x="35759" y="34325"/>
                </a:cubicBezTo>
                <a:cubicBezTo>
                  <a:pt x="35192" y="34391"/>
                  <a:pt x="34825" y="34525"/>
                  <a:pt x="34492" y="34525"/>
                </a:cubicBezTo>
                <a:cubicBezTo>
                  <a:pt x="30923" y="34492"/>
                  <a:pt x="30856" y="34525"/>
                  <a:pt x="27920" y="32323"/>
                </a:cubicBezTo>
                <a:cubicBezTo>
                  <a:pt x="26286" y="31089"/>
                  <a:pt x="24818" y="29721"/>
                  <a:pt x="23317" y="28387"/>
                </a:cubicBezTo>
                <a:cubicBezTo>
                  <a:pt x="22817" y="27920"/>
                  <a:pt x="22283" y="27487"/>
                  <a:pt x="21616" y="26919"/>
                </a:cubicBezTo>
                <a:close/>
                <a:moveTo>
                  <a:pt x="16679" y="20081"/>
                </a:moveTo>
                <a:cubicBezTo>
                  <a:pt x="16345" y="18814"/>
                  <a:pt x="16312" y="17746"/>
                  <a:pt x="15411" y="16679"/>
                </a:cubicBezTo>
                <a:cubicBezTo>
                  <a:pt x="15512" y="18080"/>
                  <a:pt x="15078" y="19247"/>
                  <a:pt x="16679" y="20081"/>
                </a:cubicBezTo>
                <a:close/>
                <a:moveTo>
                  <a:pt x="20248" y="14877"/>
                </a:moveTo>
                <a:cubicBezTo>
                  <a:pt x="20482" y="13143"/>
                  <a:pt x="20315" y="12476"/>
                  <a:pt x="19314" y="11675"/>
                </a:cubicBezTo>
                <a:cubicBezTo>
                  <a:pt x="19681" y="12909"/>
                  <a:pt x="19981" y="13910"/>
                  <a:pt x="20248" y="14877"/>
                </a:cubicBezTo>
                <a:close/>
                <a:moveTo>
                  <a:pt x="12142" y="14577"/>
                </a:moveTo>
                <a:cubicBezTo>
                  <a:pt x="11976" y="14677"/>
                  <a:pt x="11809" y="14744"/>
                  <a:pt x="11675" y="14811"/>
                </a:cubicBezTo>
                <a:cubicBezTo>
                  <a:pt x="11842" y="15545"/>
                  <a:pt x="11742" y="16412"/>
                  <a:pt x="13010" y="16679"/>
                </a:cubicBezTo>
                <a:cubicBezTo>
                  <a:pt x="12676" y="15978"/>
                  <a:pt x="12409" y="15244"/>
                  <a:pt x="12142" y="14577"/>
                </a:cubicBezTo>
                <a:close/>
                <a:moveTo>
                  <a:pt x="18847" y="7572"/>
                </a:moveTo>
                <a:cubicBezTo>
                  <a:pt x="18680" y="7639"/>
                  <a:pt x="18580" y="7672"/>
                  <a:pt x="18414" y="7706"/>
                </a:cubicBezTo>
                <a:cubicBezTo>
                  <a:pt x="18647" y="8206"/>
                  <a:pt x="18414" y="8873"/>
                  <a:pt x="19314" y="9540"/>
                </a:cubicBezTo>
                <a:cubicBezTo>
                  <a:pt x="19114" y="8673"/>
                  <a:pt x="18981" y="8139"/>
                  <a:pt x="18847" y="7572"/>
                </a:cubicBezTo>
                <a:close/>
                <a:moveTo>
                  <a:pt x="32424" y="14677"/>
                </a:moveTo>
                <a:cubicBezTo>
                  <a:pt x="32524" y="14577"/>
                  <a:pt x="32657" y="14477"/>
                  <a:pt x="32757" y="14377"/>
                </a:cubicBezTo>
                <a:cubicBezTo>
                  <a:pt x="32657" y="13977"/>
                  <a:pt x="32590" y="13510"/>
                  <a:pt x="31623" y="13643"/>
                </a:cubicBezTo>
                <a:cubicBezTo>
                  <a:pt x="31990" y="14077"/>
                  <a:pt x="32190" y="14377"/>
                  <a:pt x="32424" y="14677"/>
                </a:cubicBezTo>
                <a:close/>
                <a:moveTo>
                  <a:pt x="18647" y="25485"/>
                </a:moveTo>
                <a:cubicBezTo>
                  <a:pt x="18447" y="25585"/>
                  <a:pt x="18180" y="25719"/>
                  <a:pt x="18247" y="25752"/>
                </a:cubicBezTo>
                <a:cubicBezTo>
                  <a:pt x="18314" y="25985"/>
                  <a:pt x="18447" y="26186"/>
                  <a:pt x="18580" y="26386"/>
                </a:cubicBezTo>
                <a:cubicBezTo>
                  <a:pt x="18580" y="26386"/>
                  <a:pt x="18947" y="26252"/>
                  <a:pt x="18947" y="26219"/>
                </a:cubicBezTo>
                <a:cubicBezTo>
                  <a:pt x="18847" y="25985"/>
                  <a:pt x="18781" y="25752"/>
                  <a:pt x="18647" y="25485"/>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3"/>
          <p:cNvSpPr/>
          <p:nvPr/>
        </p:nvSpPr>
        <p:spPr>
          <a:xfrm flipH="1" rot="10800000">
            <a:off x="5453575" y="-1681962"/>
            <a:ext cx="4413842" cy="4043368"/>
          </a:xfrm>
          <a:custGeom>
            <a:rect b="b" l="l" r="r" t="t"/>
            <a:pathLst>
              <a:path extrusionOk="0" h="15236" w="16632">
                <a:moveTo>
                  <a:pt x="13324" y="196"/>
                </a:moveTo>
                <a:cubicBezTo>
                  <a:pt x="13459" y="196"/>
                  <a:pt x="13604" y="207"/>
                  <a:pt x="13759" y="228"/>
                </a:cubicBezTo>
                <a:cubicBezTo>
                  <a:pt x="13858" y="238"/>
                  <a:pt x="13956" y="267"/>
                  <a:pt x="14054" y="277"/>
                </a:cubicBezTo>
                <a:cubicBezTo>
                  <a:pt x="14802" y="434"/>
                  <a:pt x="15422" y="808"/>
                  <a:pt x="15785" y="1310"/>
                </a:cubicBezTo>
                <a:cubicBezTo>
                  <a:pt x="16415" y="2165"/>
                  <a:pt x="16336" y="3346"/>
                  <a:pt x="16208" y="4477"/>
                </a:cubicBezTo>
                <a:cubicBezTo>
                  <a:pt x="15913" y="6965"/>
                  <a:pt x="15579" y="9482"/>
                  <a:pt x="15205" y="11951"/>
                </a:cubicBezTo>
                <a:cubicBezTo>
                  <a:pt x="15176" y="12236"/>
                  <a:pt x="15117" y="12521"/>
                  <a:pt x="15038" y="12807"/>
                </a:cubicBezTo>
                <a:cubicBezTo>
                  <a:pt x="14753" y="13643"/>
                  <a:pt x="13858" y="14636"/>
                  <a:pt x="12176" y="14931"/>
                </a:cubicBezTo>
                <a:cubicBezTo>
                  <a:pt x="11770" y="14998"/>
                  <a:pt x="11358" y="15022"/>
                  <a:pt x="10945" y="15022"/>
                </a:cubicBezTo>
                <a:cubicBezTo>
                  <a:pt x="10330" y="15022"/>
                  <a:pt x="9710" y="14968"/>
                  <a:pt x="9098" y="14921"/>
                </a:cubicBezTo>
                <a:cubicBezTo>
                  <a:pt x="8852" y="14892"/>
                  <a:pt x="8596" y="14872"/>
                  <a:pt x="8350" y="14852"/>
                </a:cubicBezTo>
                <a:cubicBezTo>
                  <a:pt x="7819" y="14823"/>
                  <a:pt x="7278" y="14793"/>
                  <a:pt x="6737" y="14774"/>
                </a:cubicBezTo>
                <a:lnTo>
                  <a:pt x="6698" y="14774"/>
                </a:lnTo>
                <a:cubicBezTo>
                  <a:pt x="4898" y="14685"/>
                  <a:pt x="3030" y="14597"/>
                  <a:pt x="1377" y="13859"/>
                </a:cubicBezTo>
                <a:cubicBezTo>
                  <a:pt x="443" y="13446"/>
                  <a:pt x="237" y="13053"/>
                  <a:pt x="473" y="12187"/>
                </a:cubicBezTo>
                <a:cubicBezTo>
                  <a:pt x="748" y="11164"/>
                  <a:pt x="1161" y="10171"/>
                  <a:pt x="1712" y="9227"/>
                </a:cubicBezTo>
                <a:cubicBezTo>
                  <a:pt x="2027" y="8676"/>
                  <a:pt x="2469" y="7997"/>
                  <a:pt x="3148" y="7663"/>
                </a:cubicBezTo>
                <a:cubicBezTo>
                  <a:pt x="3543" y="7468"/>
                  <a:pt x="3958" y="7414"/>
                  <a:pt x="4394" y="7414"/>
                </a:cubicBezTo>
                <a:cubicBezTo>
                  <a:pt x="4706" y="7414"/>
                  <a:pt x="5028" y="7442"/>
                  <a:pt x="5361" y="7466"/>
                </a:cubicBezTo>
                <a:cubicBezTo>
                  <a:pt x="5680" y="7494"/>
                  <a:pt x="6010" y="7522"/>
                  <a:pt x="6336" y="7522"/>
                </a:cubicBezTo>
                <a:cubicBezTo>
                  <a:pt x="6471" y="7522"/>
                  <a:pt x="6605" y="7517"/>
                  <a:pt x="6737" y="7506"/>
                </a:cubicBezTo>
                <a:cubicBezTo>
                  <a:pt x="7829" y="7407"/>
                  <a:pt x="8931" y="6817"/>
                  <a:pt x="9747" y="5883"/>
                </a:cubicBezTo>
                <a:cubicBezTo>
                  <a:pt x="10435" y="5096"/>
                  <a:pt x="10957" y="4064"/>
                  <a:pt x="11291" y="2805"/>
                </a:cubicBezTo>
                <a:lnTo>
                  <a:pt x="11340" y="2598"/>
                </a:lnTo>
                <a:cubicBezTo>
                  <a:pt x="11566" y="1684"/>
                  <a:pt x="11842" y="671"/>
                  <a:pt x="12668" y="316"/>
                </a:cubicBezTo>
                <a:cubicBezTo>
                  <a:pt x="12859" y="234"/>
                  <a:pt x="13075" y="196"/>
                  <a:pt x="13324" y="196"/>
                </a:cubicBezTo>
                <a:close/>
                <a:moveTo>
                  <a:pt x="13338" y="0"/>
                </a:moveTo>
                <a:cubicBezTo>
                  <a:pt x="13057" y="0"/>
                  <a:pt x="12810" y="42"/>
                  <a:pt x="12589" y="139"/>
                </a:cubicBezTo>
                <a:lnTo>
                  <a:pt x="12442" y="218"/>
                </a:lnTo>
                <a:cubicBezTo>
                  <a:pt x="11645" y="661"/>
                  <a:pt x="11370" y="1664"/>
                  <a:pt x="11134" y="2559"/>
                </a:cubicBezTo>
                <a:lnTo>
                  <a:pt x="11124" y="2588"/>
                </a:lnTo>
                <a:cubicBezTo>
                  <a:pt x="11114" y="2647"/>
                  <a:pt x="11104" y="2696"/>
                  <a:pt x="11075" y="2755"/>
                </a:cubicBezTo>
                <a:cubicBezTo>
                  <a:pt x="10760" y="3975"/>
                  <a:pt x="10248" y="4988"/>
                  <a:pt x="9580" y="5755"/>
                </a:cubicBezTo>
                <a:cubicBezTo>
                  <a:pt x="8793" y="6660"/>
                  <a:pt x="7741" y="7220"/>
                  <a:pt x="6698" y="7309"/>
                </a:cubicBezTo>
                <a:cubicBezTo>
                  <a:pt x="6568" y="7321"/>
                  <a:pt x="6438" y="7325"/>
                  <a:pt x="6307" y="7325"/>
                </a:cubicBezTo>
                <a:cubicBezTo>
                  <a:pt x="5991" y="7325"/>
                  <a:pt x="5673" y="7297"/>
                  <a:pt x="5361" y="7270"/>
                </a:cubicBezTo>
                <a:cubicBezTo>
                  <a:pt x="5044" y="7246"/>
                  <a:pt x="4723" y="7219"/>
                  <a:pt x="4405" y="7219"/>
                </a:cubicBezTo>
                <a:cubicBezTo>
                  <a:pt x="3934" y="7219"/>
                  <a:pt x="3473" y="7278"/>
                  <a:pt x="3049" y="7496"/>
                </a:cubicBezTo>
                <a:cubicBezTo>
                  <a:pt x="3010" y="7506"/>
                  <a:pt x="2990" y="7525"/>
                  <a:pt x="2951" y="7545"/>
                </a:cubicBezTo>
                <a:cubicBezTo>
                  <a:pt x="2292" y="7909"/>
                  <a:pt x="1850" y="8578"/>
                  <a:pt x="1525" y="9128"/>
                </a:cubicBezTo>
                <a:lnTo>
                  <a:pt x="1515" y="9148"/>
                </a:lnTo>
                <a:cubicBezTo>
                  <a:pt x="964" y="10112"/>
                  <a:pt x="541" y="11115"/>
                  <a:pt x="256" y="12148"/>
                </a:cubicBezTo>
                <a:cubicBezTo>
                  <a:pt x="1" y="13102"/>
                  <a:pt x="256" y="13603"/>
                  <a:pt x="1269" y="14056"/>
                </a:cubicBezTo>
                <a:cubicBezTo>
                  <a:pt x="1791" y="14292"/>
                  <a:pt x="2361" y="14479"/>
                  <a:pt x="3000" y="14606"/>
                </a:cubicBezTo>
                <a:cubicBezTo>
                  <a:pt x="4190" y="14872"/>
                  <a:pt x="5449" y="14931"/>
                  <a:pt x="6669" y="14980"/>
                </a:cubicBezTo>
                <a:lnTo>
                  <a:pt x="6708" y="15177"/>
                </a:lnTo>
                <a:lnTo>
                  <a:pt x="6728" y="14980"/>
                </a:lnTo>
                <a:cubicBezTo>
                  <a:pt x="7239" y="15000"/>
                  <a:pt x="7780" y="15029"/>
                  <a:pt x="8311" y="15069"/>
                </a:cubicBezTo>
                <a:cubicBezTo>
                  <a:pt x="8557" y="15088"/>
                  <a:pt x="8803" y="15098"/>
                  <a:pt x="9058" y="15128"/>
                </a:cubicBezTo>
                <a:cubicBezTo>
                  <a:pt x="9678" y="15187"/>
                  <a:pt x="10288" y="15236"/>
                  <a:pt x="10917" y="15236"/>
                </a:cubicBezTo>
                <a:cubicBezTo>
                  <a:pt x="11350" y="15236"/>
                  <a:pt x="11763" y="15216"/>
                  <a:pt x="12186" y="15137"/>
                </a:cubicBezTo>
                <a:cubicBezTo>
                  <a:pt x="12707" y="15039"/>
                  <a:pt x="13189" y="14882"/>
                  <a:pt x="13622" y="14646"/>
                </a:cubicBezTo>
                <a:cubicBezTo>
                  <a:pt x="14399" y="14233"/>
                  <a:pt x="14979" y="13574"/>
                  <a:pt x="15205" y="12866"/>
                </a:cubicBezTo>
                <a:cubicBezTo>
                  <a:pt x="15304" y="12571"/>
                  <a:pt x="15353" y="12276"/>
                  <a:pt x="15392" y="11981"/>
                </a:cubicBezTo>
                <a:lnTo>
                  <a:pt x="15392" y="11941"/>
                </a:lnTo>
                <a:cubicBezTo>
                  <a:pt x="15766" y="9473"/>
                  <a:pt x="16090" y="6975"/>
                  <a:pt x="16385" y="4496"/>
                </a:cubicBezTo>
                <a:cubicBezTo>
                  <a:pt x="16553" y="3336"/>
                  <a:pt x="16631" y="2106"/>
                  <a:pt x="15962" y="1202"/>
                </a:cubicBezTo>
                <a:cubicBezTo>
                  <a:pt x="15520" y="582"/>
                  <a:pt x="14713" y="149"/>
                  <a:pt x="13799" y="31"/>
                </a:cubicBezTo>
                <a:cubicBezTo>
                  <a:pt x="13635" y="11"/>
                  <a:pt x="13482" y="0"/>
                  <a:pt x="13338"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3"/>
          <p:cNvSpPr/>
          <p:nvPr/>
        </p:nvSpPr>
        <p:spPr>
          <a:xfrm>
            <a:off x="8118250" y="2831513"/>
            <a:ext cx="1025750" cy="964050"/>
          </a:xfrm>
          <a:custGeom>
            <a:rect b="b" l="l" r="r" t="t"/>
            <a:pathLst>
              <a:path extrusionOk="0" h="38562" w="41030">
                <a:moveTo>
                  <a:pt x="26652" y="14311"/>
                </a:moveTo>
                <a:cubicBezTo>
                  <a:pt x="27920" y="14044"/>
                  <a:pt x="28987" y="13677"/>
                  <a:pt x="30022" y="13277"/>
                </a:cubicBezTo>
                <a:cubicBezTo>
                  <a:pt x="31556" y="12643"/>
                  <a:pt x="33057" y="12009"/>
                  <a:pt x="34658" y="11476"/>
                </a:cubicBezTo>
                <a:cubicBezTo>
                  <a:pt x="35926" y="11042"/>
                  <a:pt x="37260" y="10642"/>
                  <a:pt x="38694" y="10909"/>
                </a:cubicBezTo>
                <a:cubicBezTo>
                  <a:pt x="39495" y="11075"/>
                  <a:pt x="40062" y="11509"/>
                  <a:pt x="40596" y="12043"/>
                </a:cubicBezTo>
                <a:cubicBezTo>
                  <a:pt x="41029" y="12476"/>
                  <a:pt x="41029" y="13144"/>
                  <a:pt x="40596" y="13744"/>
                </a:cubicBezTo>
                <a:cubicBezTo>
                  <a:pt x="39995" y="14678"/>
                  <a:pt x="39362" y="15579"/>
                  <a:pt x="38561" y="16346"/>
                </a:cubicBezTo>
                <a:cubicBezTo>
                  <a:pt x="37227" y="17713"/>
                  <a:pt x="35826" y="19014"/>
                  <a:pt x="34391" y="20349"/>
                </a:cubicBezTo>
                <a:cubicBezTo>
                  <a:pt x="34191" y="20549"/>
                  <a:pt x="33924" y="20782"/>
                  <a:pt x="33691" y="20916"/>
                </a:cubicBezTo>
                <a:cubicBezTo>
                  <a:pt x="32423" y="21816"/>
                  <a:pt x="31189" y="22650"/>
                  <a:pt x="29921" y="23518"/>
                </a:cubicBezTo>
                <a:cubicBezTo>
                  <a:pt x="29721" y="23651"/>
                  <a:pt x="29555" y="23818"/>
                  <a:pt x="29388" y="23985"/>
                </a:cubicBezTo>
                <a:cubicBezTo>
                  <a:pt x="29188" y="24218"/>
                  <a:pt x="29088" y="24552"/>
                  <a:pt x="29388" y="24819"/>
                </a:cubicBezTo>
                <a:cubicBezTo>
                  <a:pt x="30855" y="26019"/>
                  <a:pt x="31589" y="27721"/>
                  <a:pt x="32423" y="29322"/>
                </a:cubicBezTo>
                <a:cubicBezTo>
                  <a:pt x="33391" y="31190"/>
                  <a:pt x="34158" y="33158"/>
                  <a:pt x="34525" y="35226"/>
                </a:cubicBezTo>
                <a:cubicBezTo>
                  <a:pt x="34858" y="36994"/>
                  <a:pt x="33024" y="38562"/>
                  <a:pt x="31189" y="38061"/>
                </a:cubicBezTo>
                <a:cubicBezTo>
                  <a:pt x="29421" y="37561"/>
                  <a:pt x="27853" y="36694"/>
                  <a:pt x="26652" y="35226"/>
                </a:cubicBezTo>
                <a:cubicBezTo>
                  <a:pt x="25251" y="33625"/>
                  <a:pt x="24051" y="31824"/>
                  <a:pt x="22349" y="30523"/>
                </a:cubicBezTo>
                <a:cubicBezTo>
                  <a:pt x="21149" y="29622"/>
                  <a:pt x="20014" y="28588"/>
                  <a:pt x="18814" y="27687"/>
                </a:cubicBezTo>
                <a:cubicBezTo>
                  <a:pt x="18013" y="27053"/>
                  <a:pt x="17813" y="27020"/>
                  <a:pt x="16979" y="27587"/>
                </a:cubicBezTo>
                <a:cubicBezTo>
                  <a:pt x="15178" y="28855"/>
                  <a:pt x="13310" y="30022"/>
                  <a:pt x="11575" y="31423"/>
                </a:cubicBezTo>
                <a:cubicBezTo>
                  <a:pt x="9874" y="32858"/>
                  <a:pt x="7906" y="33925"/>
                  <a:pt x="5704" y="34659"/>
                </a:cubicBezTo>
                <a:cubicBezTo>
                  <a:pt x="5137" y="33892"/>
                  <a:pt x="4537" y="33158"/>
                  <a:pt x="4003" y="32357"/>
                </a:cubicBezTo>
                <a:cubicBezTo>
                  <a:pt x="3870" y="32191"/>
                  <a:pt x="3903" y="31824"/>
                  <a:pt x="4003" y="31557"/>
                </a:cubicBezTo>
                <a:cubicBezTo>
                  <a:pt x="4470" y="30122"/>
                  <a:pt x="4904" y="28688"/>
                  <a:pt x="5404" y="27254"/>
                </a:cubicBezTo>
                <a:cubicBezTo>
                  <a:pt x="6071" y="25252"/>
                  <a:pt x="7072" y="23418"/>
                  <a:pt x="8173" y="21583"/>
                </a:cubicBezTo>
                <a:cubicBezTo>
                  <a:pt x="8706" y="20682"/>
                  <a:pt x="8740" y="20582"/>
                  <a:pt x="7906" y="19848"/>
                </a:cubicBezTo>
                <a:cubicBezTo>
                  <a:pt x="6838" y="18848"/>
                  <a:pt x="5671" y="17880"/>
                  <a:pt x="4537" y="16980"/>
                </a:cubicBezTo>
                <a:cubicBezTo>
                  <a:pt x="3870" y="16413"/>
                  <a:pt x="3236" y="15845"/>
                  <a:pt x="2735" y="15145"/>
                </a:cubicBezTo>
                <a:cubicBezTo>
                  <a:pt x="2235" y="14378"/>
                  <a:pt x="1635" y="13644"/>
                  <a:pt x="1068" y="12910"/>
                </a:cubicBezTo>
                <a:cubicBezTo>
                  <a:pt x="867" y="12643"/>
                  <a:pt x="667" y="12343"/>
                  <a:pt x="534" y="12043"/>
                </a:cubicBezTo>
                <a:cubicBezTo>
                  <a:pt x="0" y="10575"/>
                  <a:pt x="534" y="9674"/>
                  <a:pt x="2035" y="9307"/>
                </a:cubicBezTo>
                <a:cubicBezTo>
                  <a:pt x="3736" y="8874"/>
                  <a:pt x="5471" y="8974"/>
                  <a:pt x="7139" y="9641"/>
                </a:cubicBezTo>
                <a:cubicBezTo>
                  <a:pt x="9140" y="10408"/>
                  <a:pt x="11041" y="11309"/>
                  <a:pt x="13009" y="12143"/>
                </a:cubicBezTo>
                <a:cubicBezTo>
                  <a:pt x="13210" y="12210"/>
                  <a:pt x="13376" y="12343"/>
                  <a:pt x="13543" y="12376"/>
                </a:cubicBezTo>
                <a:cubicBezTo>
                  <a:pt x="13877" y="12510"/>
                  <a:pt x="14144" y="12476"/>
                  <a:pt x="14377" y="12176"/>
                </a:cubicBezTo>
                <a:cubicBezTo>
                  <a:pt x="14644" y="11809"/>
                  <a:pt x="14911" y="11476"/>
                  <a:pt x="15178" y="11075"/>
                </a:cubicBezTo>
                <a:cubicBezTo>
                  <a:pt x="17546" y="7373"/>
                  <a:pt x="20682" y="4337"/>
                  <a:pt x="23917" y="1402"/>
                </a:cubicBezTo>
                <a:cubicBezTo>
                  <a:pt x="25552" y="1"/>
                  <a:pt x="27687" y="1235"/>
                  <a:pt x="28187" y="2636"/>
                </a:cubicBezTo>
                <a:cubicBezTo>
                  <a:pt x="28654" y="3870"/>
                  <a:pt x="28487" y="5138"/>
                  <a:pt x="28220" y="6372"/>
                </a:cubicBezTo>
                <a:cubicBezTo>
                  <a:pt x="27753" y="8507"/>
                  <a:pt x="27253" y="10575"/>
                  <a:pt x="26819" y="12710"/>
                </a:cubicBezTo>
                <a:cubicBezTo>
                  <a:pt x="26719" y="13210"/>
                  <a:pt x="26719" y="13677"/>
                  <a:pt x="26652" y="14311"/>
                </a:cubicBezTo>
                <a:close/>
                <a:moveTo>
                  <a:pt x="27019" y="2169"/>
                </a:moveTo>
                <a:cubicBezTo>
                  <a:pt x="26152" y="2136"/>
                  <a:pt x="25585" y="2503"/>
                  <a:pt x="25051" y="2970"/>
                </a:cubicBezTo>
                <a:cubicBezTo>
                  <a:pt x="23484" y="4371"/>
                  <a:pt x="21849" y="5805"/>
                  <a:pt x="20548" y="7506"/>
                </a:cubicBezTo>
                <a:cubicBezTo>
                  <a:pt x="19381" y="9041"/>
                  <a:pt x="18113" y="10508"/>
                  <a:pt x="16912" y="12009"/>
                </a:cubicBezTo>
                <a:cubicBezTo>
                  <a:pt x="16712" y="12276"/>
                  <a:pt x="16579" y="12543"/>
                  <a:pt x="16445" y="12810"/>
                </a:cubicBezTo>
                <a:cubicBezTo>
                  <a:pt x="15845" y="14244"/>
                  <a:pt x="15845" y="14244"/>
                  <a:pt x="14244" y="13977"/>
                </a:cubicBezTo>
                <a:cubicBezTo>
                  <a:pt x="14010" y="13911"/>
                  <a:pt x="13743" y="13811"/>
                  <a:pt x="13510" y="13677"/>
                </a:cubicBezTo>
                <a:cubicBezTo>
                  <a:pt x="12943" y="13377"/>
                  <a:pt x="12409" y="13110"/>
                  <a:pt x="11875" y="12843"/>
                </a:cubicBezTo>
                <a:cubicBezTo>
                  <a:pt x="11008" y="12443"/>
                  <a:pt x="10074" y="12076"/>
                  <a:pt x="9240" y="11676"/>
                </a:cubicBezTo>
                <a:cubicBezTo>
                  <a:pt x="7639" y="10909"/>
                  <a:pt x="6004" y="10275"/>
                  <a:pt x="4170" y="10141"/>
                </a:cubicBezTo>
                <a:cubicBezTo>
                  <a:pt x="2969" y="10041"/>
                  <a:pt x="2702" y="10475"/>
                  <a:pt x="2702" y="11542"/>
                </a:cubicBezTo>
                <a:cubicBezTo>
                  <a:pt x="2702" y="11843"/>
                  <a:pt x="2769" y="12176"/>
                  <a:pt x="2969" y="12443"/>
                </a:cubicBezTo>
                <a:cubicBezTo>
                  <a:pt x="3803" y="13611"/>
                  <a:pt x="4570" y="14845"/>
                  <a:pt x="5571" y="15845"/>
                </a:cubicBezTo>
                <a:cubicBezTo>
                  <a:pt x="7005" y="17313"/>
                  <a:pt x="8740" y="18381"/>
                  <a:pt x="10541" y="19381"/>
                </a:cubicBezTo>
                <a:cubicBezTo>
                  <a:pt x="11575" y="19982"/>
                  <a:pt x="11642" y="20082"/>
                  <a:pt x="11075" y="21183"/>
                </a:cubicBezTo>
                <a:cubicBezTo>
                  <a:pt x="11008" y="21349"/>
                  <a:pt x="10875" y="21550"/>
                  <a:pt x="10808" y="21716"/>
                </a:cubicBezTo>
                <a:cubicBezTo>
                  <a:pt x="9974" y="23317"/>
                  <a:pt x="9007" y="24852"/>
                  <a:pt x="8306" y="26486"/>
                </a:cubicBezTo>
                <a:cubicBezTo>
                  <a:pt x="7505" y="28288"/>
                  <a:pt x="6872" y="30156"/>
                  <a:pt x="6205" y="31990"/>
                </a:cubicBezTo>
                <a:cubicBezTo>
                  <a:pt x="6071" y="32257"/>
                  <a:pt x="6171" y="32624"/>
                  <a:pt x="6138" y="33158"/>
                </a:cubicBezTo>
                <a:cubicBezTo>
                  <a:pt x="6638" y="32891"/>
                  <a:pt x="6972" y="32791"/>
                  <a:pt x="7305" y="32624"/>
                </a:cubicBezTo>
                <a:cubicBezTo>
                  <a:pt x="7572" y="32491"/>
                  <a:pt x="7839" y="32324"/>
                  <a:pt x="8073" y="32157"/>
                </a:cubicBezTo>
                <a:cubicBezTo>
                  <a:pt x="9140" y="31523"/>
                  <a:pt x="10241" y="31023"/>
                  <a:pt x="11175" y="30256"/>
                </a:cubicBezTo>
                <a:cubicBezTo>
                  <a:pt x="12976" y="28755"/>
                  <a:pt x="15078" y="27687"/>
                  <a:pt x="16512" y="25753"/>
                </a:cubicBezTo>
                <a:cubicBezTo>
                  <a:pt x="16745" y="25386"/>
                  <a:pt x="17079" y="25352"/>
                  <a:pt x="17479" y="25652"/>
                </a:cubicBezTo>
                <a:cubicBezTo>
                  <a:pt x="18013" y="26086"/>
                  <a:pt x="18580" y="26553"/>
                  <a:pt x="19147" y="27020"/>
                </a:cubicBezTo>
                <a:cubicBezTo>
                  <a:pt x="20815" y="28388"/>
                  <a:pt x="22516" y="29722"/>
                  <a:pt x="24151" y="31190"/>
                </a:cubicBezTo>
                <a:cubicBezTo>
                  <a:pt x="25752" y="32591"/>
                  <a:pt x="27053" y="34392"/>
                  <a:pt x="28821" y="35693"/>
                </a:cubicBezTo>
                <a:cubicBezTo>
                  <a:pt x="29521" y="36227"/>
                  <a:pt x="30222" y="36527"/>
                  <a:pt x="30989" y="36794"/>
                </a:cubicBezTo>
                <a:cubicBezTo>
                  <a:pt x="31856" y="37027"/>
                  <a:pt x="32256" y="36827"/>
                  <a:pt x="32757" y="35993"/>
                </a:cubicBezTo>
                <a:cubicBezTo>
                  <a:pt x="33157" y="35359"/>
                  <a:pt x="33324" y="34692"/>
                  <a:pt x="33157" y="33992"/>
                </a:cubicBezTo>
                <a:cubicBezTo>
                  <a:pt x="32924" y="33225"/>
                  <a:pt x="32723" y="32457"/>
                  <a:pt x="32457" y="31690"/>
                </a:cubicBezTo>
                <a:cubicBezTo>
                  <a:pt x="31623" y="29222"/>
                  <a:pt x="30222" y="27154"/>
                  <a:pt x="28721" y="25052"/>
                </a:cubicBezTo>
                <a:cubicBezTo>
                  <a:pt x="28420" y="24685"/>
                  <a:pt x="28220" y="24218"/>
                  <a:pt x="28053" y="23818"/>
                </a:cubicBezTo>
                <a:cubicBezTo>
                  <a:pt x="27887" y="23384"/>
                  <a:pt x="28087" y="23017"/>
                  <a:pt x="28454" y="22784"/>
                </a:cubicBezTo>
                <a:cubicBezTo>
                  <a:pt x="29555" y="21983"/>
                  <a:pt x="30622" y="21183"/>
                  <a:pt x="31689" y="20349"/>
                </a:cubicBezTo>
                <a:cubicBezTo>
                  <a:pt x="34225" y="18347"/>
                  <a:pt x="36459" y="16012"/>
                  <a:pt x="38528" y="13510"/>
                </a:cubicBezTo>
                <a:cubicBezTo>
                  <a:pt x="38895" y="13043"/>
                  <a:pt x="39228" y="12510"/>
                  <a:pt x="39395" y="11943"/>
                </a:cubicBezTo>
                <a:cubicBezTo>
                  <a:pt x="38528" y="11609"/>
                  <a:pt x="38127" y="11509"/>
                  <a:pt x="37293" y="11809"/>
                </a:cubicBezTo>
                <a:cubicBezTo>
                  <a:pt x="35926" y="12276"/>
                  <a:pt x="34591" y="12777"/>
                  <a:pt x="33257" y="13310"/>
                </a:cubicBezTo>
                <a:cubicBezTo>
                  <a:pt x="32056" y="13811"/>
                  <a:pt x="30889" y="14378"/>
                  <a:pt x="29621" y="14811"/>
                </a:cubicBezTo>
                <a:cubicBezTo>
                  <a:pt x="28354" y="15278"/>
                  <a:pt x="27186" y="15845"/>
                  <a:pt x="26052" y="16613"/>
                </a:cubicBezTo>
                <a:cubicBezTo>
                  <a:pt x="25251" y="17146"/>
                  <a:pt x="24918" y="17013"/>
                  <a:pt x="24418" y="16179"/>
                </a:cubicBezTo>
                <a:cubicBezTo>
                  <a:pt x="24084" y="15645"/>
                  <a:pt x="24084" y="15112"/>
                  <a:pt x="24351" y="14511"/>
                </a:cubicBezTo>
                <a:cubicBezTo>
                  <a:pt x="24618" y="13811"/>
                  <a:pt x="24918" y="13110"/>
                  <a:pt x="25118" y="12376"/>
                </a:cubicBezTo>
                <a:cubicBezTo>
                  <a:pt x="25752" y="10208"/>
                  <a:pt x="26352" y="8007"/>
                  <a:pt x="26886" y="5805"/>
                </a:cubicBezTo>
                <a:cubicBezTo>
                  <a:pt x="27186" y="4671"/>
                  <a:pt x="27253" y="3470"/>
                  <a:pt x="27019" y="2169"/>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spTree>
      <p:nvGrpSpPr>
        <p:cNvPr id="88" name="Shape 88"/>
        <p:cNvGrpSpPr/>
        <p:nvPr/>
      </p:nvGrpSpPr>
      <p:grpSpPr>
        <a:xfrm>
          <a:off x="0" y="0"/>
          <a:ext cx="0" cy="0"/>
          <a:chOff x="0" y="0"/>
          <a:chExt cx="0" cy="0"/>
        </a:xfrm>
      </p:grpSpPr>
      <p:sp>
        <p:nvSpPr>
          <p:cNvPr id="89" name="Google Shape;89;p14"/>
          <p:cNvSpPr txBox="1"/>
          <p:nvPr>
            <p:ph type="title"/>
          </p:nvPr>
        </p:nvSpPr>
        <p:spPr>
          <a:xfrm>
            <a:off x="2290025" y="3011700"/>
            <a:ext cx="4563900" cy="5319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b="1" sz="30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
        <p:nvSpPr>
          <p:cNvPr id="90" name="Google Shape;90;p14"/>
          <p:cNvSpPr txBox="1"/>
          <p:nvPr>
            <p:ph idx="1" type="subTitle"/>
          </p:nvPr>
        </p:nvSpPr>
        <p:spPr>
          <a:xfrm>
            <a:off x="1458125" y="1597800"/>
            <a:ext cx="6227700" cy="14829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SzPts val="2500"/>
              <a:buNone/>
              <a:defRPr sz="2600"/>
            </a:lvl1pPr>
            <a:lvl2pPr lvl="1" rtl="0" algn="ctr">
              <a:lnSpc>
                <a:spcPct val="100000"/>
              </a:lnSpc>
              <a:spcBef>
                <a:spcPts val="0"/>
              </a:spcBef>
              <a:spcAft>
                <a:spcPts val="0"/>
              </a:spcAft>
              <a:buSzPts val="2500"/>
              <a:buNone/>
              <a:defRPr sz="2500"/>
            </a:lvl2pPr>
            <a:lvl3pPr lvl="2" rtl="0" algn="ctr">
              <a:lnSpc>
                <a:spcPct val="100000"/>
              </a:lnSpc>
              <a:spcBef>
                <a:spcPts val="0"/>
              </a:spcBef>
              <a:spcAft>
                <a:spcPts val="0"/>
              </a:spcAft>
              <a:buSzPts val="2500"/>
              <a:buNone/>
              <a:defRPr sz="2500"/>
            </a:lvl3pPr>
            <a:lvl4pPr lvl="3" rtl="0" algn="ctr">
              <a:lnSpc>
                <a:spcPct val="100000"/>
              </a:lnSpc>
              <a:spcBef>
                <a:spcPts val="0"/>
              </a:spcBef>
              <a:spcAft>
                <a:spcPts val="0"/>
              </a:spcAft>
              <a:buSzPts val="2500"/>
              <a:buNone/>
              <a:defRPr sz="2500"/>
            </a:lvl4pPr>
            <a:lvl5pPr lvl="4" rtl="0" algn="ctr">
              <a:lnSpc>
                <a:spcPct val="100000"/>
              </a:lnSpc>
              <a:spcBef>
                <a:spcPts val="0"/>
              </a:spcBef>
              <a:spcAft>
                <a:spcPts val="0"/>
              </a:spcAft>
              <a:buSzPts val="2500"/>
              <a:buNone/>
              <a:defRPr sz="2500"/>
            </a:lvl5pPr>
            <a:lvl6pPr lvl="5" rtl="0" algn="ctr">
              <a:lnSpc>
                <a:spcPct val="100000"/>
              </a:lnSpc>
              <a:spcBef>
                <a:spcPts val="0"/>
              </a:spcBef>
              <a:spcAft>
                <a:spcPts val="0"/>
              </a:spcAft>
              <a:buSzPts val="2500"/>
              <a:buNone/>
              <a:defRPr sz="2500"/>
            </a:lvl6pPr>
            <a:lvl7pPr lvl="6" rtl="0" algn="ctr">
              <a:lnSpc>
                <a:spcPct val="100000"/>
              </a:lnSpc>
              <a:spcBef>
                <a:spcPts val="0"/>
              </a:spcBef>
              <a:spcAft>
                <a:spcPts val="0"/>
              </a:spcAft>
              <a:buSzPts val="2500"/>
              <a:buNone/>
              <a:defRPr sz="2500"/>
            </a:lvl7pPr>
            <a:lvl8pPr lvl="7" rtl="0" algn="ctr">
              <a:lnSpc>
                <a:spcPct val="100000"/>
              </a:lnSpc>
              <a:spcBef>
                <a:spcPts val="0"/>
              </a:spcBef>
              <a:spcAft>
                <a:spcPts val="0"/>
              </a:spcAft>
              <a:buSzPts val="2500"/>
              <a:buNone/>
              <a:defRPr sz="2500"/>
            </a:lvl8pPr>
            <a:lvl9pPr lvl="8" rtl="0" algn="ctr">
              <a:lnSpc>
                <a:spcPct val="100000"/>
              </a:lnSpc>
              <a:spcBef>
                <a:spcPts val="0"/>
              </a:spcBef>
              <a:spcAft>
                <a:spcPts val="0"/>
              </a:spcAft>
              <a:buSzPts val="2500"/>
              <a:buNone/>
              <a:defRPr sz="2500"/>
            </a:lvl9pPr>
          </a:lstStyle>
          <a:p/>
        </p:txBody>
      </p:sp>
      <p:sp>
        <p:nvSpPr>
          <p:cNvPr id="91" name="Google Shape;91;p14"/>
          <p:cNvSpPr/>
          <p:nvPr/>
        </p:nvSpPr>
        <p:spPr>
          <a:xfrm rot="8984837">
            <a:off x="6440611" y="3651637"/>
            <a:ext cx="4094110" cy="2165366"/>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4"/>
          <p:cNvSpPr/>
          <p:nvPr/>
        </p:nvSpPr>
        <p:spPr>
          <a:xfrm rot="10800000">
            <a:off x="-989538" y="2552317"/>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4"/>
          <p:cNvSpPr/>
          <p:nvPr/>
        </p:nvSpPr>
        <p:spPr>
          <a:xfrm>
            <a:off x="5763400" y="-26445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4"/>
          <p:cNvSpPr/>
          <p:nvPr/>
        </p:nvSpPr>
        <p:spPr>
          <a:xfrm rot="-4565587">
            <a:off x="785931" y="3447426"/>
            <a:ext cx="923945" cy="881383"/>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4"/>
          <p:cNvSpPr/>
          <p:nvPr/>
        </p:nvSpPr>
        <p:spPr>
          <a:xfrm>
            <a:off x="7467775" y="401496"/>
            <a:ext cx="872854" cy="803662"/>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CUSTOM_2">
    <p:spTree>
      <p:nvGrpSpPr>
        <p:cNvPr id="96" name="Shape 96"/>
        <p:cNvGrpSpPr/>
        <p:nvPr/>
      </p:nvGrpSpPr>
      <p:grpSpPr>
        <a:xfrm>
          <a:off x="0" y="0"/>
          <a:ext cx="0" cy="0"/>
          <a:chOff x="0" y="0"/>
          <a:chExt cx="0" cy="0"/>
        </a:xfrm>
      </p:grpSpPr>
      <p:sp>
        <p:nvSpPr>
          <p:cNvPr id="97" name="Google Shape;97;p15"/>
          <p:cNvSpPr/>
          <p:nvPr/>
        </p:nvSpPr>
        <p:spPr>
          <a:xfrm rot="10800000">
            <a:off x="192350" y="3926775"/>
            <a:ext cx="3374852" cy="1784972"/>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5"/>
          <p:cNvSpPr txBox="1"/>
          <p:nvPr>
            <p:ph type="title"/>
          </p:nvPr>
        </p:nvSpPr>
        <p:spPr>
          <a:xfrm>
            <a:off x="4082300" y="2018581"/>
            <a:ext cx="4309500" cy="1881900"/>
          </a:xfrm>
          <a:prstGeom prst="rect">
            <a:avLst/>
          </a:prstGeom>
        </p:spPr>
        <p:txBody>
          <a:bodyPr anchorCtr="0" anchor="b" bIns="91425" lIns="91425" spcFirstLastPara="1" rIns="91425" wrap="square" tIns="91425">
            <a:noAutofit/>
          </a:bodyPr>
          <a:lstStyle>
            <a:lvl1pPr lvl="0" rtl="0" algn="r">
              <a:lnSpc>
                <a:spcPct val="90000"/>
              </a:lnSpc>
              <a:spcBef>
                <a:spcPts val="0"/>
              </a:spcBef>
              <a:spcAft>
                <a:spcPts val="0"/>
              </a:spcAft>
              <a:buSzPts val="3600"/>
              <a:buNone/>
              <a:defRPr b="1" sz="6800"/>
            </a:lvl1pPr>
            <a:lvl2pPr lvl="1" rtl="0" algn="r">
              <a:spcBef>
                <a:spcPts val="0"/>
              </a:spcBef>
              <a:spcAft>
                <a:spcPts val="0"/>
              </a:spcAft>
              <a:buSzPts val="3600"/>
              <a:buNone/>
              <a:defRPr sz="3600"/>
            </a:lvl2pPr>
            <a:lvl3pPr lvl="2" rtl="0" algn="r">
              <a:spcBef>
                <a:spcPts val="0"/>
              </a:spcBef>
              <a:spcAft>
                <a:spcPts val="0"/>
              </a:spcAft>
              <a:buSzPts val="3600"/>
              <a:buNone/>
              <a:defRPr sz="3600"/>
            </a:lvl3pPr>
            <a:lvl4pPr lvl="3" rtl="0" algn="r">
              <a:spcBef>
                <a:spcPts val="0"/>
              </a:spcBef>
              <a:spcAft>
                <a:spcPts val="0"/>
              </a:spcAft>
              <a:buSzPts val="3600"/>
              <a:buNone/>
              <a:defRPr sz="3600"/>
            </a:lvl4pPr>
            <a:lvl5pPr lvl="4" rtl="0" algn="r">
              <a:spcBef>
                <a:spcPts val="0"/>
              </a:spcBef>
              <a:spcAft>
                <a:spcPts val="0"/>
              </a:spcAft>
              <a:buSzPts val="3600"/>
              <a:buNone/>
              <a:defRPr sz="3600"/>
            </a:lvl5pPr>
            <a:lvl6pPr lvl="5" rtl="0" algn="r">
              <a:spcBef>
                <a:spcPts val="0"/>
              </a:spcBef>
              <a:spcAft>
                <a:spcPts val="0"/>
              </a:spcAft>
              <a:buSzPts val="3600"/>
              <a:buNone/>
              <a:defRPr sz="3600"/>
            </a:lvl6pPr>
            <a:lvl7pPr lvl="6" rtl="0" algn="r">
              <a:spcBef>
                <a:spcPts val="0"/>
              </a:spcBef>
              <a:spcAft>
                <a:spcPts val="0"/>
              </a:spcAft>
              <a:buSzPts val="3600"/>
              <a:buNone/>
              <a:defRPr sz="3600"/>
            </a:lvl7pPr>
            <a:lvl8pPr lvl="7" rtl="0" algn="r">
              <a:spcBef>
                <a:spcPts val="0"/>
              </a:spcBef>
              <a:spcAft>
                <a:spcPts val="0"/>
              </a:spcAft>
              <a:buSzPts val="3600"/>
              <a:buNone/>
              <a:defRPr sz="3600"/>
            </a:lvl8pPr>
            <a:lvl9pPr lvl="8" rtl="0" algn="r">
              <a:spcBef>
                <a:spcPts val="0"/>
              </a:spcBef>
              <a:spcAft>
                <a:spcPts val="0"/>
              </a:spcAft>
              <a:buSzPts val="3600"/>
              <a:buNone/>
              <a:defRPr sz="3600"/>
            </a:lvl9pPr>
          </a:lstStyle>
          <a:p/>
        </p:txBody>
      </p:sp>
      <p:sp>
        <p:nvSpPr>
          <p:cNvPr id="99" name="Google Shape;99;p15"/>
          <p:cNvSpPr txBox="1"/>
          <p:nvPr>
            <p:ph hasCustomPrompt="1" idx="2" type="title"/>
          </p:nvPr>
        </p:nvSpPr>
        <p:spPr>
          <a:xfrm>
            <a:off x="6880950" y="615100"/>
            <a:ext cx="1510800" cy="1186800"/>
          </a:xfrm>
          <a:prstGeom prst="rect">
            <a:avLst/>
          </a:prstGeom>
        </p:spPr>
        <p:txBody>
          <a:bodyPr anchorCtr="0" anchor="t" bIns="91425" lIns="91425" spcFirstLastPara="1" rIns="91425" wrap="square" tIns="91425">
            <a:noAutofit/>
          </a:bodyPr>
          <a:lstStyle>
            <a:lvl1pPr lvl="0" rtl="0" algn="r">
              <a:spcBef>
                <a:spcPts val="0"/>
              </a:spcBef>
              <a:spcAft>
                <a:spcPts val="0"/>
              </a:spcAft>
              <a:buSzPts val="6000"/>
              <a:buNone/>
              <a:defRPr b="1" sz="7900">
                <a:solidFill>
                  <a:schemeClr val="accent2"/>
                </a:solidFill>
              </a:defRPr>
            </a:lvl1pPr>
            <a:lvl2pPr lvl="1" rtl="0" algn="r">
              <a:spcBef>
                <a:spcPts val="0"/>
              </a:spcBef>
              <a:spcAft>
                <a:spcPts val="0"/>
              </a:spcAft>
              <a:buSzPts val="6000"/>
              <a:buNone/>
              <a:defRPr sz="6000"/>
            </a:lvl2pPr>
            <a:lvl3pPr lvl="2" rtl="0" algn="r">
              <a:spcBef>
                <a:spcPts val="0"/>
              </a:spcBef>
              <a:spcAft>
                <a:spcPts val="0"/>
              </a:spcAft>
              <a:buSzPts val="6000"/>
              <a:buNone/>
              <a:defRPr sz="6000"/>
            </a:lvl3pPr>
            <a:lvl4pPr lvl="3" rtl="0" algn="r">
              <a:spcBef>
                <a:spcPts val="0"/>
              </a:spcBef>
              <a:spcAft>
                <a:spcPts val="0"/>
              </a:spcAft>
              <a:buSzPts val="6000"/>
              <a:buNone/>
              <a:defRPr sz="6000"/>
            </a:lvl4pPr>
            <a:lvl5pPr lvl="4" rtl="0" algn="r">
              <a:spcBef>
                <a:spcPts val="0"/>
              </a:spcBef>
              <a:spcAft>
                <a:spcPts val="0"/>
              </a:spcAft>
              <a:buSzPts val="6000"/>
              <a:buNone/>
              <a:defRPr sz="6000"/>
            </a:lvl5pPr>
            <a:lvl6pPr lvl="5" rtl="0" algn="r">
              <a:spcBef>
                <a:spcPts val="0"/>
              </a:spcBef>
              <a:spcAft>
                <a:spcPts val="0"/>
              </a:spcAft>
              <a:buSzPts val="6000"/>
              <a:buNone/>
              <a:defRPr sz="6000"/>
            </a:lvl6pPr>
            <a:lvl7pPr lvl="6" rtl="0" algn="r">
              <a:spcBef>
                <a:spcPts val="0"/>
              </a:spcBef>
              <a:spcAft>
                <a:spcPts val="0"/>
              </a:spcAft>
              <a:buSzPts val="6000"/>
              <a:buNone/>
              <a:defRPr sz="6000"/>
            </a:lvl7pPr>
            <a:lvl8pPr lvl="7" rtl="0" algn="r">
              <a:spcBef>
                <a:spcPts val="0"/>
              </a:spcBef>
              <a:spcAft>
                <a:spcPts val="0"/>
              </a:spcAft>
              <a:buSzPts val="6000"/>
              <a:buNone/>
              <a:defRPr sz="6000"/>
            </a:lvl8pPr>
            <a:lvl9pPr lvl="8" rtl="0" algn="r">
              <a:spcBef>
                <a:spcPts val="0"/>
              </a:spcBef>
              <a:spcAft>
                <a:spcPts val="0"/>
              </a:spcAft>
              <a:buSzPts val="6000"/>
              <a:buNone/>
              <a:defRPr sz="6000"/>
            </a:lvl9pPr>
          </a:lstStyle>
          <a:p>
            <a:r>
              <a:t>xx%</a:t>
            </a:r>
          </a:p>
        </p:txBody>
      </p:sp>
      <p:sp>
        <p:nvSpPr>
          <p:cNvPr id="100" name="Google Shape;100;p15"/>
          <p:cNvSpPr txBox="1"/>
          <p:nvPr>
            <p:ph idx="1" type="subTitle"/>
          </p:nvPr>
        </p:nvSpPr>
        <p:spPr>
          <a:xfrm>
            <a:off x="4298950" y="3926775"/>
            <a:ext cx="4092900" cy="4986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600"/>
            </a:lvl1pPr>
            <a:lvl2pPr lvl="1" rtl="0" algn="r">
              <a:lnSpc>
                <a:spcPct val="100000"/>
              </a:lnSpc>
              <a:spcBef>
                <a:spcPts val="0"/>
              </a:spcBef>
              <a:spcAft>
                <a:spcPts val="0"/>
              </a:spcAft>
              <a:buSzPts val="1400"/>
              <a:buNone/>
              <a:defRPr/>
            </a:lvl2pPr>
            <a:lvl3pPr lvl="2" rtl="0" algn="r">
              <a:lnSpc>
                <a:spcPct val="100000"/>
              </a:lnSpc>
              <a:spcBef>
                <a:spcPts val="0"/>
              </a:spcBef>
              <a:spcAft>
                <a:spcPts val="0"/>
              </a:spcAft>
              <a:buSzPts val="1400"/>
              <a:buNone/>
              <a:defRPr/>
            </a:lvl3pPr>
            <a:lvl4pPr lvl="3" rtl="0" algn="r">
              <a:lnSpc>
                <a:spcPct val="100000"/>
              </a:lnSpc>
              <a:spcBef>
                <a:spcPts val="0"/>
              </a:spcBef>
              <a:spcAft>
                <a:spcPts val="0"/>
              </a:spcAft>
              <a:buSzPts val="1400"/>
              <a:buNone/>
              <a:defRPr/>
            </a:lvl4pPr>
            <a:lvl5pPr lvl="4" rtl="0" algn="r">
              <a:lnSpc>
                <a:spcPct val="100000"/>
              </a:lnSpc>
              <a:spcBef>
                <a:spcPts val="0"/>
              </a:spcBef>
              <a:spcAft>
                <a:spcPts val="0"/>
              </a:spcAft>
              <a:buSzPts val="1400"/>
              <a:buNone/>
              <a:defRPr/>
            </a:lvl5pPr>
            <a:lvl6pPr lvl="5" rtl="0" algn="r">
              <a:lnSpc>
                <a:spcPct val="100000"/>
              </a:lnSpc>
              <a:spcBef>
                <a:spcPts val="0"/>
              </a:spcBef>
              <a:spcAft>
                <a:spcPts val="0"/>
              </a:spcAft>
              <a:buSzPts val="1400"/>
              <a:buNone/>
              <a:defRPr/>
            </a:lvl6pPr>
            <a:lvl7pPr lvl="6" rtl="0" algn="r">
              <a:lnSpc>
                <a:spcPct val="100000"/>
              </a:lnSpc>
              <a:spcBef>
                <a:spcPts val="0"/>
              </a:spcBef>
              <a:spcAft>
                <a:spcPts val="0"/>
              </a:spcAft>
              <a:buSzPts val="1400"/>
              <a:buNone/>
              <a:defRPr/>
            </a:lvl7pPr>
            <a:lvl8pPr lvl="7" rtl="0" algn="r">
              <a:lnSpc>
                <a:spcPct val="100000"/>
              </a:lnSpc>
              <a:spcBef>
                <a:spcPts val="0"/>
              </a:spcBef>
              <a:spcAft>
                <a:spcPts val="0"/>
              </a:spcAft>
              <a:buSzPts val="1400"/>
              <a:buNone/>
              <a:defRPr/>
            </a:lvl8pPr>
            <a:lvl9pPr lvl="8" rtl="0" algn="r">
              <a:lnSpc>
                <a:spcPct val="100000"/>
              </a:lnSpc>
              <a:spcBef>
                <a:spcPts val="0"/>
              </a:spcBef>
              <a:spcAft>
                <a:spcPts val="0"/>
              </a:spcAft>
              <a:buSzPts val="1400"/>
              <a:buNone/>
              <a:defRPr/>
            </a:lvl9pPr>
          </a:lstStyle>
          <a:p/>
        </p:txBody>
      </p:sp>
      <p:sp>
        <p:nvSpPr>
          <p:cNvPr id="101" name="Google Shape;101;p15"/>
          <p:cNvSpPr/>
          <p:nvPr/>
        </p:nvSpPr>
        <p:spPr>
          <a:xfrm>
            <a:off x="5135925" y="922763"/>
            <a:ext cx="1025750" cy="964050"/>
          </a:xfrm>
          <a:custGeom>
            <a:rect b="b" l="l" r="r" t="t"/>
            <a:pathLst>
              <a:path extrusionOk="0" h="38562" w="41030">
                <a:moveTo>
                  <a:pt x="26652" y="14311"/>
                </a:moveTo>
                <a:cubicBezTo>
                  <a:pt x="27920" y="14044"/>
                  <a:pt x="28987" y="13677"/>
                  <a:pt x="30022" y="13277"/>
                </a:cubicBezTo>
                <a:cubicBezTo>
                  <a:pt x="31556" y="12643"/>
                  <a:pt x="33057" y="12009"/>
                  <a:pt x="34658" y="11476"/>
                </a:cubicBezTo>
                <a:cubicBezTo>
                  <a:pt x="35926" y="11042"/>
                  <a:pt x="37260" y="10642"/>
                  <a:pt x="38694" y="10909"/>
                </a:cubicBezTo>
                <a:cubicBezTo>
                  <a:pt x="39495" y="11075"/>
                  <a:pt x="40062" y="11509"/>
                  <a:pt x="40596" y="12043"/>
                </a:cubicBezTo>
                <a:cubicBezTo>
                  <a:pt x="41029" y="12476"/>
                  <a:pt x="41029" y="13144"/>
                  <a:pt x="40596" y="13744"/>
                </a:cubicBezTo>
                <a:cubicBezTo>
                  <a:pt x="39995" y="14678"/>
                  <a:pt x="39362" y="15579"/>
                  <a:pt x="38561" y="16346"/>
                </a:cubicBezTo>
                <a:cubicBezTo>
                  <a:pt x="37227" y="17713"/>
                  <a:pt x="35826" y="19014"/>
                  <a:pt x="34391" y="20349"/>
                </a:cubicBezTo>
                <a:cubicBezTo>
                  <a:pt x="34191" y="20549"/>
                  <a:pt x="33924" y="20782"/>
                  <a:pt x="33691" y="20916"/>
                </a:cubicBezTo>
                <a:cubicBezTo>
                  <a:pt x="32423" y="21816"/>
                  <a:pt x="31189" y="22650"/>
                  <a:pt x="29921" y="23518"/>
                </a:cubicBezTo>
                <a:cubicBezTo>
                  <a:pt x="29721" y="23651"/>
                  <a:pt x="29555" y="23818"/>
                  <a:pt x="29388" y="23985"/>
                </a:cubicBezTo>
                <a:cubicBezTo>
                  <a:pt x="29188" y="24218"/>
                  <a:pt x="29088" y="24552"/>
                  <a:pt x="29388" y="24819"/>
                </a:cubicBezTo>
                <a:cubicBezTo>
                  <a:pt x="30855" y="26019"/>
                  <a:pt x="31589" y="27721"/>
                  <a:pt x="32423" y="29322"/>
                </a:cubicBezTo>
                <a:cubicBezTo>
                  <a:pt x="33391" y="31190"/>
                  <a:pt x="34158" y="33158"/>
                  <a:pt x="34525" y="35226"/>
                </a:cubicBezTo>
                <a:cubicBezTo>
                  <a:pt x="34858" y="36994"/>
                  <a:pt x="33024" y="38562"/>
                  <a:pt x="31189" y="38061"/>
                </a:cubicBezTo>
                <a:cubicBezTo>
                  <a:pt x="29421" y="37561"/>
                  <a:pt x="27853" y="36694"/>
                  <a:pt x="26652" y="35226"/>
                </a:cubicBezTo>
                <a:cubicBezTo>
                  <a:pt x="25251" y="33625"/>
                  <a:pt x="24051" y="31824"/>
                  <a:pt x="22349" y="30523"/>
                </a:cubicBezTo>
                <a:cubicBezTo>
                  <a:pt x="21149" y="29622"/>
                  <a:pt x="20014" y="28588"/>
                  <a:pt x="18814" y="27687"/>
                </a:cubicBezTo>
                <a:cubicBezTo>
                  <a:pt x="18013" y="27053"/>
                  <a:pt x="17813" y="27020"/>
                  <a:pt x="16979" y="27587"/>
                </a:cubicBezTo>
                <a:cubicBezTo>
                  <a:pt x="15178" y="28855"/>
                  <a:pt x="13310" y="30022"/>
                  <a:pt x="11575" y="31423"/>
                </a:cubicBezTo>
                <a:cubicBezTo>
                  <a:pt x="9874" y="32858"/>
                  <a:pt x="7906" y="33925"/>
                  <a:pt x="5704" y="34659"/>
                </a:cubicBezTo>
                <a:cubicBezTo>
                  <a:pt x="5137" y="33892"/>
                  <a:pt x="4537" y="33158"/>
                  <a:pt x="4003" y="32357"/>
                </a:cubicBezTo>
                <a:cubicBezTo>
                  <a:pt x="3870" y="32191"/>
                  <a:pt x="3903" y="31824"/>
                  <a:pt x="4003" y="31557"/>
                </a:cubicBezTo>
                <a:cubicBezTo>
                  <a:pt x="4470" y="30122"/>
                  <a:pt x="4904" y="28688"/>
                  <a:pt x="5404" y="27254"/>
                </a:cubicBezTo>
                <a:cubicBezTo>
                  <a:pt x="6071" y="25252"/>
                  <a:pt x="7072" y="23418"/>
                  <a:pt x="8173" y="21583"/>
                </a:cubicBezTo>
                <a:cubicBezTo>
                  <a:pt x="8706" y="20682"/>
                  <a:pt x="8740" y="20582"/>
                  <a:pt x="7906" y="19848"/>
                </a:cubicBezTo>
                <a:cubicBezTo>
                  <a:pt x="6838" y="18848"/>
                  <a:pt x="5671" y="17880"/>
                  <a:pt x="4537" y="16980"/>
                </a:cubicBezTo>
                <a:cubicBezTo>
                  <a:pt x="3870" y="16413"/>
                  <a:pt x="3236" y="15845"/>
                  <a:pt x="2735" y="15145"/>
                </a:cubicBezTo>
                <a:cubicBezTo>
                  <a:pt x="2235" y="14378"/>
                  <a:pt x="1635" y="13644"/>
                  <a:pt x="1068" y="12910"/>
                </a:cubicBezTo>
                <a:cubicBezTo>
                  <a:pt x="867" y="12643"/>
                  <a:pt x="667" y="12343"/>
                  <a:pt x="534" y="12043"/>
                </a:cubicBezTo>
                <a:cubicBezTo>
                  <a:pt x="0" y="10575"/>
                  <a:pt x="534" y="9674"/>
                  <a:pt x="2035" y="9307"/>
                </a:cubicBezTo>
                <a:cubicBezTo>
                  <a:pt x="3736" y="8874"/>
                  <a:pt x="5471" y="8974"/>
                  <a:pt x="7139" y="9641"/>
                </a:cubicBezTo>
                <a:cubicBezTo>
                  <a:pt x="9140" y="10408"/>
                  <a:pt x="11041" y="11309"/>
                  <a:pt x="13009" y="12143"/>
                </a:cubicBezTo>
                <a:cubicBezTo>
                  <a:pt x="13210" y="12210"/>
                  <a:pt x="13376" y="12343"/>
                  <a:pt x="13543" y="12376"/>
                </a:cubicBezTo>
                <a:cubicBezTo>
                  <a:pt x="13877" y="12510"/>
                  <a:pt x="14144" y="12476"/>
                  <a:pt x="14377" y="12176"/>
                </a:cubicBezTo>
                <a:cubicBezTo>
                  <a:pt x="14644" y="11809"/>
                  <a:pt x="14911" y="11476"/>
                  <a:pt x="15178" y="11075"/>
                </a:cubicBezTo>
                <a:cubicBezTo>
                  <a:pt x="17546" y="7373"/>
                  <a:pt x="20682" y="4337"/>
                  <a:pt x="23917" y="1402"/>
                </a:cubicBezTo>
                <a:cubicBezTo>
                  <a:pt x="25552" y="1"/>
                  <a:pt x="27687" y="1235"/>
                  <a:pt x="28187" y="2636"/>
                </a:cubicBezTo>
                <a:cubicBezTo>
                  <a:pt x="28654" y="3870"/>
                  <a:pt x="28487" y="5138"/>
                  <a:pt x="28220" y="6372"/>
                </a:cubicBezTo>
                <a:cubicBezTo>
                  <a:pt x="27753" y="8507"/>
                  <a:pt x="27253" y="10575"/>
                  <a:pt x="26819" y="12710"/>
                </a:cubicBezTo>
                <a:cubicBezTo>
                  <a:pt x="26719" y="13210"/>
                  <a:pt x="26719" y="13677"/>
                  <a:pt x="26652" y="14311"/>
                </a:cubicBezTo>
                <a:close/>
                <a:moveTo>
                  <a:pt x="27019" y="2169"/>
                </a:moveTo>
                <a:cubicBezTo>
                  <a:pt x="26152" y="2136"/>
                  <a:pt x="25585" y="2503"/>
                  <a:pt x="25051" y="2970"/>
                </a:cubicBezTo>
                <a:cubicBezTo>
                  <a:pt x="23484" y="4371"/>
                  <a:pt x="21849" y="5805"/>
                  <a:pt x="20548" y="7506"/>
                </a:cubicBezTo>
                <a:cubicBezTo>
                  <a:pt x="19381" y="9041"/>
                  <a:pt x="18113" y="10508"/>
                  <a:pt x="16912" y="12009"/>
                </a:cubicBezTo>
                <a:cubicBezTo>
                  <a:pt x="16712" y="12276"/>
                  <a:pt x="16579" y="12543"/>
                  <a:pt x="16445" y="12810"/>
                </a:cubicBezTo>
                <a:cubicBezTo>
                  <a:pt x="15845" y="14244"/>
                  <a:pt x="15845" y="14244"/>
                  <a:pt x="14244" y="13977"/>
                </a:cubicBezTo>
                <a:cubicBezTo>
                  <a:pt x="14010" y="13911"/>
                  <a:pt x="13743" y="13811"/>
                  <a:pt x="13510" y="13677"/>
                </a:cubicBezTo>
                <a:cubicBezTo>
                  <a:pt x="12943" y="13377"/>
                  <a:pt x="12409" y="13110"/>
                  <a:pt x="11875" y="12843"/>
                </a:cubicBezTo>
                <a:cubicBezTo>
                  <a:pt x="11008" y="12443"/>
                  <a:pt x="10074" y="12076"/>
                  <a:pt x="9240" y="11676"/>
                </a:cubicBezTo>
                <a:cubicBezTo>
                  <a:pt x="7639" y="10909"/>
                  <a:pt x="6004" y="10275"/>
                  <a:pt x="4170" y="10141"/>
                </a:cubicBezTo>
                <a:cubicBezTo>
                  <a:pt x="2969" y="10041"/>
                  <a:pt x="2702" y="10475"/>
                  <a:pt x="2702" y="11542"/>
                </a:cubicBezTo>
                <a:cubicBezTo>
                  <a:pt x="2702" y="11843"/>
                  <a:pt x="2769" y="12176"/>
                  <a:pt x="2969" y="12443"/>
                </a:cubicBezTo>
                <a:cubicBezTo>
                  <a:pt x="3803" y="13611"/>
                  <a:pt x="4570" y="14845"/>
                  <a:pt x="5571" y="15845"/>
                </a:cubicBezTo>
                <a:cubicBezTo>
                  <a:pt x="7005" y="17313"/>
                  <a:pt x="8740" y="18381"/>
                  <a:pt x="10541" y="19381"/>
                </a:cubicBezTo>
                <a:cubicBezTo>
                  <a:pt x="11575" y="19982"/>
                  <a:pt x="11642" y="20082"/>
                  <a:pt x="11075" y="21183"/>
                </a:cubicBezTo>
                <a:cubicBezTo>
                  <a:pt x="11008" y="21349"/>
                  <a:pt x="10875" y="21550"/>
                  <a:pt x="10808" y="21716"/>
                </a:cubicBezTo>
                <a:cubicBezTo>
                  <a:pt x="9974" y="23317"/>
                  <a:pt x="9007" y="24852"/>
                  <a:pt x="8306" y="26486"/>
                </a:cubicBezTo>
                <a:cubicBezTo>
                  <a:pt x="7505" y="28288"/>
                  <a:pt x="6872" y="30156"/>
                  <a:pt x="6205" y="31990"/>
                </a:cubicBezTo>
                <a:cubicBezTo>
                  <a:pt x="6071" y="32257"/>
                  <a:pt x="6171" y="32624"/>
                  <a:pt x="6138" y="33158"/>
                </a:cubicBezTo>
                <a:cubicBezTo>
                  <a:pt x="6638" y="32891"/>
                  <a:pt x="6972" y="32791"/>
                  <a:pt x="7305" y="32624"/>
                </a:cubicBezTo>
                <a:cubicBezTo>
                  <a:pt x="7572" y="32491"/>
                  <a:pt x="7839" y="32324"/>
                  <a:pt x="8073" y="32157"/>
                </a:cubicBezTo>
                <a:cubicBezTo>
                  <a:pt x="9140" y="31523"/>
                  <a:pt x="10241" y="31023"/>
                  <a:pt x="11175" y="30256"/>
                </a:cubicBezTo>
                <a:cubicBezTo>
                  <a:pt x="12976" y="28755"/>
                  <a:pt x="15078" y="27687"/>
                  <a:pt x="16512" y="25753"/>
                </a:cubicBezTo>
                <a:cubicBezTo>
                  <a:pt x="16745" y="25386"/>
                  <a:pt x="17079" y="25352"/>
                  <a:pt x="17479" y="25652"/>
                </a:cubicBezTo>
                <a:cubicBezTo>
                  <a:pt x="18013" y="26086"/>
                  <a:pt x="18580" y="26553"/>
                  <a:pt x="19147" y="27020"/>
                </a:cubicBezTo>
                <a:cubicBezTo>
                  <a:pt x="20815" y="28388"/>
                  <a:pt x="22516" y="29722"/>
                  <a:pt x="24151" y="31190"/>
                </a:cubicBezTo>
                <a:cubicBezTo>
                  <a:pt x="25752" y="32591"/>
                  <a:pt x="27053" y="34392"/>
                  <a:pt x="28821" y="35693"/>
                </a:cubicBezTo>
                <a:cubicBezTo>
                  <a:pt x="29521" y="36227"/>
                  <a:pt x="30222" y="36527"/>
                  <a:pt x="30989" y="36794"/>
                </a:cubicBezTo>
                <a:cubicBezTo>
                  <a:pt x="31856" y="37027"/>
                  <a:pt x="32256" y="36827"/>
                  <a:pt x="32757" y="35993"/>
                </a:cubicBezTo>
                <a:cubicBezTo>
                  <a:pt x="33157" y="35359"/>
                  <a:pt x="33324" y="34692"/>
                  <a:pt x="33157" y="33992"/>
                </a:cubicBezTo>
                <a:cubicBezTo>
                  <a:pt x="32924" y="33225"/>
                  <a:pt x="32723" y="32457"/>
                  <a:pt x="32457" y="31690"/>
                </a:cubicBezTo>
                <a:cubicBezTo>
                  <a:pt x="31623" y="29222"/>
                  <a:pt x="30222" y="27154"/>
                  <a:pt x="28721" y="25052"/>
                </a:cubicBezTo>
                <a:cubicBezTo>
                  <a:pt x="28420" y="24685"/>
                  <a:pt x="28220" y="24218"/>
                  <a:pt x="28053" y="23818"/>
                </a:cubicBezTo>
                <a:cubicBezTo>
                  <a:pt x="27887" y="23384"/>
                  <a:pt x="28087" y="23017"/>
                  <a:pt x="28454" y="22784"/>
                </a:cubicBezTo>
                <a:cubicBezTo>
                  <a:pt x="29555" y="21983"/>
                  <a:pt x="30622" y="21183"/>
                  <a:pt x="31689" y="20349"/>
                </a:cubicBezTo>
                <a:cubicBezTo>
                  <a:pt x="34225" y="18347"/>
                  <a:pt x="36459" y="16012"/>
                  <a:pt x="38528" y="13510"/>
                </a:cubicBezTo>
                <a:cubicBezTo>
                  <a:pt x="38895" y="13043"/>
                  <a:pt x="39228" y="12510"/>
                  <a:pt x="39395" y="11943"/>
                </a:cubicBezTo>
                <a:cubicBezTo>
                  <a:pt x="38528" y="11609"/>
                  <a:pt x="38127" y="11509"/>
                  <a:pt x="37293" y="11809"/>
                </a:cubicBezTo>
                <a:cubicBezTo>
                  <a:pt x="35926" y="12276"/>
                  <a:pt x="34591" y="12777"/>
                  <a:pt x="33257" y="13310"/>
                </a:cubicBezTo>
                <a:cubicBezTo>
                  <a:pt x="32056" y="13811"/>
                  <a:pt x="30889" y="14378"/>
                  <a:pt x="29621" y="14811"/>
                </a:cubicBezTo>
                <a:cubicBezTo>
                  <a:pt x="28354" y="15278"/>
                  <a:pt x="27186" y="15845"/>
                  <a:pt x="26052" y="16613"/>
                </a:cubicBezTo>
                <a:cubicBezTo>
                  <a:pt x="25251" y="17146"/>
                  <a:pt x="24918" y="17013"/>
                  <a:pt x="24418" y="16179"/>
                </a:cubicBezTo>
                <a:cubicBezTo>
                  <a:pt x="24084" y="15645"/>
                  <a:pt x="24084" y="15112"/>
                  <a:pt x="24351" y="14511"/>
                </a:cubicBezTo>
                <a:cubicBezTo>
                  <a:pt x="24618" y="13811"/>
                  <a:pt x="24918" y="13110"/>
                  <a:pt x="25118" y="12376"/>
                </a:cubicBezTo>
                <a:cubicBezTo>
                  <a:pt x="25752" y="10208"/>
                  <a:pt x="26352" y="8007"/>
                  <a:pt x="26886" y="5805"/>
                </a:cubicBezTo>
                <a:cubicBezTo>
                  <a:pt x="27186" y="4671"/>
                  <a:pt x="27253" y="3470"/>
                  <a:pt x="27019" y="2169"/>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5"/>
          <p:cNvSpPr/>
          <p:nvPr/>
        </p:nvSpPr>
        <p:spPr>
          <a:xfrm>
            <a:off x="1355225" y="4201388"/>
            <a:ext cx="583344" cy="603980"/>
          </a:xfrm>
          <a:custGeom>
            <a:rect b="b" l="l" r="r" t="t"/>
            <a:pathLst>
              <a:path extrusionOk="0" h="42965" w="41497">
                <a:moveTo>
                  <a:pt x="19481" y="42964"/>
                </a:moveTo>
                <a:cubicBezTo>
                  <a:pt x="19281" y="42497"/>
                  <a:pt x="19014" y="42130"/>
                  <a:pt x="18914" y="41730"/>
                </a:cubicBezTo>
                <a:cubicBezTo>
                  <a:pt x="18213" y="39829"/>
                  <a:pt x="17613" y="37861"/>
                  <a:pt x="16845" y="35959"/>
                </a:cubicBezTo>
                <a:cubicBezTo>
                  <a:pt x="15911" y="33491"/>
                  <a:pt x="14844" y="31056"/>
                  <a:pt x="13910" y="28654"/>
                </a:cubicBezTo>
                <a:cubicBezTo>
                  <a:pt x="13610" y="27954"/>
                  <a:pt x="13143" y="27620"/>
                  <a:pt x="12442" y="27453"/>
                </a:cubicBezTo>
                <a:cubicBezTo>
                  <a:pt x="10274" y="26953"/>
                  <a:pt x="8106" y="26419"/>
                  <a:pt x="5938" y="25885"/>
                </a:cubicBezTo>
                <a:cubicBezTo>
                  <a:pt x="4403" y="25485"/>
                  <a:pt x="2869" y="25018"/>
                  <a:pt x="1401" y="24518"/>
                </a:cubicBezTo>
                <a:cubicBezTo>
                  <a:pt x="567" y="24284"/>
                  <a:pt x="0" y="23717"/>
                  <a:pt x="67" y="22616"/>
                </a:cubicBezTo>
                <a:cubicBezTo>
                  <a:pt x="901" y="22216"/>
                  <a:pt x="1768" y="21716"/>
                  <a:pt x="2669" y="21482"/>
                </a:cubicBezTo>
                <a:cubicBezTo>
                  <a:pt x="5304" y="20815"/>
                  <a:pt x="7906" y="19881"/>
                  <a:pt x="10341" y="18780"/>
                </a:cubicBezTo>
                <a:cubicBezTo>
                  <a:pt x="11075" y="18447"/>
                  <a:pt x="11842" y="18180"/>
                  <a:pt x="12609" y="17880"/>
                </a:cubicBezTo>
                <a:cubicBezTo>
                  <a:pt x="13310" y="17613"/>
                  <a:pt x="13643" y="17012"/>
                  <a:pt x="13910" y="16312"/>
                </a:cubicBezTo>
                <a:cubicBezTo>
                  <a:pt x="15244" y="11875"/>
                  <a:pt x="16645" y="7405"/>
                  <a:pt x="18013" y="3002"/>
                </a:cubicBezTo>
                <a:cubicBezTo>
                  <a:pt x="18213" y="2369"/>
                  <a:pt x="18347" y="1701"/>
                  <a:pt x="18580" y="1101"/>
                </a:cubicBezTo>
                <a:cubicBezTo>
                  <a:pt x="18680" y="701"/>
                  <a:pt x="18914" y="334"/>
                  <a:pt x="19180" y="134"/>
                </a:cubicBezTo>
                <a:cubicBezTo>
                  <a:pt x="19347" y="0"/>
                  <a:pt x="19881" y="0"/>
                  <a:pt x="20014" y="134"/>
                </a:cubicBezTo>
                <a:cubicBezTo>
                  <a:pt x="20515" y="801"/>
                  <a:pt x="21149" y="1368"/>
                  <a:pt x="21315" y="2235"/>
                </a:cubicBezTo>
                <a:cubicBezTo>
                  <a:pt x="21582" y="3403"/>
                  <a:pt x="22016" y="4537"/>
                  <a:pt x="22416" y="5671"/>
                </a:cubicBezTo>
                <a:cubicBezTo>
                  <a:pt x="22449" y="5838"/>
                  <a:pt x="22583" y="6004"/>
                  <a:pt x="22583" y="6171"/>
                </a:cubicBezTo>
                <a:cubicBezTo>
                  <a:pt x="22983" y="9007"/>
                  <a:pt x="24151" y="11642"/>
                  <a:pt x="24951" y="14377"/>
                </a:cubicBezTo>
                <a:cubicBezTo>
                  <a:pt x="25652" y="16712"/>
                  <a:pt x="25518" y="16712"/>
                  <a:pt x="28287" y="17046"/>
                </a:cubicBezTo>
                <a:cubicBezTo>
                  <a:pt x="29821" y="17246"/>
                  <a:pt x="31356" y="17479"/>
                  <a:pt x="32924" y="17713"/>
                </a:cubicBezTo>
                <a:cubicBezTo>
                  <a:pt x="35192" y="18147"/>
                  <a:pt x="37494" y="18547"/>
                  <a:pt x="39762" y="19014"/>
                </a:cubicBezTo>
                <a:cubicBezTo>
                  <a:pt x="40429" y="19147"/>
                  <a:pt x="41196" y="19181"/>
                  <a:pt x="41496" y="20181"/>
                </a:cubicBezTo>
                <a:cubicBezTo>
                  <a:pt x="41196" y="20381"/>
                  <a:pt x="40863" y="20648"/>
                  <a:pt x="40529" y="20848"/>
                </a:cubicBezTo>
                <a:cubicBezTo>
                  <a:pt x="37427" y="22650"/>
                  <a:pt x="34225" y="24418"/>
                  <a:pt x="31089" y="26152"/>
                </a:cubicBezTo>
                <a:cubicBezTo>
                  <a:pt x="29421" y="27053"/>
                  <a:pt x="27687" y="27920"/>
                  <a:pt x="25952" y="28721"/>
                </a:cubicBezTo>
                <a:cubicBezTo>
                  <a:pt x="24885" y="29188"/>
                  <a:pt x="24317" y="29855"/>
                  <a:pt x="24017" y="30922"/>
                </a:cubicBezTo>
                <a:cubicBezTo>
                  <a:pt x="23117" y="34358"/>
                  <a:pt x="22116" y="37727"/>
                  <a:pt x="21149" y="41096"/>
                </a:cubicBezTo>
                <a:cubicBezTo>
                  <a:pt x="20848" y="41830"/>
                  <a:pt x="20481" y="42564"/>
                  <a:pt x="19481" y="42964"/>
                </a:cubicBezTo>
                <a:close/>
                <a:moveTo>
                  <a:pt x="21249" y="19981"/>
                </a:moveTo>
                <a:cubicBezTo>
                  <a:pt x="20515" y="22016"/>
                  <a:pt x="20181" y="23951"/>
                  <a:pt x="20181" y="25952"/>
                </a:cubicBezTo>
                <a:cubicBezTo>
                  <a:pt x="20815" y="24184"/>
                  <a:pt x="21282" y="22350"/>
                  <a:pt x="21682" y="20548"/>
                </a:cubicBezTo>
                <a:cubicBezTo>
                  <a:pt x="21682" y="20448"/>
                  <a:pt x="21482" y="20281"/>
                  <a:pt x="21249" y="19981"/>
                </a:cubicBezTo>
                <a:close/>
                <a:moveTo>
                  <a:pt x="20014" y="33724"/>
                </a:moveTo>
                <a:cubicBezTo>
                  <a:pt x="20982" y="32056"/>
                  <a:pt x="21149" y="31323"/>
                  <a:pt x="20682" y="30355"/>
                </a:cubicBezTo>
                <a:cubicBezTo>
                  <a:pt x="20148" y="31156"/>
                  <a:pt x="19881" y="32190"/>
                  <a:pt x="20014" y="33724"/>
                </a:cubicBezTo>
                <a:close/>
                <a:moveTo>
                  <a:pt x="16612" y="16112"/>
                </a:moveTo>
                <a:cubicBezTo>
                  <a:pt x="17312" y="14811"/>
                  <a:pt x="16812" y="13343"/>
                  <a:pt x="17079" y="12009"/>
                </a:cubicBezTo>
                <a:cubicBezTo>
                  <a:pt x="16645" y="13343"/>
                  <a:pt x="16112" y="14644"/>
                  <a:pt x="16612" y="16112"/>
                </a:cubicBezTo>
                <a:close/>
                <a:moveTo>
                  <a:pt x="22283" y="24451"/>
                </a:moveTo>
                <a:cubicBezTo>
                  <a:pt x="22149" y="24384"/>
                  <a:pt x="22083" y="24384"/>
                  <a:pt x="21949" y="24351"/>
                </a:cubicBezTo>
                <a:cubicBezTo>
                  <a:pt x="21182" y="25652"/>
                  <a:pt x="21149" y="26286"/>
                  <a:pt x="21816" y="27053"/>
                </a:cubicBezTo>
                <a:cubicBezTo>
                  <a:pt x="21949" y="26152"/>
                  <a:pt x="22116" y="25285"/>
                  <a:pt x="22283" y="24451"/>
                </a:cubicBezTo>
                <a:close/>
                <a:moveTo>
                  <a:pt x="15278" y="22283"/>
                </a:moveTo>
                <a:cubicBezTo>
                  <a:pt x="15511" y="21115"/>
                  <a:pt x="16112" y="20015"/>
                  <a:pt x="15911" y="18547"/>
                </a:cubicBezTo>
                <a:cubicBezTo>
                  <a:pt x="15244" y="19981"/>
                  <a:pt x="14977" y="21449"/>
                  <a:pt x="15278" y="22283"/>
                </a:cubicBezTo>
                <a:close/>
                <a:moveTo>
                  <a:pt x="11241" y="20281"/>
                </a:moveTo>
                <a:cubicBezTo>
                  <a:pt x="10141" y="20782"/>
                  <a:pt x="10608" y="21549"/>
                  <a:pt x="10774" y="22283"/>
                </a:cubicBezTo>
                <a:cubicBezTo>
                  <a:pt x="10941" y="21616"/>
                  <a:pt x="11108" y="20949"/>
                  <a:pt x="11241" y="20281"/>
                </a:cubicBezTo>
                <a:close/>
                <a:moveTo>
                  <a:pt x="8473" y="22850"/>
                </a:moveTo>
                <a:cubicBezTo>
                  <a:pt x="8606" y="22883"/>
                  <a:pt x="8740" y="22883"/>
                  <a:pt x="8906" y="22950"/>
                </a:cubicBezTo>
                <a:cubicBezTo>
                  <a:pt x="9007" y="22450"/>
                  <a:pt x="9107" y="21983"/>
                  <a:pt x="9240" y="21482"/>
                </a:cubicBezTo>
                <a:cubicBezTo>
                  <a:pt x="8439" y="21782"/>
                  <a:pt x="8139" y="22216"/>
                  <a:pt x="8473" y="22850"/>
                </a:cubicBezTo>
                <a:close/>
                <a:moveTo>
                  <a:pt x="11241" y="24451"/>
                </a:moveTo>
                <a:cubicBezTo>
                  <a:pt x="10307" y="24885"/>
                  <a:pt x="10307" y="24885"/>
                  <a:pt x="10674" y="25719"/>
                </a:cubicBezTo>
                <a:cubicBezTo>
                  <a:pt x="11275" y="25485"/>
                  <a:pt x="11408" y="25018"/>
                  <a:pt x="11241" y="24451"/>
                </a:cubicBezTo>
                <a:close/>
                <a:moveTo>
                  <a:pt x="21782" y="28054"/>
                </a:moveTo>
                <a:cubicBezTo>
                  <a:pt x="21649" y="28020"/>
                  <a:pt x="21549" y="28020"/>
                  <a:pt x="21449" y="27987"/>
                </a:cubicBezTo>
                <a:cubicBezTo>
                  <a:pt x="21215" y="28387"/>
                  <a:pt x="20848" y="28821"/>
                  <a:pt x="21449" y="29621"/>
                </a:cubicBezTo>
                <a:cubicBezTo>
                  <a:pt x="21616" y="28954"/>
                  <a:pt x="21682" y="28487"/>
                  <a:pt x="21782" y="28054"/>
                </a:cubicBezTo>
                <a:close/>
                <a:moveTo>
                  <a:pt x="17179" y="33191"/>
                </a:moveTo>
                <a:cubicBezTo>
                  <a:pt x="17779" y="32790"/>
                  <a:pt x="17880" y="32457"/>
                  <a:pt x="17446" y="32157"/>
                </a:cubicBezTo>
                <a:cubicBezTo>
                  <a:pt x="17346" y="32056"/>
                  <a:pt x="17146" y="32190"/>
                  <a:pt x="16979" y="32223"/>
                </a:cubicBezTo>
                <a:cubicBezTo>
                  <a:pt x="17012" y="32557"/>
                  <a:pt x="17112" y="32890"/>
                  <a:pt x="17179" y="33191"/>
                </a:cubicBezTo>
                <a:close/>
                <a:moveTo>
                  <a:pt x="19981" y="10775"/>
                </a:moveTo>
                <a:cubicBezTo>
                  <a:pt x="20081" y="10775"/>
                  <a:pt x="20181" y="10808"/>
                  <a:pt x="20281" y="10808"/>
                </a:cubicBezTo>
                <a:cubicBezTo>
                  <a:pt x="20415" y="10441"/>
                  <a:pt x="20648" y="10041"/>
                  <a:pt x="20181" y="9607"/>
                </a:cubicBezTo>
                <a:cubicBezTo>
                  <a:pt x="20148" y="9974"/>
                  <a:pt x="20081" y="10374"/>
                  <a:pt x="19981" y="10775"/>
                </a:cubicBezTo>
                <a:close/>
                <a:moveTo>
                  <a:pt x="19447" y="3369"/>
                </a:moveTo>
                <a:cubicBezTo>
                  <a:pt x="19247" y="3803"/>
                  <a:pt x="19114" y="4036"/>
                  <a:pt x="18847" y="4470"/>
                </a:cubicBezTo>
                <a:cubicBezTo>
                  <a:pt x="19681" y="4337"/>
                  <a:pt x="19647" y="3970"/>
                  <a:pt x="19447" y="3369"/>
                </a:cubicBezTo>
                <a:close/>
                <a:moveTo>
                  <a:pt x="22516" y="10808"/>
                </a:moveTo>
                <a:cubicBezTo>
                  <a:pt x="22650" y="10775"/>
                  <a:pt x="22783" y="10708"/>
                  <a:pt x="22950" y="10675"/>
                </a:cubicBezTo>
                <a:cubicBezTo>
                  <a:pt x="22816" y="10441"/>
                  <a:pt x="22750" y="10207"/>
                  <a:pt x="22616" y="9974"/>
                </a:cubicBezTo>
                <a:cubicBezTo>
                  <a:pt x="22516" y="10007"/>
                  <a:pt x="22449" y="10041"/>
                  <a:pt x="22349" y="10041"/>
                </a:cubicBezTo>
                <a:cubicBezTo>
                  <a:pt x="22383" y="10308"/>
                  <a:pt x="22483" y="10541"/>
                  <a:pt x="22516" y="10808"/>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5"/>
          <p:cNvSpPr/>
          <p:nvPr/>
        </p:nvSpPr>
        <p:spPr>
          <a:xfrm>
            <a:off x="-180751" y="3622191"/>
            <a:ext cx="1644488" cy="2726894"/>
          </a:xfrm>
          <a:custGeom>
            <a:rect b="b" l="l" r="r" t="t"/>
            <a:pathLst>
              <a:path extrusionOk="0" h="8449" w="5095">
                <a:moveTo>
                  <a:pt x="3682" y="241"/>
                </a:moveTo>
                <a:cubicBezTo>
                  <a:pt x="3958" y="241"/>
                  <a:pt x="4222" y="334"/>
                  <a:pt x="4456" y="482"/>
                </a:cubicBezTo>
                <a:cubicBezTo>
                  <a:pt x="4721" y="640"/>
                  <a:pt x="4751" y="915"/>
                  <a:pt x="4584" y="1171"/>
                </a:cubicBezTo>
                <a:cubicBezTo>
                  <a:pt x="4426" y="1427"/>
                  <a:pt x="4180" y="1564"/>
                  <a:pt x="3895" y="1613"/>
                </a:cubicBezTo>
                <a:cubicBezTo>
                  <a:pt x="3748" y="1643"/>
                  <a:pt x="3610" y="1653"/>
                  <a:pt x="3462" y="1663"/>
                </a:cubicBezTo>
                <a:cubicBezTo>
                  <a:pt x="3315" y="1643"/>
                  <a:pt x="3177" y="1623"/>
                  <a:pt x="3020" y="1604"/>
                </a:cubicBezTo>
                <a:cubicBezTo>
                  <a:pt x="2921" y="1594"/>
                  <a:pt x="2862" y="1545"/>
                  <a:pt x="2853" y="1446"/>
                </a:cubicBezTo>
                <a:cubicBezTo>
                  <a:pt x="2823" y="1259"/>
                  <a:pt x="2774" y="1082"/>
                  <a:pt x="2803" y="905"/>
                </a:cubicBezTo>
                <a:cubicBezTo>
                  <a:pt x="2853" y="571"/>
                  <a:pt x="3049" y="374"/>
                  <a:pt x="3354" y="286"/>
                </a:cubicBezTo>
                <a:cubicBezTo>
                  <a:pt x="3465" y="255"/>
                  <a:pt x="3574" y="241"/>
                  <a:pt x="3682" y="241"/>
                </a:cubicBezTo>
                <a:close/>
                <a:moveTo>
                  <a:pt x="1" y="0"/>
                </a:moveTo>
                <a:cubicBezTo>
                  <a:pt x="1" y="69"/>
                  <a:pt x="1" y="138"/>
                  <a:pt x="10" y="237"/>
                </a:cubicBezTo>
                <a:lnTo>
                  <a:pt x="482" y="600"/>
                </a:lnTo>
                <a:cubicBezTo>
                  <a:pt x="1151" y="1082"/>
                  <a:pt x="1849" y="1505"/>
                  <a:pt x="2646" y="1722"/>
                </a:cubicBezTo>
                <a:cubicBezTo>
                  <a:pt x="2735" y="1751"/>
                  <a:pt x="2784" y="1781"/>
                  <a:pt x="2823" y="1869"/>
                </a:cubicBezTo>
                <a:cubicBezTo>
                  <a:pt x="2872" y="1997"/>
                  <a:pt x="2921" y="2125"/>
                  <a:pt x="2990" y="2243"/>
                </a:cubicBezTo>
                <a:cubicBezTo>
                  <a:pt x="3128" y="2459"/>
                  <a:pt x="3285" y="2656"/>
                  <a:pt x="3433" y="2862"/>
                </a:cubicBezTo>
                <a:cubicBezTo>
                  <a:pt x="3679" y="3148"/>
                  <a:pt x="3944" y="3443"/>
                  <a:pt x="4190" y="3738"/>
                </a:cubicBezTo>
                <a:cubicBezTo>
                  <a:pt x="4515" y="4141"/>
                  <a:pt x="4741" y="4603"/>
                  <a:pt x="4810" y="5124"/>
                </a:cubicBezTo>
                <a:cubicBezTo>
                  <a:pt x="4859" y="5449"/>
                  <a:pt x="4898" y="5783"/>
                  <a:pt x="4810" y="6098"/>
                </a:cubicBezTo>
                <a:cubicBezTo>
                  <a:pt x="4741" y="6373"/>
                  <a:pt x="4633" y="6629"/>
                  <a:pt x="4515" y="6885"/>
                </a:cubicBezTo>
                <a:cubicBezTo>
                  <a:pt x="4436" y="7091"/>
                  <a:pt x="4269" y="7239"/>
                  <a:pt x="4102" y="7377"/>
                </a:cubicBezTo>
                <a:cubicBezTo>
                  <a:pt x="4023" y="7436"/>
                  <a:pt x="3964" y="7514"/>
                  <a:pt x="3895" y="7563"/>
                </a:cubicBezTo>
                <a:cubicBezTo>
                  <a:pt x="3718" y="7681"/>
                  <a:pt x="3551" y="7829"/>
                  <a:pt x="3364" y="7927"/>
                </a:cubicBezTo>
                <a:cubicBezTo>
                  <a:pt x="2915" y="8161"/>
                  <a:pt x="2440" y="8253"/>
                  <a:pt x="1938" y="8253"/>
                </a:cubicBezTo>
                <a:cubicBezTo>
                  <a:pt x="1912" y="8253"/>
                  <a:pt x="1885" y="8252"/>
                  <a:pt x="1859" y="8252"/>
                </a:cubicBezTo>
                <a:cubicBezTo>
                  <a:pt x="1309" y="8252"/>
                  <a:pt x="768" y="8173"/>
                  <a:pt x="217" y="8104"/>
                </a:cubicBezTo>
                <a:cubicBezTo>
                  <a:pt x="158" y="8095"/>
                  <a:pt x="79" y="8095"/>
                  <a:pt x="10" y="8095"/>
                </a:cubicBezTo>
                <a:lnTo>
                  <a:pt x="10" y="8252"/>
                </a:lnTo>
                <a:cubicBezTo>
                  <a:pt x="394" y="8301"/>
                  <a:pt x="768" y="8360"/>
                  <a:pt x="1151" y="8399"/>
                </a:cubicBezTo>
                <a:cubicBezTo>
                  <a:pt x="1466" y="8419"/>
                  <a:pt x="1790" y="8439"/>
                  <a:pt x="2125" y="8449"/>
                </a:cubicBezTo>
                <a:cubicBezTo>
                  <a:pt x="2607" y="8399"/>
                  <a:pt x="3069" y="8311"/>
                  <a:pt x="3492" y="8065"/>
                </a:cubicBezTo>
                <a:cubicBezTo>
                  <a:pt x="3669" y="7947"/>
                  <a:pt x="3856" y="7809"/>
                  <a:pt x="4043" y="7672"/>
                </a:cubicBezTo>
                <a:cubicBezTo>
                  <a:pt x="4092" y="7632"/>
                  <a:pt x="4131" y="7573"/>
                  <a:pt x="4180" y="7534"/>
                </a:cubicBezTo>
                <a:cubicBezTo>
                  <a:pt x="4721" y="7111"/>
                  <a:pt x="4977" y="6521"/>
                  <a:pt x="5026" y="5862"/>
                </a:cubicBezTo>
                <a:cubicBezTo>
                  <a:pt x="5095" y="4957"/>
                  <a:pt x="4829" y="4141"/>
                  <a:pt x="4180" y="3472"/>
                </a:cubicBezTo>
                <a:cubicBezTo>
                  <a:pt x="3807" y="3089"/>
                  <a:pt x="3492" y="2656"/>
                  <a:pt x="3197" y="2213"/>
                </a:cubicBezTo>
                <a:cubicBezTo>
                  <a:pt x="3138" y="2135"/>
                  <a:pt x="3099" y="2046"/>
                  <a:pt x="3059" y="1958"/>
                </a:cubicBezTo>
                <a:cubicBezTo>
                  <a:pt x="3049" y="1918"/>
                  <a:pt x="3049" y="1869"/>
                  <a:pt x="3030" y="1820"/>
                </a:cubicBezTo>
                <a:cubicBezTo>
                  <a:pt x="3082" y="1820"/>
                  <a:pt x="3121" y="1816"/>
                  <a:pt x="3159" y="1816"/>
                </a:cubicBezTo>
                <a:cubicBezTo>
                  <a:pt x="3178" y="1816"/>
                  <a:pt x="3197" y="1817"/>
                  <a:pt x="3217" y="1820"/>
                </a:cubicBezTo>
                <a:cubicBezTo>
                  <a:pt x="3300" y="1831"/>
                  <a:pt x="3382" y="1836"/>
                  <a:pt x="3465" y="1836"/>
                </a:cubicBezTo>
                <a:cubicBezTo>
                  <a:pt x="3683" y="1836"/>
                  <a:pt x="3897" y="1801"/>
                  <a:pt x="4111" y="1751"/>
                </a:cubicBezTo>
                <a:cubicBezTo>
                  <a:pt x="4456" y="1663"/>
                  <a:pt x="4692" y="1446"/>
                  <a:pt x="4829" y="1112"/>
                </a:cubicBezTo>
                <a:cubicBezTo>
                  <a:pt x="4918" y="876"/>
                  <a:pt x="4879" y="610"/>
                  <a:pt x="4682" y="443"/>
                </a:cubicBezTo>
                <a:cubicBezTo>
                  <a:pt x="4392" y="194"/>
                  <a:pt x="4079" y="69"/>
                  <a:pt x="3740" y="69"/>
                </a:cubicBezTo>
                <a:cubicBezTo>
                  <a:pt x="3584" y="69"/>
                  <a:pt x="3423" y="95"/>
                  <a:pt x="3256" y="148"/>
                </a:cubicBezTo>
                <a:cubicBezTo>
                  <a:pt x="3000" y="227"/>
                  <a:pt x="2833" y="414"/>
                  <a:pt x="2676" y="610"/>
                </a:cubicBezTo>
                <a:cubicBezTo>
                  <a:pt x="2587" y="905"/>
                  <a:pt x="2617" y="1200"/>
                  <a:pt x="2676" y="1515"/>
                </a:cubicBezTo>
                <a:cubicBezTo>
                  <a:pt x="2567" y="1495"/>
                  <a:pt x="2479" y="1466"/>
                  <a:pt x="2410" y="1446"/>
                </a:cubicBezTo>
                <a:cubicBezTo>
                  <a:pt x="1692" y="1200"/>
                  <a:pt x="1063" y="787"/>
                  <a:pt x="463" y="345"/>
                </a:cubicBezTo>
                <a:cubicBezTo>
                  <a:pt x="315" y="227"/>
                  <a:pt x="158" y="118"/>
                  <a:pt x="1"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4">
    <p:spTree>
      <p:nvGrpSpPr>
        <p:cNvPr id="104" name="Shape 104"/>
        <p:cNvGrpSpPr/>
        <p:nvPr/>
      </p:nvGrpSpPr>
      <p:grpSpPr>
        <a:xfrm>
          <a:off x="0" y="0"/>
          <a:ext cx="0" cy="0"/>
          <a:chOff x="0" y="0"/>
          <a:chExt cx="0" cy="0"/>
        </a:xfrm>
      </p:grpSpPr>
      <p:sp>
        <p:nvSpPr>
          <p:cNvPr id="105" name="Google Shape;105;p1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06" name="Google Shape;106;p16"/>
          <p:cNvSpPr/>
          <p:nvPr/>
        </p:nvSpPr>
        <p:spPr>
          <a:xfrm flipH="1" rot="2868675">
            <a:off x="6942139" y="-713785"/>
            <a:ext cx="3374851" cy="1784971"/>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6"/>
          <p:cNvSpPr/>
          <p:nvPr/>
        </p:nvSpPr>
        <p:spPr>
          <a:xfrm>
            <a:off x="6835050" y="432995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
  <p:cSld name="CUSTOM_1">
    <p:spTree>
      <p:nvGrpSpPr>
        <p:cNvPr id="108" name="Shape 108"/>
        <p:cNvGrpSpPr/>
        <p:nvPr/>
      </p:nvGrpSpPr>
      <p:grpSpPr>
        <a:xfrm>
          <a:off x="0" y="0"/>
          <a:ext cx="0" cy="0"/>
          <a:chOff x="0" y="0"/>
          <a:chExt cx="0" cy="0"/>
        </a:xfrm>
      </p:grpSpPr>
      <p:sp>
        <p:nvSpPr>
          <p:cNvPr id="109" name="Google Shape;109;p17"/>
          <p:cNvSpPr txBox="1"/>
          <p:nvPr>
            <p:ph type="title"/>
          </p:nvPr>
        </p:nvSpPr>
        <p:spPr>
          <a:xfrm>
            <a:off x="2290025" y="1063205"/>
            <a:ext cx="4563900" cy="1957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000"/>
              <a:buNone/>
              <a:defRPr b="1" sz="121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
        <p:nvSpPr>
          <p:cNvPr id="110" name="Google Shape;110;p17"/>
          <p:cNvSpPr txBox="1"/>
          <p:nvPr>
            <p:ph idx="1" type="subTitle"/>
          </p:nvPr>
        </p:nvSpPr>
        <p:spPr>
          <a:xfrm>
            <a:off x="2078700" y="3020580"/>
            <a:ext cx="4986300" cy="803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500"/>
              <a:buNone/>
              <a:defRPr sz="1600"/>
            </a:lvl1pPr>
            <a:lvl2pPr lvl="1" rtl="0" algn="ctr">
              <a:lnSpc>
                <a:spcPct val="100000"/>
              </a:lnSpc>
              <a:spcBef>
                <a:spcPts val="0"/>
              </a:spcBef>
              <a:spcAft>
                <a:spcPts val="0"/>
              </a:spcAft>
              <a:buSzPts val="2500"/>
              <a:buNone/>
              <a:defRPr sz="2500"/>
            </a:lvl2pPr>
            <a:lvl3pPr lvl="2" rtl="0" algn="ctr">
              <a:lnSpc>
                <a:spcPct val="100000"/>
              </a:lnSpc>
              <a:spcBef>
                <a:spcPts val="0"/>
              </a:spcBef>
              <a:spcAft>
                <a:spcPts val="0"/>
              </a:spcAft>
              <a:buSzPts val="2500"/>
              <a:buNone/>
              <a:defRPr sz="2500"/>
            </a:lvl3pPr>
            <a:lvl4pPr lvl="3" rtl="0" algn="ctr">
              <a:lnSpc>
                <a:spcPct val="100000"/>
              </a:lnSpc>
              <a:spcBef>
                <a:spcPts val="0"/>
              </a:spcBef>
              <a:spcAft>
                <a:spcPts val="0"/>
              </a:spcAft>
              <a:buSzPts val="2500"/>
              <a:buNone/>
              <a:defRPr sz="2500"/>
            </a:lvl4pPr>
            <a:lvl5pPr lvl="4" rtl="0" algn="ctr">
              <a:lnSpc>
                <a:spcPct val="100000"/>
              </a:lnSpc>
              <a:spcBef>
                <a:spcPts val="0"/>
              </a:spcBef>
              <a:spcAft>
                <a:spcPts val="0"/>
              </a:spcAft>
              <a:buSzPts val="2500"/>
              <a:buNone/>
              <a:defRPr sz="2500"/>
            </a:lvl5pPr>
            <a:lvl6pPr lvl="5" rtl="0" algn="ctr">
              <a:lnSpc>
                <a:spcPct val="100000"/>
              </a:lnSpc>
              <a:spcBef>
                <a:spcPts val="0"/>
              </a:spcBef>
              <a:spcAft>
                <a:spcPts val="0"/>
              </a:spcAft>
              <a:buSzPts val="2500"/>
              <a:buNone/>
              <a:defRPr sz="2500"/>
            </a:lvl6pPr>
            <a:lvl7pPr lvl="6" rtl="0" algn="ctr">
              <a:lnSpc>
                <a:spcPct val="100000"/>
              </a:lnSpc>
              <a:spcBef>
                <a:spcPts val="0"/>
              </a:spcBef>
              <a:spcAft>
                <a:spcPts val="0"/>
              </a:spcAft>
              <a:buSzPts val="2500"/>
              <a:buNone/>
              <a:defRPr sz="2500"/>
            </a:lvl7pPr>
            <a:lvl8pPr lvl="7" rtl="0" algn="ctr">
              <a:lnSpc>
                <a:spcPct val="100000"/>
              </a:lnSpc>
              <a:spcBef>
                <a:spcPts val="0"/>
              </a:spcBef>
              <a:spcAft>
                <a:spcPts val="0"/>
              </a:spcAft>
              <a:buSzPts val="2500"/>
              <a:buNone/>
              <a:defRPr sz="2500"/>
            </a:lvl8pPr>
            <a:lvl9pPr lvl="8" rtl="0" algn="ctr">
              <a:lnSpc>
                <a:spcPct val="100000"/>
              </a:lnSpc>
              <a:spcBef>
                <a:spcPts val="0"/>
              </a:spcBef>
              <a:spcAft>
                <a:spcPts val="0"/>
              </a:spcAft>
              <a:buSzPts val="2500"/>
              <a:buNone/>
              <a:defRPr sz="2500"/>
            </a:lvl9pPr>
          </a:lstStyle>
          <a:p/>
        </p:txBody>
      </p:sp>
      <p:sp>
        <p:nvSpPr>
          <p:cNvPr id="111" name="Google Shape;111;p17"/>
          <p:cNvSpPr/>
          <p:nvPr/>
        </p:nvSpPr>
        <p:spPr>
          <a:xfrm flipH="1">
            <a:off x="6971831" y="-1013800"/>
            <a:ext cx="3418280" cy="3097595"/>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dk2"/>
          </a:solidFill>
          <a:ln>
            <a:noFill/>
          </a:ln>
        </p:spPr>
      </p:sp>
      <p:sp>
        <p:nvSpPr>
          <p:cNvPr id="112" name="Google Shape;112;p17"/>
          <p:cNvSpPr/>
          <p:nvPr/>
        </p:nvSpPr>
        <p:spPr>
          <a:xfrm flipH="1" rot="9601777">
            <a:off x="-881170" y="1960649"/>
            <a:ext cx="2415377" cy="4394976"/>
          </a:xfrm>
          <a:custGeom>
            <a:rect b="b" l="l" r="r" t="t"/>
            <a:pathLst>
              <a:path extrusionOk="0" h="16429" w="9029">
                <a:moveTo>
                  <a:pt x="4292" y="1"/>
                </a:moveTo>
                <a:cubicBezTo>
                  <a:pt x="3313" y="1"/>
                  <a:pt x="2359" y="390"/>
                  <a:pt x="1515" y="873"/>
                </a:cubicBezTo>
                <a:cubicBezTo>
                  <a:pt x="1063" y="1129"/>
                  <a:pt x="590" y="1434"/>
                  <a:pt x="335" y="1906"/>
                </a:cubicBezTo>
                <a:cubicBezTo>
                  <a:pt x="0" y="2496"/>
                  <a:pt x="69" y="3234"/>
                  <a:pt x="128" y="3902"/>
                </a:cubicBezTo>
                <a:cubicBezTo>
                  <a:pt x="335" y="6184"/>
                  <a:pt x="394" y="8476"/>
                  <a:pt x="679" y="10757"/>
                </a:cubicBezTo>
                <a:cubicBezTo>
                  <a:pt x="817" y="11819"/>
                  <a:pt x="964" y="12941"/>
                  <a:pt x="1308" y="13973"/>
                </a:cubicBezTo>
                <a:cubicBezTo>
                  <a:pt x="1535" y="14671"/>
                  <a:pt x="1977" y="15006"/>
                  <a:pt x="2548" y="15478"/>
                </a:cubicBezTo>
                <a:cubicBezTo>
                  <a:pt x="3193" y="15977"/>
                  <a:pt x="3989" y="16429"/>
                  <a:pt x="4826" y="16429"/>
                </a:cubicBezTo>
                <a:cubicBezTo>
                  <a:pt x="5061" y="16429"/>
                  <a:pt x="5299" y="16393"/>
                  <a:pt x="5537" y="16314"/>
                </a:cubicBezTo>
                <a:cubicBezTo>
                  <a:pt x="5882" y="16196"/>
                  <a:pt x="6177" y="15989"/>
                  <a:pt x="6432" y="15743"/>
                </a:cubicBezTo>
                <a:cubicBezTo>
                  <a:pt x="6826" y="15380"/>
                  <a:pt x="7131" y="14898"/>
                  <a:pt x="7239" y="14367"/>
                </a:cubicBezTo>
                <a:cubicBezTo>
                  <a:pt x="7416" y="13481"/>
                  <a:pt x="7032" y="12596"/>
                  <a:pt x="6718" y="11751"/>
                </a:cubicBezTo>
                <a:cubicBezTo>
                  <a:pt x="6246" y="10482"/>
                  <a:pt x="5941" y="8987"/>
                  <a:pt x="6668" y="7836"/>
                </a:cubicBezTo>
                <a:cubicBezTo>
                  <a:pt x="6993" y="7315"/>
                  <a:pt x="7514" y="6932"/>
                  <a:pt x="7947" y="6459"/>
                </a:cubicBezTo>
                <a:cubicBezTo>
                  <a:pt x="8301" y="6086"/>
                  <a:pt x="8586" y="5623"/>
                  <a:pt x="8783" y="5151"/>
                </a:cubicBezTo>
                <a:cubicBezTo>
                  <a:pt x="8911" y="4837"/>
                  <a:pt x="9019" y="4512"/>
                  <a:pt x="9019" y="4178"/>
                </a:cubicBezTo>
                <a:cubicBezTo>
                  <a:pt x="9029" y="3411"/>
                  <a:pt x="8576" y="2742"/>
                  <a:pt x="8085" y="2162"/>
                </a:cubicBezTo>
                <a:cubicBezTo>
                  <a:pt x="7180" y="1099"/>
                  <a:pt x="6019" y="155"/>
                  <a:pt x="4642" y="18"/>
                </a:cubicBezTo>
                <a:cubicBezTo>
                  <a:pt x="4525" y="6"/>
                  <a:pt x="4409" y="1"/>
                  <a:pt x="42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3" name="Google Shape;113;p17"/>
          <p:cNvGrpSpPr/>
          <p:nvPr/>
        </p:nvGrpSpPr>
        <p:grpSpPr>
          <a:xfrm rot="5400000">
            <a:off x="5748427" y="707761"/>
            <a:ext cx="1672017" cy="1749865"/>
            <a:chOff x="96402" y="217882"/>
            <a:chExt cx="1672017" cy="1749865"/>
          </a:xfrm>
        </p:grpSpPr>
        <p:sp>
          <p:nvSpPr>
            <p:cNvPr id="114" name="Google Shape;114;p17"/>
            <p:cNvSpPr/>
            <p:nvPr/>
          </p:nvSpPr>
          <p:spPr>
            <a:xfrm>
              <a:off x="703141" y="340930"/>
              <a:ext cx="236239" cy="288926"/>
            </a:xfrm>
            <a:custGeom>
              <a:rect b="b" l="l" r="r" t="t"/>
              <a:pathLst>
                <a:path extrusionOk="0" h="850" w="695">
                  <a:moveTo>
                    <a:pt x="96" y="1"/>
                  </a:moveTo>
                  <a:cubicBezTo>
                    <a:pt x="0" y="1"/>
                    <a:pt x="4" y="124"/>
                    <a:pt x="153" y="415"/>
                  </a:cubicBezTo>
                  <a:cubicBezTo>
                    <a:pt x="306" y="705"/>
                    <a:pt x="433" y="850"/>
                    <a:pt x="517" y="850"/>
                  </a:cubicBezTo>
                  <a:cubicBezTo>
                    <a:pt x="536" y="850"/>
                    <a:pt x="552" y="843"/>
                    <a:pt x="566" y="829"/>
                  </a:cubicBezTo>
                  <a:cubicBezTo>
                    <a:pt x="566" y="829"/>
                    <a:pt x="694" y="710"/>
                    <a:pt x="566" y="386"/>
                  </a:cubicBezTo>
                  <a:cubicBezTo>
                    <a:pt x="527" y="288"/>
                    <a:pt x="429" y="160"/>
                    <a:pt x="281" y="71"/>
                  </a:cubicBezTo>
                  <a:cubicBezTo>
                    <a:pt x="202" y="25"/>
                    <a:pt x="139" y="1"/>
                    <a:pt x="96" y="1"/>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7"/>
            <p:cNvSpPr/>
            <p:nvPr/>
          </p:nvSpPr>
          <p:spPr>
            <a:xfrm>
              <a:off x="156906" y="1746803"/>
              <a:ext cx="371184" cy="220943"/>
            </a:xfrm>
            <a:custGeom>
              <a:rect b="b" l="l" r="r" t="t"/>
              <a:pathLst>
                <a:path extrusionOk="0" h="650" w="1092">
                  <a:moveTo>
                    <a:pt x="794" y="0"/>
                  </a:moveTo>
                  <a:cubicBezTo>
                    <a:pt x="729" y="0"/>
                    <a:pt x="652" y="17"/>
                    <a:pt x="570" y="66"/>
                  </a:cubicBezTo>
                  <a:cubicBezTo>
                    <a:pt x="482" y="115"/>
                    <a:pt x="433" y="125"/>
                    <a:pt x="315" y="233"/>
                  </a:cubicBezTo>
                  <a:cubicBezTo>
                    <a:pt x="1" y="535"/>
                    <a:pt x="18" y="649"/>
                    <a:pt x="166" y="649"/>
                  </a:cubicBezTo>
                  <a:cubicBezTo>
                    <a:pt x="274" y="649"/>
                    <a:pt x="450" y="589"/>
                    <a:pt x="620" y="499"/>
                  </a:cubicBezTo>
                  <a:cubicBezTo>
                    <a:pt x="974" y="322"/>
                    <a:pt x="1092" y="154"/>
                    <a:pt x="1013" y="66"/>
                  </a:cubicBezTo>
                  <a:cubicBezTo>
                    <a:pt x="1013" y="66"/>
                    <a:pt x="926" y="0"/>
                    <a:pt x="794"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7"/>
            <p:cNvSpPr/>
            <p:nvPr/>
          </p:nvSpPr>
          <p:spPr>
            <a:xfrm>
              <a:off x="96402" y="976224"/>
              <a:ext cx="354869" cy="152621"/>
            </a:xfrm>
            <a:custGeom>
              <a:rect b="b" l="l" r="r" t="t"/>
              <a:pathLst>
                <a:path extrusionOk="0" h="449" w="1044">
                  <a:moveTo>
                    <a:pt x="152" y="1"/>
                  </a:moveTo>
                  <a:cubicBezTo>
                    <a:pt x="58" y="1"/>
                    <a:pt x="11" y="28"/>
                    <a:pt x="11" y="81"/>
                  </a:cubicBezTo>
                  <a:cubicBezTo>
                    <a:pt x="11" y="81"/>
                    <a:pt x="1" y="268"/>
                    <a:pt x="335" y="405"/>
                  </a:cubicBezTo>
                  <a:cubicBezTo>
                    <a:pt x="400" y="425"/>
                    <a:pt x="490" y="448"/>
                    <a:pt x="589" y="448"/>
                  </a:cubicBezTo>
                  <a:cubicBezTo>
                    <a:pt x="640" y="448"/>
                    <a:pt x="694" y="442"/>
                    <a:pt x="748" y="425"/>
                  </a:cubicBezTo>
                  <a:cubicBezTo>
                    <a:pt x="1043" y="336"/>
                    <a:pt x="1043" y="228"/>
                    <a:pt x="601" y="91"/>
                  </a:cubicBezTo>
                  <a:cubicBezTo>
                    <a:pt x="400" y="30"/>
                    <a:pt x="250" y="1"/>
                    <a:pt x="152" y="1"/>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7"/>
            <p:cNvSpPr/>
            <p:nvPr/>
          </p:nvSpPr>
          <p:spPr>
            <a:xfrm>
              <a:off x="1597443" y="217882"/>
              <a:ext cx="170976" cy="359967"/>
            </a:xfrm>
            <a:custGeom>
              <a:rect b="b" l="l" r="r" t="t"/>
              <a:pathLst>
                <a:path extrusionOk="0" h="1059" w="503">
                  <a:moveTo>
                    <a:pt x="353" y="0"/>
                  </a:moveTo>
                  <a:cubicBezTo>
                    <a:pt x="334" y="0"/>
                    <a:pt x="160" y="9"/>
                    <a:pt x="30" y="325"/>
                  </a:cubicBezTo>
                  <a:cubicBezTo>
                    <a:pt x="1" y="423"/>
                    <a:pt x="50" y="453"/>
                    <a:pt x="30" y="620"/>
                  </a:cubicBezTo>
                  <a:cubicBezTo>
                    <a:pt x="22" y="938"/>
                    <a:pt x="61" y="1058"/>
                    <a:pt x="118" y="1058"/>
                  </a:cubicBezTo>
                  <a:cubicBezTo>
                    <a:pt x="194" y="1058"/>
                    <a:pt x="302" y="847"/>
                    <a:pt x="375" y="600"/>
                  </a:cubicBezTo>
                  <a:cubicBezTo>
                    <a:pt x="502" y="197"/>
                    <a:pt x="463" y="1"/>
                    <a:pt x="355" y="1"/>
                  </a:cubicBezTo>
                  <a:cubicBezTo>
                    <a:pt x="355" y="1"/>
                    <a:pt x="354" y="0"/>
                    <a:pt x="353"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3">
    <p:spTree>
      <p:nvGrpSpPr>
        <p:cNvPr id="118" name="Shape 118"/>
        <p:cNvGrpSpPr/>
        <p:nvPr/>
      </p:nvGrpSpPr>
      <p:grpSpPr>
        <a:xfrm>
          <a:off x="0" y="0"/>
          <a:ext cx="0" cy="0"/>
          <a:chOff x="0" y="0"/>
          <a:chExt cx="0" cy="0"/>
        </a:xfrm>
      </p:grpSpPr>
      <p:sp>
        <p:nvSpPr>
          <p:cNvPr id="119" name="Google Shape;119;p18"/>
          <p:cNvSpPr txBox="1"/>
          <p:nvPr>
            <p:ph idx="1" type="subTitle"/>
          </p:nvPr>
        </p:nvSpPr>
        <p:spPr>
          <a:xfrm>
            <a:off x="1099925" y="2648950"/>
            <a:ext cx="3491700" cy="860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a:lvl1pPr>
            <a:lvl2pPr lvl="1" rtl="0" algn="r">
              <a:lnSpc>
                <a:spcPct val="100000"/>
              </a:lnSpc>
              <a:spcBef>
                <a:spcPts val="0"/>
              </a:spcBef>
              <a:spcAft>
                <a:spcPts val="0"/>
              </a:spcAft>
              <a:buSzPts val="1400"/>
              <a:buNone/>
              <a:defRPr/>
            </a:lvl2pPr>
            <a:lvl3pPr lvl="2" rtl="0" algn="r">
              <a:lnSpc>
                <a:spcPct val="100000"/>
              </a:lnSpc>
              <a:spcBef>
                <a:spcPts val="0"/>
              </a:spcBef>
              <a:spcAft>
                <a:spcPts val="0"/>
              </a:spcAft>
              <a:buSzPts val="1400"/>
              <a:buNone/>
              <a:defRPr/>
            </a:lvl3pPr>
            <a:lvl4pPr lvl="3" rtl="0" algn="r">
              <a:lnSpc>
                <a:spcPct val="100000"/>
              </a:lnSpc>
              <a:spcBef>
                <a:spcPts val="0"/>
              </a:spcBef>
              <a:spcAft>
                <a:spcPts val="0"/>
              </a:spcAft>
              <a:buSzPts val="1400"/>
              <a:buNone/>
              <a:defRPr/>
            </a:lvl4pPr>
            <a:lvl5pPr lvl="4" rtl="0" algn="r">
              <a:lnSpc>
                <a:spcPct val="100000"/>
              </a:lnSpc>
              <a:spcBef>
                <a:spcPts val="0"/>
              </a:spcBef>
              <a:spcAft>
                <a:spcPts val="0"/>
              </a:spcAft>
              <a:buSzPts val="1400"/>
              <a:buNone/>
              <a:defRPr/>
            </a:lvl5pPr>
            <a:lvl6pPr lvl="5" rtl="0" algn="r">
              <a:lnSpc>
                <a:spcPct val="100000"/>
              </a:lnSpc>
              <a:spcBef>
                <a:spcPts val="0"/>
              </a:spcBef>
              <a:spcAft>
                <a:spcPts val="0"/>
              </a:spcAft>
              <a:buSzPts val="1400"/>
              <a:buNone/>
              <a:defRPr/>
            </a:lvl6pPr>
            <a:lvl7pPr lvl="6" rtl="0" algn="r">
              <a:lnSpc>
                <a:spcPct val="100000"/>
              </a:lnSpc>
              <a:spcBef>
                <a:spcPts val="0"/>
              </a:spcBef>
              <a:spcAft>
                <a:spcPts val="0"/>
              </a:spcAft>
              <a:buSzPts val="1400"/>
              <a:buNone/>
              <a:defRPr/>
            </a:lvl7pPr>
            <a:lvl8pPr lvl="7" rtl="0" algn="r">
              <a:lnSpc>
                <a:spcPct val="100000"/>
              </a:lnSpc>
              <a:spcBef>
                <a:spcPts val="0"/>
              </a:spcBef>
              <a:spcAft>
                <a:spcPts val="0"/>
              </a:spcAft>
              <a:buSzPts val="1400"/>
              <a:buNone/>
              <a:defRPr/>
            </a:lvl8pPr>
            <a:lvl9pPr lvl="8" rtl="0" algn="r">
              <a:lnSpc>
                <a:spcPct val="100000"/>
              </a:lnSpc>
              <a:spcBef>
                <a:spcPts val="0"/>
              </a:spcBef>
              <a:spcAft>
                <a:spcPts val="0"/>
              </a:spcAft>
              <a:buSzPts val="1400"/>
              <a:buNone/>
              <a:defRPr/>
            </a:lvl9pPr>
          </a:lstStyle>
          <a:p/>
        </p:txBody>
      </p:sp>
      <p:sp>
        <p:nvSpPr>
          <p:cNvPr id="120" name="Google Shape;120;p18"/>
          <p:cNvSpPr txBox="1"/>
          <p:nvPr>
            <p:ph type="title"/>
          </p:nvPr>
        </p:nvSpPr>
        <p:spPr>
          <a:xfrm>
            <a:off x="1099925" y="2080297"/>
            <a:ext cx="3491700" cy="529200"/>
          </a:xfrm>
          <a:prstGeom prst="rect">
            <a:avLst/>
          </a:prstGeom>
        </p:spPr>
        <p:txBody>
          <a:bodyPr anchorCtr="0" anchor="b" bIns="91425" lIns="91425" spcFirstLastPara="1" rIns="91425" wrap="square" tIns="91425">
            <a:noAutofit/>
          </a:bodyPr>
          <a:lstStyle>
            <a:lvl1pPr lvl="0" rtl="0" algn="r">
              <a:spcBef>
                <a:spcPts val="0"/>
              </a:spcBef>
              <a:spcAft>
                <a:spcPts val="0"/>
              </a:spcAft>
              <a:buSzPts val="3500"/>
              <a:buNone/>
              <a:defRPr b="1"/>
            </a:lvl1pPr>
            <a:lvl2pPr lvl="1" rtl="0" algn="r">
              <a:spcBef>
                <a:spcPts val="0"/>
              </a:spcBef>
              <a:spcAft>
                <a:spcPts val="0"/>
              </a:spcAft>
              <a:buSzPts val="3500"/>
              <a:buNone/>
              <a:defRPr/>
            </a:lvl2pPr>
            <a:lvl3pPr lvl="2" rtl="0" algn="r">
              <a:spcBef>
                <a:spcPts val="0"/>
              </a:spcBef>
              <a:spcAft>
                <a:spcPts val="0"/>
              </a:spcAft>
              <a:buSzPts val="3500"/>
              <a:buNone/>
              <a:defRPr/>
            </a:lvl3pPr>
            <a:lvl4pPr lvl="3" rtl="0" algn="r">
              <a:spcBef>
                <a:spcPts val="0"/>
              </a:spcBef>
              <a:spcAft>
                <a:spcPts val="0"/>
              </a:spcAft>
              <a:buSzPts val="3500"/>
              <a:buNone/>
              <a:defRPr/>
            </a:lvl4pPr>
            <a:lvl5pPr lvl="4" rtl="0" algn="r">
              <a:spcBef>
                <a:spcPts val="0"/>
              </a:spcBef>
              <a:spcAft>
                <a:spcPts val="0"/>
              </a:spcAft>
              <a:buSzPts val="3500"/>
              <a:buNone/>
              <a:defRPr/>
            </a:lvl5pPr>
            <a:lvl6pPr lvl="5" rtl="0" algn="r">
              <a:spcBef>
                <a:spcPts val="0"/>
              </a:spcBef>
              <a:spcAft>
                <a:spcPts val="0"/>
              </a:spcAft>
              <a:buSzPts val="3500"/>
              <a:buNone/>
              <a:defRPr/>
            </a:lvl6pPr>
            <a:lvl7pPr lvl="6" rtl="0" algn="r">
              <a:spcBef>
                <a:spcPts val="0"/>
              </a:spcBef>
              <a:spcAft>
                <a:spcPts val="0"/>
              </a:spcAft>
              <a:buSzPts val="3500"/>
              <a:buNone/>
              <a:defRPr/>
            </a:lvl7pPr>
            <a:lvl8pPr lvl="7" rtl="0" algn="r">
              <a:spcBef>
                <a:spcPts val="0"/>
              </a:spcBef>
              <a:spcAft>
                <a:spcPts val="0"/>
              </a:spcAft>
              <a:buSzPts val="3500"/>
              <a:buNone/>
              <a:defRPr/>
            </a:lvl8pPr>
            <a:lvl9pPr lvl="8" rtl="0" algn="r">
              <a:spcBef>
                <a:spcPts val="0"/>
              </a:spcBef>
              <a:spcAft>
                <a:spcPts val="0"/>
              </a:spcAft>
              <a:buSzPts val="3500"/>
              <a:buNone/>
              <a:defRPr/>
            </a:lvl9pPr>
          </a:lstStyle>
          <a:p/>
        </p:txBody>
      </p:sp>
      <p:sp>
        <p:nvSpPr>
          <p:cNvPr id="121" name="Google Shape;121;p18"/>
          <p:cNvSpPr/>
          <p:nvPr/>
        </p:nvSpPr>
        <p:spPr>
          <a:xfrm>
            <a:off x="4840154" y="373363"/>
            <a:ext cx="2269759" cy="2432069"/>
          </a:xfrm>
          <a:custGeom>
            <a:rect b="b" l="l" r="r" t="t"/>
            <a:pathLst>
              <a:path extrusionOk="0" h="22626" w="21116">
                <a:moveTo>
                  <a:pt x="5238" y="0"/>
                </a:moveTo>
                <a:cubicBezTo>
                  <a:pt x="3097" y="0"/>
                  <a:pt x="962" y="1444"/>
                  <a:pt x="423" y="3508"/>
                </a:cubicBezTo>
                <a:cubicBezTo>
                  <a:pt x="0" y="5180"/>
                  <a:pt x="570" y="6950"/>
                  <a:pt x="1387" y="8475"/>
                </a:cubicBezTo>
                <a:cubicBezTo>
                  <a:pt x="2065" y="9773"/>
                  <a:pt x="2852" y="10953"/>
                  <a:pt x="3373" y="12310"/>
                </a:cubicBezTo>
                <a:cubicBezTo>
                  <a:pt x="3895" y="13658"/>
                  <a:pt x="4249" y="15044"/>
                  <a:pt x="4632" y="16431"/>
                </a:cubicBezTo>
                <a:cubicBezTo>
                  <a:pt x="4799" y="17021"/>
                  <a:pt x="4967" y="17621"/>
                  <a:pt x="5262" y="18162"/>
                </a:cubicBezTo>
                <a:cubicBezTo>
                  <a:pt x="5891" y="19342"/>
                  <a:pt x="6953" y="19736"/>
                  <a:pt x="8232" y="19775"/>
                </a:cubicBezTo>
                <a:cubicBezTo>
                  <a:pt x="8377" y="19780"/>
                  <a:pt x="8523" y="19782"/>
                  <a:pt x="8669" y="19782"/>
                </a:cubicBezTo>
                <a:cubicBezTo>
                  <a:pt x="8914" y="19782"/>
                  <a:pt x="9160" y="19777"/>
                  <a:pt x="9405" y="19777"/>
                </a:cubicBezTo>
                <a:cubicBezTo>
                  <a:pt x="9865" y="19777"/>
                  <a:pt x="10323" y="19793"/>
                  <a:pt x="10769" y="19883"/>
                </a:cubicBezTo>
                <a:cubicBezTo>
                  <a:pt x="12018" y="20149"/>
                  <a:pt x="13061" y="20965"/>
                  <a:pt x="14142" y="21644"/>
                </a:cubicBezTo>
                <a:cubicBezTo>
                  <a:pt x="15074" y="22229"/>
                  <a:pt x="16060" y="22626"/>
                  <a:pt x="17082" y="22626"/>
                </a:cubicBezTo>
                <a:cubicBezTo>
                  <a:pt x="17570" y="22626"/>
                  <a:pt x="18066" y="22535"/>
                  <a:pt x="18568" y="22332"/>
                </a:cubicBezTo>
                <a:cubicBezTo>
                  <a:pt x="20014" y="21752"/>
                  <a:pt x="21017" y="20404"/>
                  <a:pt x="21076" y="18841"/>
                </a:cubicBezTo>
                <a:cubicBezTo>
                  <a:pt x="21115" y="17621"/>
                  <a:pt x="20506" y="16451"/>
                  <a:pt x="19689" y="15546"/>
                </a:cubicBezTo>
                <a:cubicBezTo>
                  <a:pt x="18883" y="14641"/>
                  <a:pt x="17860" y="13933"/>
                  <a:pt x="16886" y="13195"/>
                </a:cubicBezTo>
                <a:cubicBezTo>
                  <a:pt x="15155" y="11887"/>
                  <a:pt x="13523" y="10363"/>
                  <a:pt x="12539" y="8416"/>
                </a:cubicBezTo>
                <a:cubicBezTo>
                  <a:pt x="12097" y="7540"/>
                  <a:pt x="11802" y="6606"/>
                  <a:pt x="11477" y="5672"/>
                </a:cubicBezTo>
                <a:cubicBezTo>
                  <a:pt x="10543" y="2928"/>
                  <a:pt x="8664" y="194"/>
                  <a:pt x="5488" y="7"/>
                </a:cubicBezTo>
                <a:cubicBezTo>
                  <a:pt x="5405" y="3"/>
                  <a:pt x="5321" y="0"/>
                  <a:pt x="52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8"/>
          <p:cNvSpPr/>
          <p:nvPr/>
        </p:nvSpPr>
        <p:spPr>
          <a:xfrm>
            <a:off x="459443" y="3900314"/>
            <a:ext cx="2269771" cy="2130341"/>
          </a:xfrm>
          <a:custGeom>
            <a:rect b="b" l="l" r="r" t="t"/>
            <a:pathLst>
              <a:path extrusionOk="0" h="15305" w="16307">
                <a:moveTo>
                  <a:pt x="6905" y="1"/>
                </a:moveTo>
                <a:cubicBezTo>
                  <a:pt x="6186" y="1"/>
                  <a:pt x="5512" y="72"/>
                  <a:pt x="4987" y="281"/>
                </a:cubicBezTo>
                <a:cubicBezTo>
                  <a:pt x="0" y="2258"/>
                  <a:pt x="4554" y="10303"/>
                  <a:pt x="6363" y="13214"/>
                </a:cubicBezTo>
                <a:cubicBezTo>
                  <a:pt x="6944" y="14158"/>
                  <a:pt x="7730" y="15161"/>
                  <a:pt x="8832" y="15289"/>
                </a:cubicBezTo>
                <a:cubicBezTo>
                  <a:pt x="8917" y="15300"/>
                  <a:pt x="9002" y="15305"/>
                  <a:pt x="9087" y="15305"/>
                </a:cubicBezTo>
                <a:cubicBezTo>
                  <a:pt x="10010" y="15305"/>
                  <a:pt x="10852" y="14690"/>
                  <a:pt x="11537" y="14050"/>
                </a:cubicBezTo>
                <a:cubicBezTo>
                  <a:pt x="13395" y="12299"/>
                  <a:pt x="14802" y="10076"/>
                  <a:pt x="15588" y="7657"/>
                </a:cubicBezTo>
                <a:cubicBezTo>
                  <a:pt x="16080" y="6123"/>
                  <a:pt x="16306" y="4362"/>
                  <a:pt x="15539" y="2936"/>
                </a:cubicBezTo>
                <a:cubicBezTo>
                  <a:pt x="14556" y="1127"/>
                  <a:pt x="12372" y="507"/>
                  <a:pt x="10484" y="311"/>
                </a:cubicBezTo>
                <a:cubicBezTo>
                  <a:pt x="9530" y="217"/>
                  <a:pt x="8151" y="1"/>
                  <a:pt x="690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8"/>
          <p:cNvSpPr/>
          <p:nvPr/>
        </p:nvSpPr>
        <p:spPr>
          <a:xfrm flipH="1" rot="10800000">
            <a:off x="5034788" y="3234316"/>
            <a:ext cx="4109197" cy="1936588"/>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8"/>
          <p:cNvSpPr/>
          <p:nvPr/>
        </p:nvSpPr>
        <p:spPr>
          <a:xfrm flipH="1" rot="7554190">
            <a:off x="-1491816" y="-983810"/>
            <a:ext cx="4413846" cy="4043372"/>
          </a:xfrm>
          <a:custGeom>
            <a:rect b="b" l="l" r="r" t="t"/>
            <a:pathLst>
              <a:path extrusionOk="0" h="15236" w="16632">
                <a:moveTo>
                  <a:pt x="13324" y="196"/>
                </a:moveTo>
                <a:cubicBezTo>
                  <a:pt x="13459" y="196"/>
                  <a:pt x="13604" y="207"/>
                  <a:pt x="13759" y="228"/>
                </a:cubicBezTo>
                <a:cubicBezTo>
                  <a:pt x="13858" y="238"/>
                  <a:pt x="13956" y="267"/>
                  <a:pt x="14054" y="277"/>
                </a:cubicBezTo>
                <a:cubicBezTo>
                  <a:pt x="14802" y="434"/>
                  <a:pt x="15422" y="808"/>
                  <a:pt x="15785" y="1310"/>
                </a:cubicBezTo>
                <a:cubicBezTo>
                  <a:pt x="16415" y="2165"/>
                  <a:pt x="16336" y="3346"/>
                  <a:pt x="16208" y="4477"/>
                </a:cubicBezTo>
                <a:cubicBezTo>
                  <a:pt x="15913" y="6965"/>
                  <a:pt x="15579" y="9482"/>
                  <a:pt x="15205" y="11951"/>
                </a:cubicBezTo>
                <a:cubicBezTo>
                  <a:pt x="15176" y="12236"/>
                  <a:pt x="15117" y="12521"/>
                  <a:pt x="15038" y="12807"/>
                </a:cubicBezTo>
                <a:cubicBezTo>
                  <a:pt x="14753" y="13643"/>
                  <a:pt x="13858" y="14636"/>
                  <a:pt x="12176" y="14931"/>
                </a:cubicBezTo>
                <a:cubicBezTo>
                  <a:pt x="11770" y="14998"/>
                  <a:pt x="11358" y="15022"/>
                  <a:pt x="10945" y="15022"/>
                </a:cubicBezTo>
                <a:cubicBezTo>
                  <a:pt x="10330" y="15022"/>
                  <a:pt x="9710" y="14968"/>
                  <a:pt x="9098" y="14921"/>
                </a:cubicBezTo>
                <a:cubicBezTo>
                  <a:pt x="8852" y="14892"/>
                  <a:pt x="8596" y="14872"/>
                  <a:pt x="8350" y="14852"/>
                </a:cubicBezTo>
                <a:cubicBezTo>
                  <a:pt x="7819" y="14823"/>
                  <a:pt x="7278" y="14793"/>
                  <a:pt x="6737" y="14774"/>
                </a:cubicBezTo>
                <a:lnTo>
                  <a:pt x="6698" y="14774"/>
                </a:lnTo>
                <a:cubicBezTo>
                  <a:pt x="4898" y="14685"/>
                  <a:pt x="3030" y="14597"/>
                  <a:pt x="1377" y="13859"/>
                </a:cubicBezTo>
                <a:cubicBezTo>
                  <a:pt x="443" y="13446"/>
                  <a:pt x="237" y="13053"/>
                  <a:pt x="473" y="12187"/>
                </a:cubicBezTo>
                <a:cubicBezTo>
                  <a:pt x="748" y="11164"/>
                  <a:pt x="1161" y="10171"/>
                  <a:pt x="1712" y="9227"/>
                </a:cubicBezTo>
                <a:cubicBezTo>
                  <a:pt x="2027" y="8676"/>
                  <a:pt x="2469" y="7997"/>
                  <a:pt x="3148" y="7663"/>
                </a:cubicBezTo>
                <a:cubicBezTo>
                  <a:pt x="3543" y="7468"/>
                  <a:pt x="3958" y="7414"/>
                  <a:pt x="4394" y="7414"/>
                </a:cubicBezTo>
                <a:cubicBezTo>
                  <a:pt x="4706" y="7414"/>
                  <a:pt x="5028" y="7442"/>
                  <a:pt x="5361" y="7466"/>
                </a:cubicBezTo>
                <a:cubicBezTo>
                  <a:pt x="5680" y="7494"/>
                  <a:pt x="6010" y="7522"/>
                  <a:pt x="6336" y="7522"/>
                </a:cubicBezTo>
                <a:cubicBezTo>
                  <a:pt x="6471" y="7522"/>
                  <a:pt x="6605" y="7517"/>
                  <a:pt x="6737" y="7506"/>
                </a:cubicBezTo>
                <a:cubicBezTo>
                  <a:pt x="7829" y="7407"/>
                  <a:pt x="8931" y="6817"/>
                  <a:pt x="9747" y="5883"/>
                </a:cubicBezTo>
                <a:cubicBezTo>
                  <a:pt x="10435" y="5096"/>
                  <a:pt x="10957" y="4064"/>
                  <a:pt x="11291" y="2805"/>
                </a:cubicBezTo>
                <a:lnTo>
                  <a:pt x="11340" y="2598"/>
                </a:lnTo>
                <a:cubicBezTo>
                  <a:pt x="11566" y="1684"/>
                  <a:pt x="11842" y="671"/>
                  <a:pt x="12668" y="316"/>
                </a:cubicBezTo>
                <a:cubicBezTo>
                  <a:pt x="12859" y="234"/>
                  <a:pt x="13075" y="196"/>
                  <a:pt x="13324" y="196"/>
                </a:cubicBezTo>
                <a:close/>
                <a:moveTo>
                  <a:pt x="13338" y="0"/>
                </a:moveTo>
                <a:cubicBezTo>
                  <a:pt x="13057" y="0"/>
                  <a:pt x="12810" y="42"/>
                  <a:pt x="12589" y="139"/>
                </a:cubicBezTo>
                <a:lnTo>
                  <a:pt x="12442" y="218"/>
                </a:lnTo>
                <a:cubicBezTo>
                  <a:pt x="11645" y="661"/>
                  <a:pt x="11370" y="1664"/>
                  <a:pt x="11134" y="2559"/>
                </a:cubicBezTo>
                <a:lnTo>
                  <a:pt x="11124" y="2588"/>
                </a:lnTo>
                <a:cubicBezTo>
                  <a:pt x="11114" y="2647"/>
                  <a:pt x="11104" y="2696"/>
                  <a:pt x="11075" y="2755"/>
                </a:cubicBezTo>
                <a:cubicBezTo>
                  <a:pt x="10760" y="3975"/>
                  <a:pt x="10248" y="4988"/>
                  <a:pt x="9580" y="5755"/>
                </a:cubicBezTo>
                <a:cubicBezTo>
                  <a:pt x="8793" y="6660"/>
                  <a:pt x="7741" y="7220"/>
                  <a:pt x="6698" y="7309"/>
                </a:cubicBezTo>
                <a:cubicBezTo>
                  <a:pt x="6568" y="7321"/>
                  <a:pt x="6438" y="7325"/>
                  <a:pt x="6307" y="7325"/>
                </a:cubicBezTo>
                <a:cubicBezTo>
                  <a:pt x="5991" y="7325"/>
                  <a:pt x="5673" y="7297"/>
                  <a:pt x="5361" y="7270"/>
                </a:cubicBezTo>
                <a:cubicBezTo>
                  <a:pt x="5044" y="7246"/>
                  <a:pt x="4723" y="7219"/>
                  <a:pt x="4405" y="7219"/>
                </a:cubicBezTo>
                <a:cubicBezTo>
                  <a:pt x="3934" y="7219"/>
                  <a:pt x="3473" y="7278"/>
                  <a:pt x="3049" y="7496"/>
                </a:cubicBezTo>
                <a:cubicBezTo>
                  <a:pt x="3010" y="7506"/>
                  <a:pt x="2990" y="7525"/>
                  <a:pt x="2951" y="7545"/>
                </a:cubicBezTo>
                <a:cubicBezTo>
                  <a:pt x="2292" y="7909"/>
                  <a:pt x="1850" y="8578"/>
                  <a:pt x="1525" y="9128"/>
                </a:cubicBezTo>
                <a:lnTo>
                  <a:pt x="1515" y="9148"/>
                </a:lnTo>
                <a:cubicBezTo>
                  <a:pt x="964" y="10112"/>
                  <a:pt x="541" y="11115"/>
                  <a:pt x="256" y="12148"/>
                </a:cubicBezTo>
                <a:cubicBezTo>
                  <a:pt x="1" y="13102"/>
                  <a:pt x="256" y="13603"/>
                  <a:pt x="1269" y="14056"/>
                </a:cubicBezTo>
                <a:cubicBezTo>
                  <a:pt x="1791" y="14292"/>
                  <a:pt x="2361" y="14479"/>
                  <a:pt x="3000" y="14606"/>
                </a:cubicBezTo>
                <a:cubicBezTo>
                  <a:pt x="4190" y="14872"/>
                  <a:pt x="5449" y="14931"/>
                  <a:pt x="6669" y="14980"/>
                </a:cubicBezTo>
                <a:lnTo>
                  <a:pt x="6708" y="15177"/>
                </a:lnTo>
                <a:lnTo>
                  <a:pt x="6728" y="14980"/>
                </a:lnTo>
                <a:cubicBezTo>
                  <a:pt x="7239" y="15000"/>
                  <a:pt x="7780" y="15029"/>
                  <a:pt x="8311" y="15069"/>
                </a:cubicBezTo>
                <a:cubicBezTo>
                  <a:pt x="8557" y="15088"/>
                  <a:pt x="8803" y="15098"/>
                  <a:pt x="9058" y="15128"/>
                </a:cubicBezTo>
                <a:cubicBezTo>
                  <a:pt x="9678" y="15187"/>
                  <a:pt x="10288" y="15236"/>
                  <a:pt x="10917" y="15236"/>
                </a:cubicBezTo>
                <a:cubicBezTo>
                  <a:pt x="11350" y="15236"/>
                  <a:pt x="11763" y="15216"/>
                  <a:pt x="12186" y="15137"/>
                </a:cubicBezTo>
                <a:cubicBezTo>
                  <a:pt x="12707" y="15039"/>
                  <a:pt x="13189" y="14882"/>
                  <a:pt x="13622" y="14646"/>
                </a:cubicBezTo>
                <a:cubicBezTo>
                  <a:pt x="14399" y="14233"/>
                  <a:pt x="14979" y="13574"/>
                  <a:pt x="15205" y="12866"/>
                </a:cubicBezTo>
                <a:cubicBezTo>
                  <a:pt x="15304" y="12571"/>
                  <a:pt x="15353" y="12276"/>
                  <a:pt x="15392" y="11981"/>
                </a:cubicBezTo>
                <a:lnTo>
                  <a:pt x="15392" y="11941"/>
                </a:lnTo>
                <a:cubicBezTo>
                  <a:pt x="15766" y="9473"/>
                  <a:pt x="16090" y="6975"/>
                  <a:pt x="16385" y="4496"/>
                </a:cubicBezTo>
                <a:cubicBezTo>
                  <a:pt x="16553" y="3336"/>
                  <a:pt x="16631" y="2106"/>
                  <a:pt x="15962" y="1202"/>
                </a:cubicBezTo>
                <a:cubicBezTo>
                  <a:pt x="15520" y="582"/>
                  <a:pt x="14713" y="149"/>
                  <a:pt x="13799" y="31"/>
                </a:cubicBezTo>
                <a:cubicBezTo>
                  <a:pt x="13635" y="11"/>
                  <a:pt x="13482" y="0"/>
                  <a:pt x="13338"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8"/>
          <p:cNvSpPr/>
          <p:nvPr/>
        </p:nvSpPr>
        <p:spPr>
          <a:xfrm>
            <a:off x="929250" y="485888"/>
            <a:ext cx="1025750" cy="964050"/>
          </a:xfrm>
          <a:custGeom>
            <a:rect b="b" l="l" r="r" t="t"/>
            <a:pathLst>
              <a:path extrusionOk="0" h="38562" w="41030">
                <a:moveTo>
                  <a:pt x="26652" y="14311"/>
                </a:moveTo>
                <a:cubicBezTo>
                  <a:pt x="27920" y="14044"/>
                  <a:pt x="28987" y="13677"/>
                  <a:pt x="30022" y="13277"/>
                </a:cubicBezTo>
                <a:cubicBezTo>
                  <a:pt x="31556" y="12643"/>
                  <a:pt x="33057" y="12009"/>
                  <a:pt x="34658" y="11476"/>
                </a:cubicBezTo>
                <a:cubicBezTo>
                  <a:pt x="35926" y="11042"/>
                  <a:pt x="37260" y="10642"/>
                  <a:pt x="38694" y="10909"/>
                </a:cubicBezTo>
                <a:cubicBezTo>
                  <a:pt x="39495" y="11075"/>
                  <a:pt x="40062" y="11509"/>
                  <a:pt x="40596" y="12043"/>
                </a:cubicBezTo>
                <a:cubicBezTo>
                  <a:pt x="41029" y="12476"/>
                  <a:pt x="41029" y="13144"/>
                  <a:pt x="40596" y="13744"/>
                </a:cubicBezTo>
                <a:cubicBezTo>
                  <a:pt x="39995" y="14678"/>
                  <a:pt x="39362" y="15579"/>
                  <a:pt x="38561" y="16346"/>
                </a:cubicBezTo>
                <a:cubicBezTo>
                  <a:pt x="37227" y="17713"/>
                  <a:pt x="35826" y="19014"/>
                  <a:pt x="34391" y="20349"/>
                </a:cubicBezTo>
                <a:cubicBezTo>
                  <a:pt x="34191" y="20549"/>
                  <a:pt x="33924" y="20782"/>
                  <a:pt x="33691" y="20916"/>
                </a:cubicBezTo>
                <a:cubicBezTo>
                  <a:pt x="32423" y="21816"/>
                  <a:pt x="31189" y="22650"/>
                  <a:pt x="29921" y="23518"/>
                </a:cubicBezTo>
                <a:cubicBezTo>
                  <a:pt x="29721" y="23651"/>
                  <a:pt x="29555" y="23818"/>
                  <a:pt x="29388" y="23985"/>
                </a:cubicBezTo>
                <a:cubicBezTo>
                  <a:pt x="29188" y="24218"/>
                  <a:pt x="29088" y="24552"/>
                  <a:pt x="29388" y="24819"/>
                </a:cubicBezTo>
                <a:cubicBezTo>
                  <a:pt x="30855" y="26019"/>
                  <a:pt x="31589" y="27721"/>
                  <a:pt x="32423" y="29322"/>
                </a:cubicBezTo>
                <a:cubicBezTo>
                  <a:pt x="33391" y="31190"/>
                  <a:pt x="34158" y="33158"/>
                  <a:pt x="34525" y="35226"/>
                </a:cubicBezTo>
                <a:cubicBezTo>
                  <a:pt x="34858" y="36994"/>
                  <a:pt x="33024" y="38562"/>
                  <a:pt x="31189" y="38061"/>
                </a:cubicBezTo>
                <a:cubicBezTo>
                  <a:pt x="29421" y="37561"/>
                  <a:pt x="27853" y="36694"/>
                  <a:pt x="26652" y="35226"/>
                </a:cubicBezTo>
                <a:cubicBezTo>
                  <a:pt x="25251" y="33625"/>
                  <a:pt x="24051" y="31824"/>
                  <a:pt x="22349" y="30523"/>
                </a:cubicBezTo>
                <a:cubicBezTo>
                  <a:pt x="21149" y="29622"/>
                  <a:pt x="20014" y="28588"/>
                  <a:pt x="18814" y="27687"/>
                </a:cubicBezTo>
                <a:cubicBezTo>
                  <a:pt x="18013" y="27053"/>
                  <a:pt x="17813" y="27020"/>
                  <a:pt x="16979" y="27587"/>
                </a:cubicBezTo>
                <a:cubicBezTo>
                  <a:pt x="15178" y="28855"/>
                  <a:pt x="13310" y="30022"/>
                  <a:pt x="11575" y="31423"/>
                </a:cubicBezTo>
                <a:cubicBezTo>
                  <a:pt x="9874" y="32858"/>
                  <a:pt x="7906" y="33925"/>
                  <a:pt x="5704" y="34659"/>
                </a:cubicBezTo>
                <a:cubicBezTo>
                  <a:pt x="5137" y="33892"/>
                  <a:pt x="4537" y="33158"/>
                  <a:pt x="4003" y="32357"/>
                </a:cubicBezTo>
                <a:cubicBezTo>
                  <a:pt x="3870" y="32191"/>
                  <a:pt x="3903" y="31824"/>
                  <a:pt x="4003" y="31557"/>
                </a:cubicBezTo>
                <a:cubicBezTo>
                  <a:pt x="4470" y="30122"/>
                  <a:pt x="4904" y="28688"/>
                  <a:pt x="5404" y="27254"/>
                </a:cubicBezTo>
                <a:cubicBezTo>
                  <a:pt x="6071" y="25252"/>
                  <a:pt x="7072" y="23418"/>
                  <a:pt x="8173" y="21583"/>
                </a:cubicBezTo>
                <a:cubicBezTo>
                  <a:pt x="8706" y="20682"/>
                  <a:pt x="8740" y="20582"/>
                  <a:pt x="7906" y="19848"/>
                </a:cubicBezTo>
                <a:cubicBezTo>
                  <a:pt x="6838" y="18848"/>
                  <a:pt x="5671" y="17880"/>
                  <a:pt x="4537" y="16980"/>
                </a:cubicBezTo>
                <a:cubicBezTo>
                  <a:pt x="3870" y="16413"/>
                  <a:pt x="3236" y="15845"/>
                  <a:pt x="2735" y="15145"/>
                </a:cubicBezTo>
                <a:cubicBezTo>
                  <a:pt x="2235" y="14378"/>
                  <a:pt x="1635" y="13644"/>
                  <a:pt x="1068" y="12910"/>
                </a:cubicBezTo>
                <a:cubicBezTo>
                  <a:pt x="867" y="12643"/>
                  <a:pt x="667" y="12343"/>
                  <a:pt x="534" y="12043"/>
                </a:cubicBezTo>
                <a:cubicBezTo>
                  <a:pt x="0" y="10575"/>
                  <a:pt x="534" y="9674"/>
                  <a:pt x="2035" y="9307"/>
                </a:cubicBezTo>
                <a:cubicBezTo>
                  <a:pt x="3736" y="8874"/>
                  <a:pt x="5471" y="8974"/>
                  <a:pt x="7139" y="9641"/>
                </a:cubicBezTo>
                <a:cubicBezTo>
                  <a:pt x="9140" y="10408"/>
                  <a:pt x="11041" y="11309"/>
                  <a:pt x="13009" y="12143"/>
                </a:cubicBezTo>
                <a:cubicBezTo>
                  <a:pt x="13210" y="12210"/>
                  <a:pt x="13376" y="12343"/>
                  <a:pt x="13543" y="12376"/>
                </a:cubicBezTo>
                <a:cubicBezTo>
                  <a:pt x="13877" y="12510"/>
                  <a:pt x="14144" y="12476"/>
                  <a:pt x="14377" y="12176"/>
                </a:cubicBezTo>
                <a:cubicBezTo>
                  <a:pt x="14644" y="11809"/>
                  <a:pt x="14911" y="11476"/>
                  <a:pt x="15178" y="11075"/>
                </a:cubicBezTo>
                <a:cubicBezTo>
                  <a:pt x="17546" y="7373"/>
                  <a:pt x="20682" y="4337"/>
                  <a:pt x="23917" y="1402"/>
                </a:cubicBezTo>
                <a:cubicBezTo>
                  <a:pt x="25552" y="1"/>
                  <a:pt x="27687" y="1235"/>
                  <a:pt x="28187" y="2636"/>
                </a:cubicBezTo>
                <a:cubicBezTo>
                  <a:pt x="28654" y="3870"/>
                  <a:pt x="28487" y="5138"/>
                  <a:pt x="28220" y="6372"/>
                </a:cubicBezTo>
                <a:cubicBezTo>
                  <a:pt x="27753" y="8507"/>
                  <a:pt x="27253" y="10575"/>
                  <a:pt x="26819" y="12710"/>
                </a:cubicBezTo>
                <a:cubicBezTo>
                  <a:pt x="26719" y="13210"/>
                  <a:pt x="26719" y="13677"/>
                  <a:pt x="26652" y="14311"/>
                </a:cubicBezTo>
                <a:close/>
                <a:moveTo>
                  <a:pt x="27019" y="2169"/>
                </a:moveTo>
                <a:cubicBezTo>
                  <a:pt x="26152" y="2136"/>
                  <a:pt x="25585" y="2503"/>
                  <a:pt x="25051" y="2970"/>
                </a:cubicBezTo>
                <a:cubicBezTo>
                  <a:pt x="23484" y="4371"/>
                  <a:pt x="21849" y="5805"/>
                  <a:pt x="20548" y="7506"/>
                </a:cubicBezTo>
                <a:cubicBezTo>
                  <a:pt x="19381" y="9041"/>
                  <a:pt x="18113" y="10508"/>
                  <a:pt x="16912" y="12009"/>
                </a:cubicBezTo>
                <a:cubicBezTo>
                  <a:pt x="16712" y="12276"/>
                  <a:pt x="16579" y="12543"/>
                  <a:pt x="16445" y="12810"/>
                </a:cubicBezTo>
                <a:cubicBezTo>
                  <a:pt x="15845" y="14244"/>
                  <a:pt x="15845" y="14244"/>
                  <a:pt x="14244" y="13977"/>
                </a:cubicBezTo>
                <a:cubicBezTo>
                  <a:pt x="14010" y="13911"/>
                  <a:pt x="13743" y="13811"/>
                  <a:pt x="13510" y="13677"/>
                </a:cubicBezTo>
                <a:cubicBezTo>
                  <a:pt x="12943" y="13377"/>
                  <a:pt x="12409" y="13110"/>
                  <a:pt x="11875" y="12843"/>
                </a:cubicBezTo>
                <a:cubicBezTo>
                  <a:pt x="11008" y="12443"/>
                  <a:pt x="10074" y="12076"/>
                  <a:pt x="9240" y="11676"/>
                </a:cubicBezTo>
                <a:cubicBezTo>
                  <a:pt x="7639" y="10909"/>
                  <a:pt x="6004" y="10275"/>
                  <a:pt x="4170" y="10141"/>
                </a:cubicBezTo>
                <a:cubicBezTo>
                  <a:pt x="2969" y="10041"/>
                  <a:pt x="2702" y="10475"/>
                  <a:pt x="2702" y="11542"/>
                </a:cubicBezTo>
                <a:cubicBezTo>
                  <a:pt x="2702" y="11843"/>
                  <a:pt x="2769" y="12176"/>
                  <a:pt x="2969" y="12443"/>
                </a:cubicBezTo>
                <a:cubicBezTo>
                  <a:pt x="3803" y="13611"/>
                  <a:pt x="4570" y="14845"/>
                  <a:pt x="5571" y="15845"/>
                </a:cubicBezTo>
                <a:cubicBezTo>
                  <a:pt x="7005" y="17313"/>
                  <a:pt x="8740" y="18381"/>
                  <a:pt x="10541" y="19381"/>
                </a:cubicBezTo>
                <a:cubicBezTo>
                  <a:pt x="11575" y="19982"/>
                  <a:pt x="11642" y="20082"/>
                  <a:pt x="11075" y="21183"/>
                </a:cubicBezTo>
                <a:cubicBezTo>
                  <a:pt x="11008" y="21349"/>
                  <a:pt x="10875" y="21550"/>
                  <a:pt x="10808" y="21716"/>
                </a:cubicBezTo>
                <a:cubicBezTo>
                  <a:pt x="9974" y="23317"/>
                  <a:pt x="9007" y="24852"/>
                  <a:pt x="8306" y="26486"/>
                </a:cubicBezTo>
                <a:cubicBezTo>
                  <a:pt x="7505" y="28288"/>
                  <a:pt x="6872" y="30156"/>
                  <a:pt x="6205" y="31990"/>
                </a:cubicBezTo>
                <a:cubicBezTo>
                  <a:pt x="6071" y="32257"/>
                  <a:pt x="6171" y="32624"/>
                  <a:pt x="6138" y="33158"/>
                </a:cubicBezTo>
                <a:cubicBezTo>
                  <a:pt x="6638" y="32891"/>
                  <a:pt x="6972" y="32791"/>
                  <a:pt x="7305" y="32624"/>
                </a:cubicBezTo>
                <a:cubicBezTo>
                  <a:pt x="7572" y="32491"/>
                  <a:pt x="7839" y="32324"/>
                  <a:pt x="8073" y="32157"/>
                </a:cubicBezTo>
                <a:cubicBezTo>
                  <a:pt x="9140" y="31523"/>
                  <a:pt x="10241" y="31023"/>
                  <a:pt x="11175" y="30256"/>
                </a:cubicBezTo>
                <a:cubicBezTo>
                  <a:pt x="12976" y="28755"/>
                  <a:pt x="15078" y="27687"/>
                  <a:pt x="16512" y="25753"/>
                </a:cubicBezTo>
                <a:cubicBezTo>
                  <a:pt x="16745" y="25386"/>
                  <a:pt x="17079" y="25352"/>
                  <a:pt x="17479" y="25652"/>
                </a:cubicBezTo>
                <a:cubicBezTo>
                  <a:pt x="18013" y="26086"/>
                  <a:pt x="18580" y="26553"/>
                  <a:pt x="19147" y="27020"/>
                </a:cubicBezTo>
                <a:cubicBezTo>
                  <a:pt x="20815" y="28388"/>
                  <a:pt x="22516" y="29722"/>
                  <a:pt x="24151" y="31190"/>
                </a:cubicBezTo>
                <a:cubicBezTo>
                  <a:pt x="25752" y="32591"/>
                  <a:pt x="27053" y="34392"/>
                  <a:pt x="28821" y="35693"/>
                </a:cubicBezTo>
                <a:cubicBezTo>
                  <a:pt x="29521" y="36227"/>
                  <a:pt x="30222" y="36527"/>
                  <a:pt x="30989" y="36794"/>
                </a:cubicBezTo>
                <a:cubicBezTo>
                  <a:pt x="31856" y="37027"/>
                  <a:pt x="32256" y="36827"/>
                  <a:pt x="32757" y="35993"/>
                </a:cubicBezTo>
                <a:cubicBezTo>
                  <a:pt x="33157" y="35359"/>
                  <a:pt x="33324" y="34692"/>
                  <a:pt x="33157" y="33992"/>
                </a:cubicBezTo>
                <a:cubicBezTo>
                  <a:pt x="32924" y="33225"/>
                  <a:pt x="32723" y="32457"/>
                  <a:pt x="32457" y="31690"/>
                </a:cubicBezTo>
                <a:cubicBezTo>
                  <a:pt x="31623" y="29222"/>
                  <a:pt x="30222" y="27154"/>
                  <a:pt x="28721" y="25052"/>
                </a:cubicBezTo>
                <a:cubicBezTo>
                  <a:pt x="28420" y="24685"/>
                  <a:pt x="28220" y="24218"/>
                  <a:pt x="28053" y="23818"/>
                </a:cubicBezTo>
                <a:cubicBezTo>
                  <a:pt x="27887" y="23384"/>
                  <a:pt x="28087" y="23017"/>
                  <a:pt x="28454" y="22784"/>
                </a:cubicBezTo>
                <a:cubicBezTo>
                  <a:pt x="29555" y="21983"/>
                  <a:pt x="30622" y="21183"/>
                  <a:pt x="31689" y="20349"/>
                </a:cubicBezTo>
                <a:cubicBezTo>
                  <a:pt x="34225" y="18347"/>
                  <a:pt x="36459" y="16012"/>
                  <a:pt x="38528" y="13510"/>
                </a:cubicBezTo>
                <a:cubicBezTo>
                  <a:pt x="38895" y="13043"/>
                  <a:pt x="39228" y="12510"/>
                  <a:pt x="39395" y="11943"/>
                </a:cubicBezTo>
                <a:cubicBezTo>
                  <a:pt x="38528" y="11609"/>
                  <a:pt x="38127" y="11509"/>
                  <a:pt x="37293" y="11809"/>
                </a:cubicBezTo>
                <a:cubicBezTo>
                  <a:pt x="35926" y="12276"/>
                  <a:pt x="34591" y="12777"/>
                  <a:pt x="33257" y="13310"/>
                </a:cubicBezTo>
                <a:cubicBezTo>
                  <a:pt x="32056" y="13811"/>
                  <a:pt x="30889" y="14378"/>
                  <a:pt x="29621" y="14811"/>
                </a:cubicBezTo>
                <a:cubicBezTo>
                  <a:pt x="28354" y="15278"/>
                  <a:pt x="27186" y="15845"/>
                  <a:pt x="26052" y="16613"/>
                </a:cubicBezTo>
                <a:cubicBezTo>
                  <a:pt x="25251" y="17146"/>
                  <a:pt x="24918" y="17013"/>
                  <a:pt x="24418" y="16179"/>
                </a:cubicBezTo>
                <a:cubicBezTo>
                  <a:pt x="24084" y="15645"/>
                  <a:pt x="24084" y="15112"/>
                  <a:pt x="24351" y="14511"/>
                </a:cubicBezTo>
                <a:cubicBezTo>
                  <a:pt x="24618" y="13811"/>
                  <a:pt x="24918" y="13110"/>
                  <a:pt x="25118" y="12376"/>
                </a:cubicBezTo>
                <a:cubicBezTo>
                  <a:pt x="25752" y="10208"/>
                  <a:pt x="26352" y="8007"/>
                  <a:pt x="26886" y="5805"/>
                </a:cubicBezTo>
                <a:cubicBezTo>
                  <a:pt x="27186" y="4671"/>
                  <a:pt x="27253" y="3470"/>
                  <a:pt x="27019" y="2169"/>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8"/>
          <p:cNvSpPr/>
          <p:nvPr/>
        </p:nvSpPr>
        <p:spPr>
          <a:xfrm>
            <a:off x="4424113" y="4004513"/>
            <a:ext cx="583344" cy="603980"/>
          </a:xfrm>
          <a:custGeom>
            <a:rect b="b" l="l" r="r" t="t"/>
            <a:pathLst>
              <a:path extrusionOk="0" h="42965" w="41497">
                <a:moveTo>
                  <a:pt x="19481" y="42964"/>
                </a:moveTo>
                <a:cubicBezTo>
                  <a:pt x="19281" y="42497"/>
                  <a:pt x="19014" y="42130"/>
                  <a:pt x="18914" y="41730"/>
                </a:cubicBezTo>
                <a:cubicBezTo>
                  <a:pt x="18213" y="39829"/>
                  <a:pt x="17613" y="37861"/>
                  <a:pt x="16845" y="35959"/>
                </a:cubicBezTo>
                <a:cubicBezTo>
                  <a:pt x="15911" y="33491"/>
                  <a:pt x="14844" y="31056"/>
                  <a:pt x="13910" y="28654"/>
                </a:cubicBezTo>
                <a:cubicBezTo>
                  <a:pt x="13610" y="27954"/>
                  <a:pt x="13143" y="27620"/>
                  <a:pt x="12442" y="27453"/>
                </a:cubicBezTo>
                <a:cubicBezTo>
                  <a:pt x="10274" y="26953"/>
                  <a:pt x="8106" y="26419"/>
                  <a:pt x="5938" y="25885"/>
                </a:cubicBezTo>
                <a:cubicBezTo>
                  <a:pt x="4403" y="25485"/>
                  <a:pt x="2869" y="25018"/>
                  <a:pt x="1401" y="24518"/>
                </a:cubicBezTo>
                <a:cubicBezTo>
                  <a:pt x="567" y="24284"/>
                  <a:pt x="0" y="23717"/>
                  <a:pt x="67" y="22616"/>
                </a:cubicBezTo>
                <a:cubicBezTo>
                  <a:pt x="901" y="22216"/>
                  <a:pt x="1768" y="21716"/>
                  <a:pt x="2669" y="21482"/>
                </a:cubicBezTo>
                <a:cubicBezTo>
                  <a:pt x="5304" y="20815"/>
                  <a:pt x="7906" y="19881"/>
                  <a:pt x="10341" y="18780"/>
                </a:cubicBezTo>
                <a:cubicBezTo>
                  <a:pt x="11075" y="18447"/>
                  <a:pt x="11842" y="18180"/>
                  <a:pt x="12609" y="17880"/>
                </a:cubicBezTo>
                <a:cubicBezTo>
                  <a:pt x="13310" y="17613"/>
                  <a:pt x="13643" y="17012"/>
                  <a:pt x="13910" y="16312"/>
                </a:cubicBezTo>
                <a:cubicBezTo>
                  <a:pt x="15244" y="11875"/>
                  <a:pt x="16645" y="7405"/>
                  <a:pt x="18013" y="3002"/>
                </a:cubicBezTo>
                <a:cubicBezTo>
                  <a:pt x="18213" y="2369"/>
                  <a:pt x="18347" y="1701"/>
                  <a:pt x="18580" y="1101"/>
                </a:cubicBezTo>
                <a:cubicBezTo>
                  <a:pt x="18680" y="701"/>
                  <a:pt x="18914" y="334"/>
                  <a:pt x="19180" y="134"/>
                </a:cubicBezTo>
                <a:cubicBezTo>
                  <a:pt x="19347" y="0"/>
                  <a:pt x="19881" y="0"/>
                  <a:pt x="20014" y="134"/>
                </a:cubicBezTo>
                <a:cubicBezTo>
                  <a:pt x="20515" y="801"/>
                  <a:pt x="21149" y="1368"/>
                  <a:pt x="21315" y="2235"/>
                </a:cubicBezTo>
                <a:cubicBezTo>
                  <a:pt x="21582" y="3403"/>
                  <a:pt x="22016" y="4537"/>
                  <a:pt x="22416" y="5671"/>
                </a:cubicBezTo>
                <a:cubicBezTo>
                  <a:pt x="22449" y="5838"/>
                  <a:pt x="22583" y="6004"/>
                  <a:pt x="22583" y="6171"/>
                </a:cubicBezTo>
                <a:cubicBezTo>
                  <a:pt x="22983" y="9007"/>
                  <a:pt x="24151" y="11642"/>
                  <a:pt x="24951" y="14377"/>
                </a:cubicBezTo>
                <a:cubicBezTo>
                  <a:pt x="25652" y="16712"/>
                  <a:pt x="25518" y="16712"/>
                  <a:pt x="28287" y="17046"/>
                </a:cubicBezTo>
                <a:cubicBezTo>
                  <a:pt x="29821" y="17246"/>
                  <a:pt x="31356" y="17479"/>
                  <a:pt x="32924" y="17713"/>
                </a:cubicBezTo>
                <a:cubicBezTo>
                  <a:pt x="35192" y="18147"/>
                  <a:pt x="37494" y="18547"/>
                  <a:pt x="39762" y="19014"/>
                </a:cubicBezTo>
                <a:cubicBezTo>
                  <a:pt x="40429" y="19147"/>
                  <a:pt x="41196" y="19181"/>
                  <a:pt x="41496" y="20181"/>
                </a:cubicBezTo>
                <a:cubicBezTo>
                  <a:pt x="41196" y="20381"/>
                  <a:pt x="40863" y="20648"/>
                  <a:pt x="40529" y="20848"/>
                </a:cubicBezTo>
                <a:cubicBezTo>
                  <a:pt x="37427" y="22650"/>
                  <a:pt x="34225" y="24418"/>
                  <a:pt x="31089" y="26152"/>
                </a:cubicBezTo>
                <a:cubicBezTo>
                  <a:pt x="29421" y="27053"/>
                  <a:pt x="27687" y="27920"/>
                  <a:pt x="25952" y="28721"/>
                </a:cubicBezTo>
                <a:cubicBezTo>
                  <a:pt x="24885" y="29188"/>
                  <a:pt x="24317" y="29855"/>
                  <a:pt x="24017" y="30922"/>
                </a:cubicBezTo>
                <a:cubicBezTo>
                  <a:pt x="23117" y="34358"/>
                  <a:pt x="22116" y="37727"/>
                  <a:pt x="21149" y="41096"/>
                </a:cubicBezTo>
                <a:cubicBezTo>
                  <a:pt x="20848" y="41830"/>
                  <a:pt x="20481" y="42564"/>
                  <a:pt x="19481" y="42964"/>
                </a:cubicBezTo>
                <a:close/>
                <a:moveTo>
                  <a:pt x="21249" y="19981"/>
                </a:moveTo>
                <a:cubicBezTo>
                  <a:pt x="20515" y="22016"/>
                  <a:pt x="20181" y="23951"/>
                  <a:pt x="20181" y="25952"/>
                </a:cubicBezTo>
                <a:cubicBezTo>
                  <a:pt x="20815" y="24184"/>
                  <a:pt x="21282" y="22350"/>
                  <a:pt x="21682" y="20548"/>
                </a:cubicBezTo>
                <a:cubicBezTo>
                  <a:pt x="21682" y="20448"/>
                  <a:pt x="21482" y="20281"/>
                  <a:pt x="21249" y="19981"/>
                </a:cubicBezTo>
                <a:close/>
                <a:moveTo>
                  <a:pt x="20014" y="33724"/>
                </a:moveTo>
                <a:cubicBezTo>
                  <a:pt x="20982" y="32056"/>
                  <a:pt x="21149" y="31323"/>
                  <a:pt x="20682" y="30355"/>
                </a:cubicBezTo>
                <a:cubicBezTo>
                  <a:pt x="20148" y="31156"/>
                  <a:pt x="19881" y="32190"/>
                  <a:pt x="20014" y="33724"/>
                </a:cubicBezTo>
                <a:close/>
                <a:moveTo>
                  <a:pt x="16612" y="16112"/>
                </a:moveTo>
                <a:cubicBezTo>
                  <a:pt x="17312" y="14811"/>
                  <a:pt x="16812" y="13343"/>
                  <a:pt x="17079" y="12009"/>
                </a:cubicBezTo>
                <a:cubicBezTo>
                  <a:pt x="16645" y="13343"/>
                  <a:pt x="16112" y="14644"/>
                  <a:pt x="16612" y="16112"/>
                </a:cubicBezTo>
                <a:close/>
                <a:moveTo>
                  <a:pt x="22283" y="24451"/>
                </a:moveTo>
                <a:cubicBezTo>
                  <a:pt x="22149" y="24384"/>
                  <a:pt x="22083" y="24384"/>
                  <a:pt x="21949" y="24351"/>
                </a:cubicBezTo>
                <a:cubicBezTo>
                  <a:pt x="21182" y="25652"/>
                  <a:pt x="21149" y="26286"/>
                  <a:pt x="21816" y="27053"/>
                </a:cubicBezTo>
                <a:cubicBezTo>
                  <a:pt x="21949" y="26152"/>
                  <a:pt x="22116" y="25285"/>
                  <a:pt x="22283" y="24451"/>
                </a:cubicBezTo>
                <a:close/>
                <a:moveTo>
                  <a:pt x="15278" y="22283"/>
                </a:moveTo>
                <a:cubicBezTo>
                  <a:pt x="15511" y="21115"/>
                  <a:pt x="16112" y="20015"/>
                  <a:pt x="15911" y="18547"/>
                </a:cubicBezTo>
                <a:cubicBezTo>
                  <a:pt x="15244" y="19981"/>
                  <a:pt x="14977" y="21449"/>
                  <a:pt x="15278" y="22283"/>
                </a:cubicBezTo>
                <a:close/>
                <a:moveTo>
                  <a:pt x="11241" y="20281"/>
                </a:moveTo>
                <a:cubicBezTo>
                  <a:pt x="10141" y="20782"/>
                  <a:pt x="10608" y="21549"/>
                  <a:pt x="10774" y="22283"/>
                </a:cubicBezTo>
                <a:cubicBezTo>
                  <a:pt x="10941" y="21616"/>
                  <a:pt x="11108" y="20949"/>
                  <a:pt x="11241" y="20281"/>
                </a:cubicBezTo>
                <a:close/>
                <a:moveTo>
                  <a:pt x="8473" y="22850"/>
                </a:moveTo>
                <a:cubicBezTo>
                  <a:pt x="8606" y="22883"/>
                  <a:pt x="8740" y="22883"/>
                  <a:pt x="8906" y="22950"/>
                </a:cubicBezTo>
                <a:cubicBezTo>
                  <a:pt x="9007" y="22450"/>
                  <a:pt x="9107" y="21983"/>
                  <a:pt x="9240" y="21482"/>
                </a:cubicBezTo>
                <a:cubicBezTo>
                  <a:pt x="8439" y="21782"/>
                  <a:pt x="8139" y="22216"/>
                  <a:pt x="8473" y="22850"/>
                </a:cubicBezTo>
                <a:close/>
                <a:moveTo>
                  <a:pt x="11241" y="24451"/>
                </a:moveTo>
                <a:cubicBezTo>
                  <a:pt x="10307" y="24885"/>
                  <a:pt x="10307" y="24885"/>
                  <a:pt x="10674" y="25719"/>
                </a:cubicBezTo>
                <a:cubicBezTo>
                  <a:pt x="11275" y="25485"/>
                  <a:pt x="11408" y="25018"/>
                  <a:pt x="11241" y="24451"/>
                </a:cubicBezTo>
                <a:close/>
                <a:moveTo>
                  <a:pt x="21782" y="28054"/>
                </a:moveTo>
                <a:cubicBezTo>
                  <a:pt x="21649" y="28020"/>
                  <a:pt x="21549" y="28020"/>
                  <a:pt x="21449" y="27987"/>
                </a:cubicBezTo>
                <a:cubicBezTo>
                  <a:pt x="21215" y="28387"/>
                  <a:pt x="20848" y="28821"/>
                  <a:pt x="21449" y="29621"/>
                </a:cubicBezTo>
                <a:cubicBezTo>
                  <a:pt x="21616" y="28954"/>
                  <a:pt x="21682" y="28487"/>
                  <a:pt x="21782" y="28054"/>
                </a:cubicBezTo>
                <a:close/>
                <a:moveTo>
                  <a:pt x="17179" y="33191"/>
                </a:moveTo>
                <a:cubicBezTo>
                  <a:pt x="17779" y="32790"/>
                  <a:pt x="17880" y="32457"/>
                  <a:pt x="17446" y="32157"/>
                </a:cubicBezTo>
                <a:cubicBezTo>
                  <a:pt x="17346" y="32056"/>
                  <a:pt x="17146" y="32190"/>
                  <a:pt x="16979" y="32223"/>
                </a:cubicBezTo>
                <a:cubicBezTo>
                  <a:pt x="17012" y="32557"/>
                  <a:pt x="17112" y="32890"/>
                  <a:pt x="17179" y="33191"/>
                </a:cubicBezTo>
                <a:close/>
                <a:moveTo>
                  <a:pt x="19981" y="10775"/>
                </a:moveTo>
                <a:cubicBezTo>
                  <a:pt x="20081" y="10775"/>
                  <a:pt x="20181" y="10808"/>
                  <a:pt x="20281" y="10808"/>
                </a:cubicBezTo>
                <a:cubicBezTo>
                  <a:pt x="20415" y="10441"/>
                  <a:pt x="20648" y="10041"/>
                  <a:pt x="20181" y="9607"/>
                </a:cubicBezTo>
                <a:cubicBezTo>
                  <a:pt x="20148" y="9974"/>
                  <a:pt x="20081" y="10374"/>
                  <a:pt x="19981" y="10775"/>
                </a:cubicBezTo>
                <a:close/>
                <a:moveTo>
                  <a:pt x="19447" y="3369"/>
                </a:moveTo>
                <a:cubicBezTo>
                  <a:pt x="19247" y="3803"/>
                  <a:pt x="19114" y="4036"/>
                  <a:pt x="18847" y="4470"/>
                </a:cubicBezTo>
                <a:cubicBezTo>
                  <a:pt x="19681" y="4337"/>
                  <a:pt x="19647" y="3970"/>
                  <a:pt x="19447" y="3369"/>
                </a:cubicBezTo>
                <a:close/>
                <a:moveTo>
                  <a:pt x="22516" y="10808"/>
                </a:moveTo>
                <a:cubicBezTo>
                  <a:pt x="22650" y="10775"/>
                  <a:pt x="22783" y="10708"/>
                  <a:pt x="22950" y="10675"/>
                </a:cubicBezTo>
                <a:cubicBezTo>
                  <a:pt x="22816" y="10441"/>
                  <a:pt x="22750" y="10207"/>
                  <a:pt x="22616" y="9974"/>
                </a:cubicBezTo>
                <a:cubicBezTo>
                  <a:pt x="22516" y="10007"/>
                  <a:pt x="22449" y="10041"/>
                  <a:pt x="22349" y="10041"/>
                </a:cubicBezTo>
                <a:cubicBezTo>
                  <a:pt x="22383" y="10308"/>
                  <a:pt x="22483" y="10541"/>
                  <a:pt x="22516" y="10808"/>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3_1">
    <p:spTree>
      <p:nvGrpSpPr>
        <p:cNvPr id="127" name="Shape 127"/>
        <p:cNvGrpSpPr/>
        <p:nvPr/>
      </p:nvGrpSpPr>
      <p:grpSpPr>
        <a:xfrm>
          <a:off x="0" y="0"/>
          <a:ext cx="0" cy="0"/>
          <a:chOff x="0" y="0"/>
          <a:chExt cx="0" cy="0"/>
        </a:xfrm>
      </p:grpSpPr>
      <p:sp>
        <p:nvSpPr>
          <p:cNvPr id="128" name="Google Shape;128;p19"/>
          <p:cNvSpPr txBox="1"/>
          <p:nvPr>
            <p:ph idx="1" type="subTitle"/>
          </p:nvPr>
        </p:nvSpPr>
        <p:spPr>
          <a:xfrm>
            <a:off x="4632600" y="2648950"/>
            <a:ext cx="3491700" cy="860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129" name="Google Shape;129;p19"/>
          <p:cNvSpPr txBox="1"/>
          <p:nvPr>
            <p:ph type="title"/>
          </p:nvPr>
        </p:nvSpPr>
        <p:spPr>
          <a:xfrm>
            <a:off x="4632600" y="1936600"/>
            <a:ext cx="3491700" cy="661800"/>
          </a:xfrm>
          <a:prstGeom prst="rect">
            <a:avLst/>
          </a:prstGeom>
        </p:spPr>
        <p:txBody>
          <a:bodyPr anchorCtr="0" anchor="b"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30" name="Google Shape;130;p19"/>
          <p:cNvSpPr/>
          <p:nvPr/>
        </p:nvSpPr>
        <p:spPr>
          <a:xfrm flipH="1">
            <a:off x="451241" y="2547281"/>
            <a:ext cx="2269759" cy="2432069"/>
          </a:xfrm>
          <a:custGeom>
            <a:rect b="b" l="l" r="r" t="t"/>
            <a:pathLst>
              <a:path extrusionOk="0" h="22626" w="21116">
                <a:moveTo>
                  <a:pt x="5238" y="0"/>
                </a:moveTo>
                <a:cubicBezTo>
                  <a:pt x="3097" y="0"/>
                  <a:pt x="962" y="1444"/>
                  <a:pt x="423" y="3508"/>
                </a:cubicBezTo>
                <a:cubicBezTo>
                  <a:pt x="0" y="5180"/>
                  <a:pt x="570" y="6950"/>
                  <a:pt x="1387" y="8475"/>
                </a:cubicBezTo>
                <a:cubicBezTo>
                  <a:pt x="2065" y="9773"/>
                  <a:pt x="2852" y="10953"/>
                  <a:pt x="3373" y="12310"/>
                </a:cubicBezTo>
                <a:cubicBezTo>
                  <a:pt x="3895" y="13658"/>
                  <a:pt x="4249" y="15044"/>
                  <a:pt x="4632" y="16431"/>
                </a:cubicBezTo>
                <a:cubicBezTo>
                  <a:pt x="4799" y="17021"/>
                  <a:pt x="4967" y="17621"/>
                  <a:pt x="5262" y="18162"/>
                </a:cubicBezTo>
                <a:cubicBezTo>
                  <a:pt x="5891" y="19342"/>
                  <a:pt x="6953" y="19736"/>
                  <a:pt x="8232" y="19775"/>
                </a:cubicBezTo>
                <a:cubicBezTo>
                  <a:pt x="8377" y="19780"/>
                  <a:pt x="8523" y="19782"/>
                  <a:pt x="8669" y="19782"/>
                </a:cubicBezTo>
                <a:cubicBezTo>
                  <a:pt x="8914" y="19782"/>
                  <a:pt x="9160" y="19777"/>
                  <a:pt x="9405" y="19777"/>
                </a:cubicBezTo>
                <a:cubicBezTo>
                  <a:pt x="9865" y="19777"/>
                  <a:pt x="10323" y="19793"/>
                  <a:pt x="10769" y="19883"/>
                </a:cubicBezTo>
                <a:cubicBezTo>
                  <a:pt x="12018" y="20149"/>
                  <a:pt x="13061" y="20965"/>
                  <a:pt x="14142" y="21644"/>
                </a:cubicBezTo>
                <a:cubicBezTo>
                  <a:pt x="15074" y="22229"/>
                  <a:pt x="16060" y="22626"/>
                  <a:pt x="17082" y="22626"/>
                </a:cubicBezTo>
                <a:cubicBezTo>
                  <a:pt x="17570" y="22626"/>
                  <a:pt x="18066" y="22535"/>
                  <a:pt x="18568" y="22332"/>
                </a:cubicBezTo>
                <a:cubicBezTo>
                  <a:pt x="20014" y="21752"/>
                  <a:pt x="21017" y="20404"/>
                  <a:pt x="21076" y="18841"/>
                </a:cubicBezTo>
                <a:cubicBezTo>
                  <a:pt x="21115" y="17621"/>
                  <a:pt x="20506" y="16451"/>
                  <a:pt x="19689" y="15546"/>
                </a:cubicBezTo>
                <a:cubicBezTo>
                  <a:pt x="18883" y="14641"/>
                  <a:pt x="17860" y="13933"/>
                  <a:pt x="16886" y="13195"/>
                </a:cubicBezTo>
                <a:cubicBezTo>
                  <a:pt x="15155" y="11887"/>
                  <a:pt x="13523" y="10363"/>
                  <a:pt x="12539" y="8416"/>
                </a:cubicBezTo>
                <a:cubicBezTo>
                  <a:pt x="12097" y="7540"/>
                  <a:pt x="11802" y="6606"/>
                  <a:pt x="11477" y="5672"/>
                </a:cubicBezTo>
                <a:cubicBezTo>
                  <a:pt x="10543" y="2928"/>
                  <a:pt x="8664" y="194"/>
                  <a:pt x="5488" y="7"/>
                </a:cubicBezTo>
                <a:cubicBezTo>
                  <a:pt x="5405" y="3"/>
                  <a:pt x="5321" y="0"/>
                  <a:pt x="52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9"/>
          <p:cNvSpPr/>
          <p:nvPr/>
        </p:nvSpPr>
        <p:spPr>
          <a:xfrm flipH="1">
            <a:off x="6874214" y="3872906"/>
            <a:ext cx="2269771" cy="2130341"/>
          </a:xfrm>
          <a:custGeom>
            <a:rect b="b" l="l" r="r" t="t"/>
            <a:pathLst>
              <a:path extrusionOk="0" h="15305" w="16307">
                <a:moveTo>
                  <a:pt x="6905" y="1"/>
                </a:moveTo>
                <a:cubicBezTo>
                  <a:pt x="6186" y="1"/>
                  <a:pt x="5512" y="72"/>
                  <a:pt x="4987" y="281"/>
                </a:cubicBezTo>
                <a:cubicBezTo>
                  <a:pt x="0" y="2258"/>
                  <a:pt x="4554" y="10303"/>
                  <a:pt x="6363" y="13214"/>
                </a:cubicBezTo>
                <a:cubicBezTo>
                  <a:pt x="6944" y="14158"/>
                  <a:pt x="7730" y="15161"/>
                  <a:pt x="8832" y="15289"/>
                </a:cubicBezTo>
                <a:cubicBezTo>
                  <a:pt x="8917" y="15300"/>
                  <a:pt x="9002" y="15305"/>
                  <a:pt x="9087" y="15305"/>
                </a:cubicBezTo>
                <a:cubicBezTo>
                  <a:pt x="10010" y="15305"/>
                  <a:pt x="10852" y="14690"/>
                  <a:pt x="11537" y="14050"/>
                </a:cubicBezTo>
                <a:cubicBezTo>
                  <a:pt x="13395" y="12299"/>
                  <a:pt x="14802" y="10076"/>
                  <a:pt x="15588" y="7657"/>
                </a:cubicBezTo>
                <a:cubicBezTo>
                  <a:pt x="16080" y="6123"/>
                  <a:pt x="16306" y="4362"/>
                  <a:pt x="15539" y="2936"/>
                </a:cubicBezTo>
                <a:cubicBezTo>
                  <a:pt x="14556" y="1127"/>
                  <a:pt x="12372" y="507"/>
                  <a:pt x="10484" y="311"/>
                </a:cubicBezTo>
                <a:cubicBezTo>
                  <a:pt x="9530" y="217"/>
                  <a:pt x="8151" y="1"/>
                  <a:pt x="690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9"/>
          <p:cNvSpPr/>
          <p:nvPr/>
        </p:nvSpPr>
        <p:spPr>
          <a:xfrm flipH="1">
            <a:off x="-1138426" y="-781454"/>
            <a:ext cx="5852779" cy="2758341"/>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9"/>
          <p:cNvSpPr/>
          <p:nvPr/>
        </p:nvSpPr>
        <p:spPr>
          <a:xfrm rot="6768042">
            <a:off x="7485800" y="-286861"/>
            <a:ext cx="1413485" cy="2343784"/>
          </a:xfrm>
          <a:custGeom>
            <a:rect b="b" l="l" r="r" t="t"/>
            <a:pathLst>
              <a:path extrusionOk="0" h="8449" w="5095">
                <a:moveTo>
                  <a:pt x="3682" y="241"/>
                </a:moveTo>
                <a:cubicBezTo>
                  <a:pt x="3958" y="241"/>
                  <a:pt x="4222" y="334"/>
                  <a:pt x="4456" y="482"/>
                </a:cubicBezTo>
                <a:cubicBezTo>
                  <a:pt x="4721" y="640"/>
                  <a:pt x="4751" y="915"/>
                  <a:pt x="4584" y="1171"/>
                </a:cubicBezTo>
                <a:cubicBezTo>
                  <a:pt x="4426" y="1427"/>
                  <a:pt x="4180" y="1564"/>
                  <a:pt x="3895" y="1613"/>
                </a:cubicBezTo>
                <a:cubicBezTo>
                  <a:pt x="3748" y="1643"/>
                  <a:pt x="3610" y="1653"/>
                  <a:pt x="3462" y="1663"/>
                </a:cubicBezTo>
                <a:cubicBezTo>
                  <a:pt x="3315" y="1643"/>
                  <a:pt x="3177" y="1623"/>
                  <a:pt x="3020" y="1604"/>
                </a:cubicBezTo>
                <a:cubicBezTo>
                  <a:pt x="2921" y="1594"/>
                  <a:pt x="2862" y="1545"/>
                  <a:pt x="2853" y="1446"/>
                </a:cubicBezTo>
                <a:cubicBezTo>
                  <a:pt x="2823" y="1259"/>
                  <a:pt x="2774" y="1082"/>
                  <a:pt x="2803" y="905"/>
                </a:cubicBezTo>
                <a:cubicBezTo>
                  <a:pt x="2853" y="571"/>
                  <a:pt x="3049" y="374"/>
                  <a:pt x="3354" y="286"/>
                </a:cubicBezTo>
                <a:cubicBezTo>
                  <a:pt x="3465" y="255"/>
                  <a:pt x="3574" y="241"/>
                  <a:pt x="3682" y="241"/>
                </a:cubicBezTo>
                <a:close/>
                <a:moveTo>
                  <a:pt x="1" y="0"/>
                </a:moveTo>
                <a:cubicBezTo>
                  <a:pt x="1" y="69"/>
                  <a:pt x="1" y="138"/>
                  <a:pt x="10" y="237"/>
                </a:cubicBezTo>
                <a:lnTo>
                  <a:pt x="482" y="600"/>
                </a:lnTo>
                <a:cubicBezTo>
                  <a:pt x="1151" y="1082"/>
                  <a:pt x="1849" y="1505"/>
                  <a:pt x="2646" y="1722"/>
                </a:cubicBezTo>
                <a:cubicBezTo>
                  <a:pt x="2735" y="1751"/>
                  <a:pt x="2784" y="1781"/>
                  <a:pt x="2823" y="1869"/>
                </a:cubicBezTo>
                <a:cubicBezTo>
                  <a:pt x="2872" y="1997"/>
                  <a:pt x="2921" y="2125"/>
                  <a:pt x="2990" y="2243"/>
                </a:cubicBezTo>
                <a:cubicBezTo>
                  <a:pt x="3128" y="2459"/>
                  <a:pt x="3285" y="2656"/>
                  <a:pt x="3433" y="2862"/>
                </a:cubicBezTo>
                <a:cubicBezTo>
                  <a:pt x="3679" y="3148"/>
                  <a:pt x="3944" y="3443"/>
                  <a:pt x="4190" y="3738"/>
                </a:cubicBezTo>
                <a:cubicBezTo>
                  <a:pt x="4515" y="4141"/>
                  <a:pt x="4741" y="4603"/>
                  <a:pt x="4810" y="5124"/>
                </a:cubicBezTo>
                <a:cubicBezTo>
                  <a:pt x="4859" y="5449"/>
                  <a:pt x="4898" y="5783"/>
                  <a:pt x="4810" y="6098"/>
                </a:cubicBezTo>
                <a:cubicBezTo>
                  <a:pt x="4741" y="6373"/>
                  <a:pt x="4633" y="6629"/>
                  <a:pt x="4515" y="6885"/>
                </a:cubicBezTo>
                <a:cubicBezTo>
                  <a:pt x="4436" y="7091"/>
                  <a:pt x="4269" y="7239"/>
                  <a:pt x="4102" y="7377"/>
                </a:cubicBezTo>
                <a:cubicBezTo>
                  <a:pt x="4023" y="7436"/>
                  <a:pt x="3964" y="7514"/>
                  <a:pt x="3895" y="7563"/>
                </a:cubicBezTo>
                <a:cubicBezTo>
                  <a:pt x="3718" y="7681"/>
                  <a:pt x="3551" y="7829"/>
                  <a:pt x="3364" y="7927"/>
                </a:cubicBezTo>
                <a:cubicBezTo>
                  <a:pt x="2915" y="8161"/>
                  <a:pt x="2440" y="8253"/>
                  <a:pt x="1938" y="8253"/>
                </a:cubicBezTo>
                <a:cubicBezTo>
                  <a:pt x="1912" y="8253"/>
                  <a:pt x="1885" y="8252"/>
                  <a:pt x="1859" y="8252"/>
                </a:cubicBezTo>
                <a:cubicBezTo>
                  <a:pt x="1309" y="8252"/>
                  <a:pt x="768" y="8173"/>
                  <a:pt x="217" y="8104"/>
                </a:cubicBezTo>
                <a:cubicBezTo>
                  <a:pt x="158" y="8095"/>
                  <a:pt x="79" y="8095"/>
                  <a:pt x="10" y="8095"/>
                </a:cubicBezTo>
                <a:lnTo>
                  <a:pt x="10" y="8252"/>
                </a:lnTo>
                <a:cubicBezTo>
                  <a:pt x="394" y="8301"/>
                  <a:pt x="768" y="8360"/>
                  <a:pt x="1151" y="8399"/>
                </a:cubicBezTo>
                <a:cubicBezTo>
                  <a:pt x="1466" y="8419"/>
                  <a:pt x="1790" y="8439"/>
                  <a:pt x="2125" y="8449"/>
                </a:cubicBezTo>
                <a:cubicBezTo>
                  <a:pt x="2607" y="8399"/>
                  <a:pt x="3069" y="8311"/>
                  <a:pt x="3492" y="8065"/>
                </a:cubicBezTo>
                <a:cubicBezTo>
                  <a:pt x="3669" y="7947"/>
                  <a:pt x="3856" y="7809"/>
                  <a:pt x="4043" y="7672"/>
                </a:cubicBezTo>
                <a:cubicBezTo>
                  <a:pt x="4092" y="7632"/>
                  <a:pt x="4131" y="7573"/>
                  <a:pt x="4180" y="7534"/>
                </a:cubicBezTo>
                <a:cubicBezTo>
                  <a:pt x="4721" y="7111"/>
                  <a:pt x="4977" y="6521"/>
                  <a:pt x="5026" y="5862"/>
                </a:cubicBezTo>
                <a:cubicBezTo>
                  <a:pt x="5095" y="4957"/>
                  <a:pt x="4829" y="4141"/>
                  <a:pt x="4180" y="3472"/>
                </a:cubicBezTo>
                <a:cubicBezTo>
                  <a:pt x="3807" y="3089"/>
                  <a:pt x="3492" y="2656"/>
                  <a:pt x="3197" y="2213"/>
                </a:cubicBezTo>
                <a:cubicBezTo>
                  <a:pt x="3138" y="2135"/>
                  <a:pt x="3099" y="2046"/>
                  <a:pt x="3059" y="1958"/>
                </a:cubicBezTo>
                <a:cubicBezTo>
                  <a:pt x="3049" y="1918"/>
                  <a:pt x="3049" y="1869"/>
                  <a:pt x="3030" y="1820"/>
                </a:cubicBezTo>
                <a:cubicBezTo>
                  <a:pt x="3082" y="1820"/>
                  <a:pt x="3121" y="1816"/>
                  <a:pt x="3159" y="1816"/>
                </a:cubicBezTo>
                <a:cubicBezTo>
                  <a:pt x="3178" y="1816"/>
                  <a:pt x="3197" y="1817"/>
                  <a:pt x="3217" y="1820"/>
                </a:cubicBezTo>
                <a:cubicBezTo>
                  <a:pt x="3300" y="1831"/>
                  <a:pt x="3382" y="1836"/>
                  <a:pt x="3465" y="1836"/>
                </a:cubicBezTo>
                <a:cubicBezTo>
                  <a:pt x="3683" y="1836"/>
                  <a:pt x="3897" y="1801"/>
                  <a:pt x="4111" y="1751"/>
                </a:cubicBezTo>
                <a:cubicBezTo>
                  <a:pt x="4456" y="1663"/>
                  <a:pt x="4692" y="1446"/>
                  <a:pt x="4829" y="1112"/>
                </a:cubicBezTo>
                <a:cubicBezTo>
                  <a:pt x="4918" y="876"/>
                  <a:pt x="4879" y="610"/>
                  <a:pt x="4682" y="443"/>
                </a:cubicBezTo>
                <a:cubicBezTo>
                  <a:pt x="4392" y="194"/>
                  <a:pt x="4079" y="69"/>
                  <a:pt x="3740" y="69"/>
                </a:cubicBezTo>
                <a:cubicBezTo>
                  <a:pt x="3584" y="69"/>
                  <a:pt x="3423" y="95"/>
                  <a:pt x="3256" y="148"/>
                </a:cubicBezTo>
                <a:cubicBezTo>
                  <a:pt x="3000" y="227"/>
                  <a:pt x="2833" y="414"/>
                  <a:pt x="2676" y="610"/>
                </a:cubicBezTo>
                <a:cubicBezTo>
                  <a:pt x="2587" y="905"/>
                  <a:pt x="2617" y="1200"/>
                  <a:pt x="2676" y="1515"/>
                </a:cubicBezTo>
                <a:cubicBezTo>
                  <a:pt x="2567" y="1495"/>
                  <a:pt x="2479" y="1466"/>
                  <a:pt x="2410" y="1446"/>
                </a:cubicBezTo>
                <a:cubicBezTo>
                  <a:pt x="1692" y="1200"/>
                  <a:pt x="1063" y="787"/>
                  <a:pt x="463" y="345"/>
                </a:cubicBezTo>
                <a:cubicBezTo>
                  <a:pt x="315" y="227"/>
                  <a:pt x="158" y="118"/>
                  <a:pt x="1"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9"/>
          <p:cNvSpPr/>
          <p:nvPr/>
        </p:nvSpPr>
        <p:spPr>
          <a:xfrm>
            <a:off x="6797750" y="566306"/>
            <a:ext cx="1047696" cy="1084759"/>
          </a:xfrm>
          <a:custGeom>
            <a:rect b="b" l="l" r="r" t="t"/>
            <a:pathLst>
              <a:path extrusionOk="0" h="42965" w="41497">
                <a:moveTo>
                  <a:pt x="19481" y="42964"/>
                </a:moveTo>
                <a:cubicBezTo>
                  <a:pt x="19281" y="42497"/>
                  <a:pt x="19014" y="42130"/>
                  <a:pt x="18914" y="41730"/>
                </a:cubicBezTo>
                <a:cubicBezTo>
                  <a:pt x="18213" y="39829"/>
                  <a:pt x="17613" y="37861"/>
                  <a:pt x="16845" y="35959"/>
                </a:cubicBezTo>
                <a:cubicBezTo>
                  <a:pt x="15911" y="33491"/>
                  <a:pt x="14844" y="31056"/>
                  <a:pt x="13910" y="28654"/>
                </a:cubicBezTo>
                <a:cubicBezTo>
                  <a:pt x="13610" y="27954"/>
                  <a:pt x="13143" y="27620"/>
                  <a:pt x="12442" y="27453"/>
                </a:cubicBezTo>
                <a:cubicBezTo>
                  <a:pt x="10274" y="26953"/>
                  <a:pt x="8106" y="26419"/>
                  <a:pt x="5938" y="25885"/>
                </a:cubicBezTo>
                <a:cubicBezTo>
                  <a:pt x="4403" y="25485"/>
                  <a:pt x="2869" y="25018"/>
                  <a:pt x="1401" y="24518"/>
                </a:cubicBezTo>
                <a:cubicBezTo>
                  <a:pt x="567" y="24284"/>
                  <a:pt x="0" y="23717"/>
                  <a:pt x="67" y="22616"/>
                </a:cubicBezTo>
                <a:cubicBezTo>
                  <a:pt x="901" y="22216"/>
                  <a:pt x="1768" y="21716"/>
                  <a:pt x="2669" y="21482"/>
                </a:cubicBezTo>
                <a:cubicBezTo>
                  <a:pt x="5304" y="20815"/>
                  <a:pt x="7906" y="19881"/>
                  <a:pt x="10341" y="18780"/>
                </a:cubicBezTo>
                <a:cubicBezTo>
                  <a:pt x="11075" y="18447"/>
                  <a:pt x="11842" y="18180"/>
                  <a:pt x="12609" y="17880"/>
                </a:cubicBezTo>
                <a:cubicBezTo>
                  <a:pt x="13310" y="17613"/>
                  <a:pt x="13643" y="17012"/>
                  <a:pt x="13910" y="16312"/>
                </a:cubicBezTo>
                <a:cubicBezTo>
                  <a:pt x="15244" y="11875"/>
                  <a:pt x="16645" y="7405"/>
                  <a:pt x="18013" y="3002"/>
                </a:cubicBezTo>
                <a:cubicBezTo>
                  <a:pt x="18213" y="2369"/>
                  <a:pt x="18347" y="1701"/>
                  <a:pt x="18580" y="1101"/>
                </a:cubicBezTo>
                <a:cubicBezTo>
                  <a:pt x="18680" y="701"/>
                  <a:pt x="18914" y="334"/>
                  <a:pt x="19180" y="134"/>
                </a:cubicBezTo>
                <a:cubicBezTo>
                  <a:pt x="19347" y="0"/>
                  <a:pt x="19881" y="0"/>
                  <a:pt x="20014" y="134"/>
                </a:cubicBezTo>
                <a:cubicBezTo>
                  <a:pt x="20515" y="801"/>
                  <a:pt x="21149" y="1368"/>
                  <a:pt x="21315" y="2235"/>
                </a:cubicBezTo>
                <a:cubicBezTo>
                  <a:pt x="21582" y="3403"/>
                  <a:pt x="22016" y="4537"/>
                  <a:pt x="22416" y="5671"/>
                </a:cubicBezTo>
                <a:cubicBezTo>
                  <a:pt x="22449" y="5838"/>
                  <a:pt x="22583" y="6004"/>
                  <a:pt x="22583" y="6171"/>
                </a:cubicBezTo>
                <a:cubicBezTo>
                  <a:pt x="22983" y="9007"/>
                  <a:pt x="24151" y="11642"/>
                  <a:pt x="24951" y="14377"/>
                </a:cubicBezTo>
                <a:cubicBezTo>
                  <a:pt x="25652" y="16712"/>
                  <a:pt x="25518" y="16712"/>
                  <a:pt x="28287" y="17046"/>
                </a:cubicBezTo>
                <a:cubicBezTo>
                  <a:pt x="29821" y="17246"/>
                  <a:pt x="31356" y="17479"/>
                  <a:pt x="32924" y="17713"/>
                </a:cubicBezTo>
                <a:cubicBezTo>
                  <a:pt x="35192" y="18147"/>
                  <a:pt x="37494" y="18547"/>
                  <a:pt x="39762" y="19014"/>
                </a:cubicBezTo>
                <a:cubicBezTo>
                  <a:pt x="40429" y="19147"/>
                  <a:pt x="41196" y="19181"/>
                  <a:pt x="41496" y="20181"/>
                </a:cubicBezTo>
                <a:cubicBezTo>
                  <a:pt x="41196" y="20381"/>
                  <a:pt x="40863" y="20648"/>
                  <a:pt x="40529" y="20848"/>
                </a:cubicBezTo>
                <a:cubicBezTo>
                  <a:pt x="37427" y="22650"/>
                  <a:pt x="34225" y="24418"/>
                  <a:pt x="31089" y="26152"/>
                </a:cubicBezTo>
                <a:cubicBezTo>
                  <a:pt x="29421" y="27053"/>
                  <a:pt x="27687" y="27920"/>
                  <a:pt x="25952" y="28721"/>
                </a:cubicBezTo>
                <a:cubicBezTo>
                  <a:pt x="24885" y="29188"/>
                  <a:pt x="24317" y="29855"/>
                  <a:pt x="24017" y="30922"/>
                </a:cubicBezTo>
                <a:cubicBezTo>
                  <a:pt x="23117" y="34358"/>
                  <a:pt x="22116" y="37727"/>
                  <a:pt x="21149" y="41096"/>
                </a:cubicBezTo>
                <a:cubicBezTo>
                  <a:pt x="20848" y="41830"/>
                  <a:pt x="20481" y="42564"/>
                  <a:pt x="19481" y="42964"/>
                </a:cubicBezTo>
                <a:close/>
                <a:moveTo>
                  <a:pt x="21249" y="19981"/>
                </a:moveTo>
                <a:cubicBezTo>
                  <a:pt x="20515" y="22016"/>
                  <a:pt x="20181" y="23951"/>
                  <a:pt x="20181" y="25952"/>
                </a:cubicBezTo>
                <a:cubicBezTo>
                  <a:pt x="20815" y="24184"/>
                  <a:pt x="21282" y="22350"/>
                  <a:pt x="21682" y="20548"/>
                </a:cubicBezTo>
                <a:cubicBezTo>
                  <a:pt x="21682" y="20448"/>
                  <a:pt x="21482" y="20281"/>
                  <a:pt x="21249" y="19981"/>
                </a:cubicBezTo>
                <a:close/>
                <a:moveTo>
                  <a:pt x="20014" y="33724"/>
                </a:moveTo>
                <a:cubicBezTo>
                  <a:pt x="20982" y="32056"/>
                  <a:pt x="21149" y="31323"/>
                  <a:pt x="20682" y="30355"/>
                </a:cubicBezTo>
                <a:cubicBezTo>
                  <a:pt x="20148" y="31156"/>
                  <a:pt x="19881" y="32190"/>
                  <a:pt x="20014" y="33724"/>
                </a:cubicBezTo>
                <a:close/>
                <a:moveTo>
                  <a:pt x="16612" y="16112"/>
                </a:moveTo>
                <a:cubicBezTo>
                  <a:pt x="17312" y="14811"/>
                  <a:pt x="16812" y="13343"/>
                  <a:pt x="17079" y="12009"/>
                </a:cubicBezTo>
                <a:cubicBezTo>
                  <a:pt x="16645" y="13343"/>
                  <a:pt x="16112" y="14644"/>
                  <a:pt x="16612" y="16112"/>
                </a:cubicBezTo>
                <a:close/>
                <a:moveTo>
                  <a:pt x="22283" y="24451"/>
                </a:moveTo>
                <a:cubicBezTo>
                  <a:pt x="22149" y="24384"/>
                  <a:pt x="22083" y="24384"/>
                  <a:pt x="21949" y="24351"/>
                </a:cubicBezTo>
                <a:cubicBezTo>
                  <a:pt x="21182" y="25652"/>
                  <a:pt x="21149" y="26286"/>
                  <a:pt x="21816" y="27053"/>
                </a:cubicBezTo>
                <a:cubicBezTo>
                  <a:pt x="21949" y="26152"/>
                  <a:pt x="22116" y="25285"/>
                  <a:pt x="22283" y="24451"/>
                </a:cubicBezTo>
                <a:close/>
                <a:moveTo>
                  <a:pt x="15278" y="22283"/>
                </a:moveTo>
                <a:cubicBezTo>
                  <a:pt x="15511" y="21115"/>
                  <a:pt x="16112" y="20015"/>
                  <a:pt x="15911" y="18547"/>
                </a:cubicBezTo>
                <a:cubicBezTo>
                  <a:pt x="15244" y="19981"/>
                  <a:pt x="14977" y="21449"/>
                  <a:pt x="15278" y="22283"/>
                </a:cubicBezTo>
                <a:close/>
                <a:moveTo>
                  <a:pt x="11241" y="20281"/>
                </a:moveTo>
                <a:cubicBezTo>
                  <a:pt x="10141" y="20782"/>
                  <a:pt x="10608" y="21549"/>
                  <a:pt x="10774" y="22283"/>
                </a:cubicBezTo>
                <a:cubicBezTo>
                  <a:pt x="10941" y="21616"/>
                  <a:pt x="11108" y="20949"/>
                  <a:pt x="11241" y="20281"/>
                </a:cubicBezTo>
                <a:close/>
                <a:moveTo>
                  <a:pt x="8473" y="22850"/>
                </a:moveTo>
                <a:cubicBezTo>
                  <a:pt x="8606" y="22883"/>
                  <a:pt x="8740" y="22883"/>
                  <a:pt x="8906" y="22950"/>
                </a:cubicBezTo>
                <a:cubicBezTo>
                  <a:pt x="9007" y="22450"/>
                  <a:pt x="9107" y="21983"/>
                  <a:pt x="9240" y="21482"/>
                </a:cubicBezTo>
                <a:cubicBezTo>
                  <a:pt x="8439" y="21782"/>
                  <a:pt x="8139" y="22216"/>
                  <a:pt x="8473" y="22850"/>
                </a:cubicBezTo>
                <a:close/>
                <a:moveTo>
                  <a:pt x="11241" y="24451"/>
                </a:moveTo>
                <a:cubicBezTo>
                  <a:pt x="10307" y="24885"/>
                  <a:pt x="10307" y="24885"/>
                  <a:pt x="10674" y="25719"/>
                </a:cubicBezTo>
                <a:cubicBezTo>
                  <a:pt x="11275" y="25485"/>
                  <a:pt x="11408" y="25018"/>
                  <a:pt x="11241" y="24451"/>
                </a:cubicBezTo>
                <a:close/>
                <a:moveTo>
                  <a:pt x="21782" y="28054"/>
                </a:moveTo>
                <a:cubicBezTo>
                  <a:pt x="21649" y="28020"/>
                  <a:pt x="21549" y="28020"/>
                  <a:pt x="21449" y="27987"/>
                </a:cubicBezTo>
                <a:cubicBezTo>
                  <a:pt x="21215" y="28387"/>
                  <a:pt x="20848" y="28821"/>
                  <a:pt x="21449" y="29621"/>
                </a:cubicBezTo>
                <a:cubicBezTo>
                  <a:pt x="21616" y="28954"/>
                  <a:pt x="21682" y="28487"/>
                  <a:pt x="21782" y="28054"/>
                </a:cubicBezTo>
                <a:close/>
                <a:moveTo>
                  <a:pt x="17179" y="33191"/>
                </a:moveTo>
                <a:cubicBezTo>
                  <a:pt x="17779" y="32790"/>
                  <a:pt x="17880" y="32457"/>
                  <a:pt x="17446" y="32157"/>
                </a:cubicBezTo>
                <a:cubicBezTo>
                  <a:pt x="17346" y="32056"/>
                  <a:pt x="17146" y="32190"/>
                  <a:pt x="16979" y="32223"/>
                </a:cubicBezTo>
                <a:cubicBezTo>
                  <a:pt x="17012" y="32557"/>
                  <a:pt x="17112" y="32890"/>
                  <a:pt x="17179" y="33191"/>
                </a:cubicBezTo>
                <a:close/>
                <a:moveTo>
                  <a:pt x="19981" y="10775"/>
                </a:moveTo>
                <a:cubicBezTo>
                  <a:pt x="20081" y="10775"/>
                  <a:pt x="20181" y="10808"/>
                  <a:pt x="20281" y="10808"/>
                </a:cubicBezTo>
                <a:cubicBezTo>
                  <a:pt x="20415" y="10441"/>
                  <a:pt x="20648" y="10041"/>
                  <a:pt x="20181" y="9607"/>
                </a:cubicBezTo>
                <a:cubicBezTo>
                  <a:pt x="20148" y="9974"/>
                  <a:pt x="20081" y="10374"/>
                  <a:pt x="19981" y="10775"/>
                </a:cubicBezTo>
                <a:close/>
                <a:moveTo>
                  <a:pt x="19447" y="3369"/>
                </a:moveTo>
                <a:cubicBezTo>
                  <a:pt x="19247" y="3803"/>
                  <a:pt x="19114" y="4036"/>
                  <a:pt x="18847" y="4470"/>
                </a:cubicBezTo>
                <a:cubicBezTo>
                  <a:pt x="19681" y="4337"/>
                  <a:pt x="19647" y="3970"/>
                  <a:pt x="19447" y="3369"/>
                </a:cubicBezTo>
                <a:close/>
                <a:moveTo>
                  <a:pt x="22516" y="10808"/>
                </a:moveTo>
                <a:cubicBezTo>
                  <a:pt x="22650" y="10775"/>
                  <a:pt x="22783" y="10708"/>
                  <a:pt x="22950" y="10675"/>
                </a:cubicBezTo>
                <a:cubicBezTo>
                  <a:pt x="22816" y="10441"/>
                  <a:pt x="22750" y="10207"/>
                  <a:pt x="22616" y="9974"/>
                </a:cubicBezTo>
                <a:cubicBezTo>
                  <a:pt x="22516" y="10007"/>
                  <a:pt x="22449" y="10041"/>
                  <a:pt x="22349" y="10041"/>
                </a:cubicBezTo>
                <a:cubicBezTo>
                  <a:pt x="22383" y="10308"/>
                  <a:pt x="22483" y="10541"/>
                  <a:pt x="22516" y="10808"/>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CUSTOM_6">
    <p:spTree>
      <p:nvGrpSpPr>
        <p:cNvPr id="135" name="Shape 135"/>
        <p:cNvGrpSpPr/>
        <p:nvPr/>
      </p:nvGrpSpPr>
      <p:grpSpPr>
        <a:xfrm>
          <a:off x="0" y="0"/>
          <a:ext cx="0" cy="0"/>
          <a:chOff x="0" y="0"/>
          <a:chExt cx="0" cy="0"/>
        </a:xfrm>
      </p:grpSpPr>
      <p:sp>
        <p:nvSpPr>
          <p:cNvPr id="136" name="Google Shape;136;p20"/>
          <p:cNvSpPr txBox="1"/>
          <p:nvPr>
            <p:ph type="title"/>
          </p:nvPr>
        </p:nvSpPr>
        <p:spPr>
          <a:xfrm>
            <a:off x="720000" y="427619"/>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37" name="Google Shape;137;p20"/>
          <p:cNvSpPr txBox="1"/>
          <p:nvPr>
            <p:ph idx="1" type="body"/>
          </p:nvPr>
        </p:nvSpPr>
        <p:spPr>
          <a:xfrm>
            <a:off x="720000" y="1149347"/>
            <a:ext cx="6944400" cy="12858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Clr>
                <a:srgbClr val="434343"/>
              </a:buClr>
              <a:buSzPts val="1400"/>
              <a:buChar char="●"/>
              <a:defRPr sz="1400"/>
            </a:lvl1pPr>
            <a:lvl2pPr indent="-317500" lvl="1" marL="914400" rtl="0">
              <a:lnSpc>
                <a:spcPct val="115000"/>
              </a:lnSpc>
              <a:spcBef>
                <a:spcPts val="0"/>
              </a:spcBef>
              <a:spcAft>
                <a:spcPts val="0"/>
              </a:spcAft>
              <a:buClr>
                <a:srgbClr val="434343"/>
              </a:buClr>
              <a:buSzPts val="1400"/>
              <a:buChar char="○"/>
              <a:defRPr>
                <a:solidFill>
                  <a:srgbClr val="434343"/>
                </a:solidFill>
              </a:defRPr>
            </a:lvl2pPr>
            <a:lvl3pPr indent="-317500" lvl="2" marL="1371600" rtl="0">
              <a:lnSpc>
                <a:spcPct val="115000"/>
              </a:lnSpc>
              <a:spcBef>
                <a:spcPts val="0"/>
              </a:spcBef>
              <a:spcAft>
                <a:spcPts val="0"/>
              </a:spcAft>
              <a:buClr>
                <a:srgbClr val="434343"/>
              </a:buClr>
              <a:buSzPts val="1400"/>
              <a:buChar char="■"/>
              <a:defRPr>
                <a:solidFill>
                  <a:srgbClr val="434343"/>
                </a:solidFill>
              </a:defRPr>
            </a:lvl3pPr>
            <a:lvl4pPr indent="-317500" lvl="3" marL="1828800" rtl="0">
              <a:lnSpc>
                <a:spcPct val="115000"/>
              </a:lnSpc>
              <a:spcBef>
                <a:spcPts val="0"/>
              </a:spcBef>
              <a:spcAft>
                <a:spcPts val="0"/>
              </a:spcAft>
              <a:buClr>
                <a:srgbClr val="434343"/>
              </a:buClr>
              <a:buSzPts val="1400"/>
              <a:buChar char="●"/>
              <a:defRPr>
                <a:solidFill>
                  <a:srgbClr val="434343"/>
                </a:solidFill>
              </a:defRPr>
            </a:lvl4pPr>
            <a:lvl5pPr indent="-317500" lvl="4" marL="2286000" rtl="0">
              <a:lnSpc>
                <a:spcPct val="115000"/>
              </a:lnSpc>
              <a:spcBef>
                <a:spcPts val="0"/>
              </a:spcBef>
              <a:spcAft>
                <a:spcPts val="0"/>
              </a:spcAft>
              <a:buClr>
                <a:srgbClr val="434343"/>
              </a:buClr>
              <a:buSzPts val="1400"/>
              <a:buChar char="○"/>
              <a:defRPr>
                <a:solidFill>
                  <a:srgbClr val="434343"/>
                </a:solidFill>
              </a:defRPr>
            </a:lvl5pPr>
            <a:lvl6pPr indent="-317500" lvl="5" marL="2743200" rtl="0">
              <a:lnSpc>
                <a:spcPct val="115000"/>
              </a:lnSpc>
              <a:spcBef>
                <a:spcPts val="0"/>
              </a:spcBef>
              <a:spcAft>
                <a:spcPts val="0"/>
              </a:spcAft>
              <a:buClr>
                <a:srgbClr val="434343"/>
              </a:buClr>
              <a:buSzPts val="1400"/>
              <a:buChar char="■"/>
              <a:defRPr>
                <a:solidFill>
                  <a:srgbClr val="434343"/>
                </a:solidFill>
              </a:defRPr>
            </a:lvl6pPr>
            <a:lvl7pPr indent="-317500" lvl="6" marL="3200400" rtl="0">
              <a:lnSpc>
                <a:spcPct val="115000"/>
              </a:lnSpc>
              <a:spcBef>
                <a:spcPts val="0"/>
              </a:spcBef>
              <a:spcAft>
                <a:spcPts val="0"/>
              </a:spcAft>
              <a:buClr>
                <a:srgbClr val="434343"/>
              </a:buClr>
              <a:buSzPts val="1400"/>
              <a:buChar char="●"/>
              <a:defRPr>
                <a:solidFill>
                  <a:srgbClr val="434343"/>
                </a:solidFill>
              </a:defRPr>
            </a:lvl7pPr>
            <a:lvl8pPr indent="-317500" lvl="7" marL="3657600" rtl="0">
              <a:lnSpc>
                <a:spcPct val="115000"/>
              </a:lnSpc>
              <a:spcBef>
                <a:spcPts val="0"/>
              </a:spcBef>
              <a:spcAft>
                <a:spcPts val="0"/>
              </a:spcAft>
              <a:buClr>
                <a:srgbClr val="434343"/>
              </a:buClr>
              <a:buSzPts val="1400"/>
              <a:buChar char="○"/>
              <a:defRPr>
                <a:solidFill>
                  <a:srgbClr val="434343"/>
                </a:solidFill>
              </a:defRPr>
            </a:lvl8pPr>
            <a:lvl9pPr indent="-317500" lvl="8" marL="4114800" rtl="0">
              <a:lnSpc>
                <a:spcPct val="115000"/>
              </a:lnSpc>
              <a:spcBef>
                <a:spcPts val="0"/>
              </a:spcBef>
              <a:spcAft>
                <a:spcPts val="0"/>
              </a:spcAft>
              <a:buClr>
                <a:srgbClr val="434343"/>
              </a:buClr>
              <a:buSzPts val="1400"/>
              <a:buChar char="■"/>
              <a:defRPr>
                <a:solidFill>
                  <a:srgbClr val="434343"/>
                </a:solidFill>
              </a:defRPr>
            </a:lvl9pPr>
          </a:lstStyle>
          <a:p/>
        </p:txBody>
      </p:sp>
      <p:sp>
        <p:nvSpPr>
          <p:cNvPr id="138" name="Google Shape;138;p20"/>
          <p:cNvSpPr/>
          <p:nvPr/>
        </p:nvSpPr>
        <p:spPr>
          <a:xfrm flipH="1">
            <a:off x="-1442859" y="3624806"/>
            <a:ext cx="2269759" cy="2432069"/>
          </a:xfrm>
          <a:custGeom>
            <a:rect b="b" l="l" r="r" t="t"/>
            <a:pathLst>
              <a:path extrusionOk="0" h="22626" w="21116">
                <a:moveTo>
                  <a:pt x="5238" y="0"/>
                </a:moveTo>
                <a:cubicBezTo>
                  <a:pt x="3097" y="0"/>
                  <a:pt x="962" y="1444"/>
                  <a:pt x="423" y="3508"/>
                </a:cubicBezTo>
                <a:cubicBezTo>
                  <a:pt x="0" y="5180"/>
                  <a:pt x="570" y="6950"/>
                  <a:pt x="1387" y="8475"/>
                </a:cubicBezTo>
                <a:cubicBezTo>
                  <a:pt x="2065" y="9773"/>
                  <a:pt x="2852" y="10953"/>
                  <a:pt x="3373" y="12310"/>
                </a:cubicBezTo>
                <a:cubicBezTo>
                  <a:pt x="3895" y="13658"/>
                  <a:pt x="4249" y="15044"/>
                  <a:pt x="4632" y="16431"/>
                </a:cubicBezTo>
                <a:cubicBezTo>
                  <a:pt x="4799" y="17021"/>
                  <a:pt x="4967" y="17621"/>
                  <a:pt x="5262" y="18162"/>
                </a:cubicBezTo>
                <a:cubicBezTo>
                  <a:pt x="5891" y="19342"/>
                  <a:pt x="6953" y="19736"/>
                  <a:pt x="8232" y="19775"/>
                </a:cubicBezTo>
                <a:cubicBezTo>
                  <a:pt x="8377" y="19780"/>
                  <a:pt x="8523" y="19782"/>
                  <a:pt x="8669" y="19782"/>
                </a:cubicBezTo>
                <a:cubicBezTo>
                  <a:pt x="8914" y="19782"/>
                  <a:pt x="9160" y="19777"/>
                  <a:pt x="9405" y="19777"/>
                </a:cubicBezTo>
                <a:cubicBezTo>
                  <a:pt x="9865" y="19777"/>
                  <a:pt x="10323" y="19793"/>
                  <a:pt x="10769" y="19883"/>
                </a:cubicBezTo>
                <a:cubicBezTo>
                  <a:pt x="12018" y="20149"/>
                  <a:pt x="13061" y="20965"/>
                  <a:pt x="14142" y="21644"/>
                </a:cubicBezTo>
                <a:cubicBezTo>
                  <a:pt x="15074" y="22229"/>
                  <a:pt x="16060" y="22626"/>
                  <a:pt x="17082" y="22626"/>
                </a:cubicBezTo>
                <a:cubicBezTo>
                  <a:pt x="17570" y="22626"/>
                  <a:pt x="18066" y="22535"/>
                  <a:pt x="18568" y="22332"/>
                </a:cubicBezTo>
                <a:cubicBezTo>
                  <a:pt x="20014" y="21752"/>
                  <a:pt x="21017" y="20404"/>
                  <a:pt x="21076" y="18841"/>
                </a:cubicBezTo>
                <a:cubicBezTo>
                  <a:pt x="21115" y="17621"/>
                  <a:pt x="20506" y="16451"/>
                  <a:pt x="19689" y="15546"/>
                </a:cubicBezTo>
                <a:cubicBezTo>
                  <a:pt x="18883" y="14641"/>
                  <a:pt x="17860" y="13933"/>
                  <a:pt x="16886" y="13195"/>
                </a:cubicBezTo>
                <a:cubicBezTo>
                  <a:pt x="15155" y="11887"/>
                  <a:pt x="13523" y="10363"/>
                  <a:pt x="12539" y="8416"/>
                </a:cubicBezTo>
                <a:cubicBezTo>
                  <a:pt x="12097" y="7540"/>
                  <a:pt x="11802" y="6606"/>
                  <a:pt x="11477" y="5672"/>
                </a:cubicBezTo>
                <a:cubicBezTo>
                  <a:pt x="10543" y="2928"/>
                  <a:pt x="8664" y="194"/>
                  <a:pt x="5488" y="7"/>
                </a:cubicBezTo>
                <a:cubicBezTo>
                  <a:pt x="5405" y="3"/>
                  <a:pt x="5321" y="0"/>
                  <a:pt x="52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0"/>
          <p:cNvSpPr/>
          <p:nvPr/>
        </p:nvSpPr>
        <p:spPr>
          <a:xfrm flipH="1">
            <a:off x="8238789" y="1103356"/>
            <a:ext cx="2269771" cy="2130341"/>
          </a:xfrm>
          <a:custGeom>
            <a:rect b="b" l="l" r="r" t="t"/>
            <a:pathLst>
              <a:path extrusionOk="0" h="15305" w="16307">
                <a:moveTo>
                  <a:pt x="6905" y="1"/>
                </a:moveTo>
                <a:cubicBezTo>
                  <a:pt x="6186" y="1"/>
                  <a:pt x="5512" y="72"/>
                  <a:pt x="4987" y="281"/>
                </a:cubicBezTo>
                <a:cubicBezTo>
                  <a:pt x="0" y="2258"/>
                  <a:pt x="4554" y="10303"/>
                  <a:pt x="6363" y="13214"/>
                </a:cubicBezTo>
                <a:cubicBezTo>
                  <a:pt x="6944" y="14158"/>
                  <a:pt x="7730" y="15161"/>
                  <a:pt x="8832" y="15289"/>
                </a:cubicBezTo>
                <a:cubicBezTo>
                  <a:pt x="8917" y="15300"/>
                  <a:pt x="9002" y="15305"/>
                  <a:pt x="9087" y="15305"/>
                </a:cubicBezTo>
                <a:cubicBezTo>
                  <a:pt x="10010" y="15305"/>
                  <a:pt x="10852" y="14690"/>
                  <a:pt x="11537" y="14050"/>
                </a:cubicBezTo>
                <a:cubicBezTo>
                  <a:pt x="13395" y="12299"/>
                  <a:pt x="14802" y="10076"/>
                  <a:pt x="15588" y="7657"/>
                </a:cubicBezTo>
                <a:cubicBezTo>
                  <a:pt x="16080" y="6123"/>
                  <a:pt x="16306" y="4362"/>
                  <a:pt x="15539" y="2936"/>
                </a:cubicBezTo>
                <a:cubicBezTo>
                  <a:pt x="14556" y="1127"/>
                  <a:pt x="12372" y="507"/>
                  <a:pt x="10484" y="311"/>
                </a:cubicBezTo>
                <a:cubicBezTo>
                  <a:pt x="9530" y="217"/>
                  <a:pt x="8151" y="1"/>
                  <a:pt x="690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p:nvPr/>
        </p:nvSpPr>
        <p:spPr>
          <a:xfrm>
            <a:off x="-1399050" y="302225"/>
            <a:ext cx="3374852" cy="1784972"/>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3"/>
          <p:cNvSpPr txBox="1"/>
          <p:nvPr>
            <p:ph type="title"/>
          </p:nvPr>
        </p:nvSpPr>
        <p:spPr>
          <a:xfrm>
            <a:off x="790775" y="1866650"/>
            <a:ext cx="3476100" cy="1983900"/>
          </a:xfrm>
          <a:prstGeom prst="rect">
            <a:avLst/>
          </a:prstGeom>
        </p:spPr>
        <p:txBody>
          <a:bodyPr anchorCtr="0" anchor="t" bIns="91425" lIns="91425" spcFirstLastPara="1" rIns="91425" wrap="square" tIns="91425">
            <a:noAutofit/>
          </a:bodyPr>
          <a:lstStyle>
            <a:lvl1pPr lvl="0">
              <a:lnSpc>
                <a:spcPct val="90000"/>
              </a:lnSpc>
              <a:spcBef>
                <a:spcPts val="0"/>
              </a:spcBef>
              <a:spcAft>
                <a:spcPts val="0"/>
              </a:spcAft>
              <a:buSzPts val="3600"/>
              <a:buNone/>
              <a:defRPr b="1" sz="6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hasCustomPrompt="1" idx="2" type="title"/>
          </p:nvPr>
        </p:nvSpPr>
        <p:spPr>
          <a:xfrm>
            <a:off x="790775" y="600675"/>
            <a:ext cx="1374300" cy="1186800"/>
          </a:xfrm>
          <a:prstGeom prst="rect">
            <a:avLst/>
          </a:prstGeom>
        </p:spPr>
        <p:txBody>
          <a:bodyPr anchorCtr="0" anchor="t" bIns="91425" lIns="91425" spcFirstLastPara="1" rIns="91425" wrap="square" tIns="91425">
            <a:noAutofit/>
          </a:bodyPr>
          <a:lstStyle>
            <a:lvl1pPr lvl="0" rtl="0">
              <a:spcBef>
                <a:spcPts val="0"/>
              </a:spcBef>
              <a:spcAft>
                <a:spcPts val="0"/>
              </a:spcAft>
              <a:buSzPts val="6000"/>
              <a:buNone/>
              <a:defRPr b="1" sz="7900">
                <a:solidFill>
                  <a:schemeClr val="accent2"/>
                </a:solidFill>
              </a:defRPr>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a:r>
              <a:t>xx%</a:t>
            </a:r>
          </a:p>
        </p:txBody>
      </p:sp>
      <p:sp>
        <p:nvSpPr>
          <p:cNvPr id="17" name="Google Shape;17;p3"/>
          <p:cNvSpPr txBox="1"/>
          <p:nvPr>
            <p:ph idx="1" type="subTitle"/>
          </p:nvPr>
        </p:nvSpPr>
        <p:spPr>
          <a:xfrm>
            <a:off x="790775" y="3926775"/>
            <a:ext cx="4092900" cy="498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8" name="Google Shape;18;p3"/>
          <p:cNvSpPr/>
          <p:nvPr/>
        </p:nvSpPr>
        <p:spPr>
          <a:xfrm>
            <a:off x="6542675" y="-594275"/>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p:nvPr/>
        </p:nvSpPr>
        <p:spPr>
          <a:xfrm flipH="1" rot="10800000">
            <a:off x="4915802" y="321859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TITLE_AND_TWO_COLUMNS_1">
    <p:spTree>
      <p:nvGrpSpPr>
        <p:cNvPr id="140" name="Shape 140"/>
        <p:cNvGrpSpPr/>
        <p:nvPr/>
      </p:nvGrpSpPr>
      <p:grpSpPr>
        <a:xfrm>
          <a:off x="0" y="0"/>
          <a:ext cx="0" cy="0"/>
          <a:chOff x="0" y="0"/>
          <a:chExt cx="0" cy="0"/>
        </a:xfrm>
      </p:grpSpPr>
      <p:sp>
        <p:nvSpPr>
          <p:cNvPr id="141" name="Google Shape;141;p21"/>
          <p:cNvSpPr txBox="1"/>
          <p:nvPr>
            <p:ph idx="1" type="subTitle"/>
          </p:nvPr>
        </p:nvSpPr>
        <p:spPr>
          <a:xfrm>
            <a:off x="1181425" y="3358225"/>
            <a:ext cx="2907600" cy="5727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4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42" name="Google Shape;142;p21"/>
          <p:cNvSpPr txBox="1"/>
          <p:nvPr>
            <p:ph idx="2" type="subTitle"/>
          </p:nvPr>
        </p:nvSpPr>
        <p:spPr>
          <a:xfrm>
            <a:off x="4836300" y="3358225"/>
            <a:ext cx="2907600" cy="5727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4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43" name="Google Shape;143;p21"/>
          <p:cNvSpPr txBox="1"/>
          <p:nvPr>
            <p:ph idx="3" type="subTitle"/>
          </p:nvPr>
        </p:nvSpPr>
        <p:spPr>
          <a:xfrm>
            <a:off x="1181425" y="3849900"/>
            <a:ext cx="2907600" cy="611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44" name="Google Shape;144;p21"/>
          <p:cNvSpPr txBox="1"/>
          <p:nvPr>
            <p:ph idx="4" type="subTitle"/>
          </p:nvPr>
        </p:nvSpPr>
        <p:spPr>
          <a:xfrm>
            <a:off x="4836300" y="3849900"/>
            <a:ext cx="2907600" cy="611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45" name="Google Shape;145;p21"/>
          <p:cNvSpPr txBox="1"/>
          <p:nvPr>
            <p:ph type="title"/>
          </p:nvPr>
        </p:nvSpPr>
        <p:spPr>
          <a:xfrm>
            <a:off x="720000" y="445025"/>
            <a:ext cx="7704000" cy="572700"/>
          </a:xfrm>
          <a:prstGeom prst="rect">
            <a:avLst/>
          </a:prstGeom>
        </p:spPr>
        <p:txBody>
          <a:bodyPr anchorCtr="0" anchor="ctr"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46" name="Google Shape;146;p21"/>
          <p:cNvSpPr/>
          <p:nvPr/>
        </p:nvSpPr>
        <p:spPr>
          <a:xfrm rot="7718077">
            <a:off x="7115684" y="3346498"/>
            <a:ext cx="3374843" cy="1784967"/>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1"/>
          <p:cNvSpPr/>
          <p:nvPr/>
        </p:nvSpPr>
        <p:spPr>
          <a:xfrm>
            <a:off x="-1441025" y="3930925"/>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1"/>
          <p:cNvSpPr/>
          <p:nvPr/>
        </p:nvSpPr>
        <p:spPr>
          <a:xfrm>
            <a:off x="3624279" y="-1610315"/>
            <a:ext cx="2964311" cy="2449939"/>
          </a:xfrm>
          <a:custGeom>
            <a:rect b="b" l="l" r="r" t="t"/>
            <a:pathLst>
              <a:path extrusionOk="0" h="10007" w="12108">
                <a:moveTo>
                  <a:pt x="6401" y="0"/>
                </a:moveTo>
                <a:cubicBezTo>
                  <a:pt x="5750" y="0"/>
                  <a:pt x="5111" y="192"/>
                  <a:pt x="4623" y="616"/>
                </a:cubicBezTo>
                <a:cubicBezTo>
                  <a:pt x="2980" y="2052"/>
                  <a:pt x="0" y="5238"/>
                  <a:pt x="2961" y="6654"/>
                </a:cubicBezTo>
                <a:cubicBezTo>
                  <a:pt x="2961" y="6654"/>
                  <a:pt x="4515" y="7382"/>
                  <a:pt x="5498" y="8906"/>
                </a:cubicBezTo>
                <a:cubicBezTo>
                  <a:pt x="5957" y="9624"/>
                  <a:pt x="6714" y="10006"/>
                  <a:pt x="7560" y="10006"/>
                </a:cubicBezTo>
                <a:cubicBezTo>
                  <a:pt x="8511" y="10006"/>
                  <a:pt x="9575" y="9524"/>
                  <a:pt x="10455" y="8493"/>
                </a:cubicBezTo>
                <a:cubicBezTo>
                  <a:pt x="12107" y="6556"/>
                  <a:pt x="8999" y="5031"/>
                  <a:pt x="9334" y="2720"/>
                </a:cubicBezTo>
                <a:cubicBezTo>
                  <a:pt x="9569" y="1092"/>
                  <a:pt x="7954" y="0"/>
                  <a:pt x="640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TITLE_AND_TWO_COLUMNS_1_1">
    <p:spTree>
      <p:nvGrpSpPr>
        <p:cNvPr id="149" name="Shape 149"/>
        <p:cNvGrpSpPr/>
        <p:nvPr/>
      </p:nvGrpSpPr>
      <p:grpSpPr>
        <a:xfrm>
          <a:off x="0" y="0"/>
          <a:ext cx="0" cy="0"/>
          <a:chOff x="0" y="0"/>
          <a:chExt cx="0" cy="0"/>
        </a:xfrm>
      </p:grpSpPr>
      <p:sp>
        <p:nvSpPr>
          <p:cNvPr id="150" name="Google Shape;150;p22"/>
          <p:cNvSpPr txBox="1"/>
          <p:nvPr>
            <p:ph idx="1" type="subTitle"/>
          </p:nvPr>
        </p:nvSpPr>
        <p:spPr>
          <a:xfrm>
            <a:off x="945724" y="1570375"/>
            <a:ext cx="3314700" cy="2571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151" name="Google Shape;151;p22"/>
          <p:cNvSpPr txBox="1"/>
          <p:nvPr>
            <p:ph idx="2" type="subTitle"/>
          </p:nvPr>
        </p:nvSpPr>
        <p:spPr>
          <a:xfrm>
            <a:off x="4883576" y="1570375"/>
            <a:ext cx="3314700" cy="2571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152" name="Google Shape;152;p22"/>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53" name="Google Shape;153;p22"/>
          <p:cNvSpPr/>
          <p:nvPr/>
        </p:nvSpPr>
        <p:spPr>
          <a:xfrm flipH="1">
            <a:off x="7794406" y="3851800"/>
            <a:ext cx="3418280" cy="3097595"/>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dk2"/>
          </a:solidFill>
          <a:ln>
            <a:noFill/>
          </a:ln>
        </p:spPr>
      </p:sp>
      <p:sp>
        <p:nvSpPr>
          <p:cNvPr id="154" name="Google Shape;154;p22"/>
          <p:cNvSpPr/>
          <p:nvPr/>
        </p:nvSpPr>
        <p:spPr>
          <a:xfrm flipH="1" rot="9601777">
            <a:off x="-1221570" y="2140299"/>
            <a:ext cx="2415377" cy="4394976"/>
          </a:xfrm>
          <a:custGeom>
            <a:rect b="b" l="l" r="r" t="t"/>
            <a:pathLst>
              <a:path extrusionOk="0" h="16429" w="9029">
                <a:moveTo>
                  <a:pt x="4292" y="1"/>
                </a:moveTo>
                <a:cubicBezTo>
                  <a:pt x="3313" y="1"/>
                  <a:pt x="2359" y="390"/>
                  <a:pt x="1515" y="873"/>
                </a:cubicBezTo>
                <a:cubicBezTo>
                  <a:pt x="1063" y="1129"/>
                  <a:pt x="590" y="1434"/>
                  <a:pt x="335" y="1906"/>
                </a:cubicBezTo>
                <a:cubicBezTo>
                  <a:pt x="0" y="2496"/>
                  <a:pt x="69" y="3234"/>
                  <a:pt x="128" y="3902"/>
                </a:cubicBezTo>
                <a:cubicBezTo>
                  <a:pt x="335" y="6184"/>
                  <a:pt x="394" y="8476"/>
                  <a:pt x="679" y="10757"/>
                </a:cubicBezTo>
                <a:cubicBezTo>
                  <a:pt x="817" y="11819"/>
                  <a:pt x="964" y="12941"/>
                  <a:pt x="1308" y="13973"/>
                </a:cubicBezTo>
                <a:cubicBezTo>
                  <a:pt x="1535" y="14671"/>
                  <a:pt x="1977" y="15006"/>
                  <a:pt x="2548" y="15478"/>
                </a:cubicBezTo>
                <a:cubicBezTo>
                  <a:pt x="3193" y="15977"/>
                  <a:pt x="3989" y="16429"/>
                  <a:pt x="4826" y="16429"/>
                </a:cubicBezTo>
                <a:cubicBezTo>
                  <a:pt x="5061" y="16429"/>
                  <a:pt x="5299" y="16393"/>
                  <a:pt x="5537" y="16314"/>
                </a:cubicBezTo>
                <a:cubicBezTo>
                  <a:pt x="5882" y="16196"/>
                  <a:pt x="6177" y="15989"/>
                  <a:pt x="6432" y="15743"/>
                </a:cubicBezTo>
                <a:cubicBezTo>
                  <a:pt x="6826" y="15380"/>
                  <a:pt x="7131" y="14898"/>
                  <a:pt x="7239" y="14367"/>
                </a:cubicBezTo>
                <a:cubicBezTo>
                  <a:pt x="7416" y="13481"/>
                  <a:pt x="7032" y="12596"/>
                  <a:pt x="6718" y="11751"/>
                </a:cubicBezTo>
                <a:cubicBezTo>
                  <a:pt x="6246" y="10482"/>
                  <a:pt x="5941" y="8987"/>
                  <a:pt x="6668" y="7836"/>
                </a:cubicBezTo>
                <a:cubicBezTo>
                  <a:pt x="6993" y="7315"/>
                  <a:pt x="7514" y="6932"/>
                  <a:pt x="7947" y="6459"/>
                </a:cubicBezTo>
                <a:cubicBezTo>
                  <a:pt x="8301" y="6086"/>
                  <a:pt x="8586" y="5623"/>
                  <a:pt x="8783" y="5151"/>
                </a:cubicBezTo>
                <a:cubicBezTo>
                  <a:pt x="8911" y="4837"/>
                  <a:pt x="9019" y="4512"/>
                  <a:pt x="9019" y="4178"/>
                </a:cubicBezTo>
                <a:cubicBezTo>
                  <a:pt x="9029" y="3411"/>
                  <a:pt x="8576" y="2742"/>
                  <a:pt x="8085" y="2162"/>
                </a:cubicBezTo>
                <a:cubicBezTo>
                  <a:pt x="7180" y="1099"/>
                  <a:pt x="6019" y="155"/>
                  <a:pt x="4642" y="18"/>
                </a:cubicBezTo>
                <a:cubicBezTo>
                  <a:pt x="4525" y="6"/>
                  <a:pt x="4409" y="1"/>
                  <a:pt x="42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BLANK_1_1_1_2">
    <p:spTree>
      <p:nvGrpSpPr>
        <p:cNvPr id="155" name="Shape 155"/>
        <p:cNvGrpSpPr/>
        <p:nvPr/>
      </p:nvGrpSpPr>
      <p:grpSpPr>
        <a:xfrm>
          <a:off x="0" y="0"/>
          <a:ext cx="0" cy="0"/>
          <a:chOff x="0" y="0"/>
          <a:chExt cx="0" cy="0"/>
        </a:xfrm>
      </p:grpSpPr>
      <p:sp>
        <p:nvSpPr>
          <p:cNvPr id="156" name="Google Shape;156;p23"/>
          <p:cNvSpPr txBox="1"/>
          <p:nvPr>
            <p:ph idx="1" type="subTitle"/>
          </p:nvPr>
        </p:nvSpPr>
        <p:spPr>
          <a:xfrm>
            <a:off x="720000" y="2482875"/>
            <a:ext cx="2336400" cy="572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57" name="Google Shape;157;p23"/>
          <p:cNvSpPr txBox="1"/>
          <p:nvPr>
            <p:ph idx="2" type="subTitle"/>
          </p:nvPr>
        </p:nvSpPr>
        <p:spPr>
          <a:xfrm>
            <a:off x="720000" y="3009858"/>
            <a:ext cx="2336400" cy="793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58" name="Google Shape;158;p23"/>
          <p:cNvSpPr txBox="1"/>
          <p:nvPr>
            <p:ph idx="3" type="subTitle"/>
          </p:nvPr>
        </p:nvSpPr>
        <p:spPr>
          <a:xfrm>
            <a:off x="3403800" y="3009858"/>
            <a:ext cx="2336400" cy="793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59" name="Google Shape;159;p23"/>
          <p:cNvSpPr txBox="1"/>
          <p:nvPr>
            <p:ph idx="4" type="subTitle"/>
          </p:nvPr>
        </p:nvSpPr>
        <p:spPr>
          <a:xfrm>
            <a:off x="6087600" y="3009858"/>
            <a:ext cx="2336400" cy="793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60" name="Google Shape;160;p2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61" name="Google Shape;161;p23"/>
          <p:cNvSpPr txBox="1"/>
          <p:nvPr>
            <p:ph idx="5" type="subTitle"/>
          </p:nvPr>
        </p:nvSpPr>
        <p:spPr>
          <a:xfrm>
            <a:off x="3403800" y="2482875"/>
            <a:ext cx="2336400" cy="572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62" name="Google Shape;162;p23"/>
          <p:cNvSpPr txBox="1"/>
          <p:nvPr>
            <p:ph idx="6" type="subTitle"/>
          </p:nvPr>
        </p:nvSpPr>
        <p:spPr>
          <a:xfrm>
            <a:off x="6087600" y="2482875"/>
            <a:ext cx="2336400" cy="572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63" name="Google Shape;163;p23"/>
          <p:cNvSpPr/>
          <p:nvPr/>
        </p:nvSpPr>
        <p:spPr>
          <a:xfrm rot="-10357424">
            <a:off x="-950316" y="3994947"/>
            <a:ext cx="3095041" cy="1636978"/>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3"/>
          <p:cNvSpPr/>
          <p:nvPr/>
        </p:nvSpPr>
        <p:spPr>
          <a:xfrm>
            <a:off x="4915777" y="-33410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3"/>
          <p:cNvSpPr/>
          <p:nvPr/>
        </p:nvSpPr>
        <p:spPr>
          <a:xfrm flipH="1" rot="10800000">
            <a:off x="6087612" y="408308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BLANK_1_1_1_2_1">
    <p:spTree>
      <p:nvGrpSpPr>
        <p:cNvPr id="166" name="Shape 166"/>
        <p:cNvGrpSpPr/>
        <p:nvPr/>
      </p:nvGrpSpPr>
      <p:grpSpPr>
        <a:xfrm>
          <a:off x="0" y="0"/>
          <a:ext cx="0" cy="0"/>
          <a:chOff x="0" y="0"/>
          <a:chExt cx="0" cy="0"/>
        </a:xfrm>
      </p:grpSpPr>
      <p:sp>
        <p:nvSpPr>
          <p:cNvPr id="167" name="Google Shape;167;p24"/>
          <p:cNvSpPr txBox="1"/>
          <p:nvPr>
            <p:ph type="title"/>
          </p:nvPr>
        </p:nvSpPr>
        <p:spPr>
          <a:xfrm>
            <a:off x="720000" y="445025"/>
            <a:ext cx="7704000" cy="572700"/>
          </a:xfrm>
          <a:prstGeom prst="rect">
            <a:avLst/>
          </a:prstGeom>
        </p:spPr>
        <p:txBody>
          <a:bodyPr anchorCtr="0" anchor="ctr"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68" name="Google Shape;168;p24"/>
          <p:cNvSpPr txBox="1"/>
          <p:nvPr>
            <p:ph idx="1" type="subTitle"/>
          </p:nvPr>
        </p:nvSpPr>
        <p:spPr>
          <a:xfrm>
            <a:off x="1799275" y="1395300"/>
            <a:ext cx="3065700" cy="4848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69" name="Google Shape;169;p24"/>
          <p:cNvSpPr txBox="1"/>
          <p:nvPr>
            <p:ph idx="2" type="subTitle"/>
          </p:nvPr>
        </p:nvSpPr>
        <p:spPr>
          <a:xfrm>
            <a:off x="1799275" y="1769875"/>
            <a:ext cx="3065700" cy="677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70" name="Google Shape;170;p24"/>
          <p:cNvSpPr txBox="1"/>
          <p:nvPr>
            <p:ph idx="3" type="subTitle"/>
          </p:nvPr>
        </p:nvSpPr>
        <p:spPr>
          <a:xfrm>
            <a:off x="1799275" y="2760475"/>
            <a:ext cx="3065700" cy="677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71" name="Google Shape;171;p24"/>
          <p:cNvSpPr txBox="1"/>
          <p:nvPr>
            <p:ph idx="4" type="subTitle"/>
          </p:nvPr>
        </p:nvSpPr>
        <p:spPr>
          <a:xfrm>
            <a:off x="1799275" y="3751075"/>
            <a:ext cx="3065700" cy="677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72" name="Google Shape;172;p24"/>
          <p:cNvSpPr txBox="1"/>
          <p:nvPr>
            <p:ph idx="5" type="subTitle"/>
          </p:nvPr>
        </p:nvSpPr>
        <p:spPr>
          <a:xfrm>
            <a:off x="1799275" y="2385900"/>
            <a:ext cx="3065700" cy="4848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73" name="Google Shape;173;p24"/>
          <p:cNvSpPr txBox="1"/>
          <p:nvPr>
            <p:ph idx="6" type="subTitle"/>
          </p:nvPr>
        </p:nvSpPr>
        <p:spPr>
          <a:xfrm>
            <a:off x="1799275" y="3376500"/>
            <a:ext cx="3065700" cy="4848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74" name="Google Shape;174;p24"/>
          <p:cNvSpPr/>
          <p:nvPr/>
        </p:nvSpPr>
        <p:spPr>
          <a:xfrm rot="10800000">
            <a:off x="-502400" y="4428177"/>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4"/>
          <p:cNvSpPr/>
          <p:nvPr/>
        </p:nvSpPr>
        <p:spPr>
          <a:xfrm flipH="1">
            <a:off x="7175576" y="2870701"/>
            <a:ext cx="3128025" cy="2376773"/>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BLANK_1_1_1_1">
    <p:spTree>
      <p:nvGrpSpPr>
        <p:cNvPr id="176" name="Shape 176"/>
        <p:cNvGrpSpPr/>
        <p:nvPr/>
      </p:nvGrpSpPr>
      <p:grpSpPr>
        <a:xfrm>
          <a:off x="0" y="0"/>
          <a:ext cx="0" cy="0"/>
          <a:chOff x="0" y="0"/>
          <a:chExt cx="0" cy="0"/>
        </a:xfrm>
      </p:grpSpPr>
      <p:sp>
        <p:nvSpPr>
          <p:cNvPr id="177" name="Google Shape;177;p25"/>
          <p:cNvSpPr txBox="1"/>
          <p:nvPr>
            <p:ph idx="1" type="subTitle"/>
          </p:nvPr>
        </p:nvSpPr>
        <p:spPr>
          <a:xfrm>
            <a:off x="1809200" y="1696675"/>
            <a:ext cx="2346300" cy="572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5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78" name="Google Shape;178;p25"/>
          <p:cNvSpPr txBox="1"/>
          <p:nvPr>
            <p:ph idx="2" type="subTitle"/>
          </p:nvPr>
        </p:nvSpPr>
        <p:spPr>
          <a:xfrm>
            <a:off x="1809185" y="2269375"/>
            <a:ext cx="23463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79" name="Google Shape;179;p25"/>
          <p:cNvSpPr txBox="1"/>
          <p:nvPr>
            <p:ph idx="3" type="subTitle"/>
          </p:nvPr>
        </p:nvSpPr>
        <p:spPr>
          <a:xfrm>
            <a:off x="4988509" y="2269375"/>
            <a:ext cx="23463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80" name="Google Shape;180;p25"/>
          <p:cNvSpPr txBox="1"/>
          <p:nvPr>
            <p:ph idx="4" type="subTitle"/>
          </p:nvPr>
        </p:nvSpPr>
        <p:spPr>
          <a:xfrm>
            <a:off x="1809185" y="3659300"/>
            <a:ext cx="23463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81" name="Google Shape;181;p25"/>
          <p:cNvSpPr txBox="1"/>
          <p:nvPr>
            <p:ph idx="5" type="subTitle"/>
          </p:nvPr>
        </p:nvSpPr>
        <p:spPr>
          <a:xfrm>
            <a:off x="4988509" y="3659300"/>
            <a:ext cx="23463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82" name="Google Shape;182;p25"/>
          <p:cNvSpPr txBox="1"/>
          <p:nvPr>
            <p:ph type="title"/>
          </p:nvPr>
        </p:nvSpPr>
        <p:spPr>
          <a:xfrm>
            <a:off x="720000" y="445025"/>
            <a:ext cx="7704000" cy="572700"/>
          </a:xfrm>
          <a:prstGeom prst="rect">
            <a:avLst/>
          </a:prstGeom>
        </p:spPr>
        <p:txBody>
          <a:bodyPr anchorCtr="0" anchor="ctr"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83" name="Google Shape;183;p25"/>
          <p:cNvSpPr txBox="1"/>
          <p:nvPr>
            <p:ph idx="6" type="subTitle"/>
          </p:nvPr>
        </p:nvSpPr>
        <p:spPr>
          <a:xfrm>
            <a:off x="1809200" y="3086600"/>
            <a:ext cx="2346300" cy="572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5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84" name="Google Shape;184;p25"/>
          <p:cNvSpPr txBox="1"/>
          <p:nvPr>
            <p:ph idx="7" type="subTitle"/>
          </p:nvPr>
        </p:nvSpPr>
        <p:spPr>
          <a:xfrm>
            <a:off x="4988523" y="1696675"/>
            <a:ext cx="2346300" cy="572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5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85" name="Google Shape;185;p25"/>
          <p:cNvSpPr txBox="1"/>
          <p:nvPr>
            <p:ph idx="8" type="subTitle"/>
          </p:nvPr>
        </p:nvSpPr>
        <p:spPr>
          <a:xfrm>
            <a:off x="4988523" y="3086600"/>
            <a:ext cx="2346300" cy="5727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5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86" name="Google Shape;186;p25"/>
          <p:cNvSpPr/>
          <p:nvPr/>
        </p:nvSpPr>
        <p:spPr>
          <a:xfrm flipH="1" rot="10800000">
            <a:off x="6395790" y="3224377"/>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5"/>
          <p:cNvSpPr/>
          <p:nvPr/>
        </p:nvSpPr>
        <p:spPr>
          <a:xfrm>
            <a:off x="-1234500" y="1359363"/>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BLANK_1_1_1_1_1">
    <p:spTree>
      <p:nvGrpSpPr>
        <p:cNvPr id="188" name="Shape 188"/>
        <p:cNvGrpSpPr/>
        <p:nvPr/>
      </p:nvGrpSpPr>
      <p:grpSpPr>
        <a:xfrm>
          <a:off x="0" y="0"/>
          <a:ext cx="0" cy="0"/>
          <a:chOff x="0" y="0"/>
          <a:chExt cx="0" cy="0"/>
        </a:xfrm>
      </p:grpSpPr>
      <p:sp>
        <p:nvSpPr>
          <p:cNvPr id="189" name="Google Shape;189;p26"/>
          <p:cNvSpPr txBox="1"/>
          <p:nvPr>
            <p:ph type="title"/>
          </p:nvPr>
        </p:nvSpPr>
        <p:spPr>
          <a:xfrm>
            <a:off x="720000" y="445025"/>
            <a:ext cx="7704000" cy="572700"/>
          </a:xfrm>
          <a:prstGeom prst="rect">
            <a:avLst/>
          </a:prstGeom>
        </p:spPr>
        <p:txBody>
          <a:bodyPr anchorCtr="0" anchor="ctr"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90" name="Google Shape;190;p26"/>
          <p:cNvSpPr txBox="1"/>
          <p:nvPr>
            <p:ph idx="1" type="subTitle"/>
          </p:nvPr>
        </p:nvSpPr>
        <p:spPr>
          <a:xfrm>
            <a:off x="937523" y="2120285"/>
            <a:ext cx="22044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91" name="Google Shape;191;p26"/>
          <p:cNvSpPr txBox="1"/>
          <p:nvPr>
            <p:ph idx="2" type="subTitle"/>
          </p:nvPr>
        </p:nvSpPr>
        <p:spPr>
          <a:xfrm>
            <a:off x="3469769" y="2120285"/>
            <a:ext cx="22044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92" name="Google Shape;192;p26"/>
          <p:cNvSpPr txBox="1"/>
          <p:nvPr>
            <p:ph idx="3" type="subTitle"/>
          </p:nvPr>
        </p:nvSpPr>
        <p:spPr>
          <a:xfrm>
            <a:off x="6002014" y="2120285"/>
            <a:ext cx="22044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93" name="Google Shape;193;p26"/>
          <p:cNvSpPr txBox="1"/>
          <p:nvPr>
            <p:ph idx="4" type="subTitle"/>
          </p:nvPr>
        </p:nvSpPr>
        <p:spPr>
          <a:xfrm>
            <a:off x="937523" y="3622501"/>
            <a:ext cx="22044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94" name="Google Shape;194;p26"/>
          <p:cNvSpPr txBox="1"/>
          <p:nvPr>
            <p:ph idx="5" type="subTitle"/>
          </p:nvPr>
        </p:nvSpPr>
        <p:spPr>
          <a:xfrm>
            <a:off x="3469769" y="3622501"/>
            <a:ext cx="22044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95" name="Google Shape;195;p26"/>
          <p:cNvSpPr txBox="1"/>
          <p:nvPr>
            <p:ph idx="6" type="subTitle"/>
          </p:nvPr>
        </p:nvSpPr>
        <p:spPr>
          <a:xfrm>
            <a:off x="6002014" y="3622501"/>
            <a:ext cx="2204400" cy="484800"/>
          </a:xfrm>
          <a:prstGeom prst="rect">
            <a:avLst/>
          </a:prstGeom>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96" name="Google Shape;196;p26"/>
          <p:cNvSpPr txBox="1"/>
          <p:nvPr>
            <p:ph idx="7" type="subTitle"/>
          </p:nvPr>
        </p:nvSpPr>
        <p:spPr>
          <a:xfrm>
            <a:off x="932900" y="1625637"/>
            <a:ext cx="2204400" cy="531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97" name="Google Shape;197;p26"/>
          <p:cNvSpPr txBox="1"/>
          <p:nvPr>
            <p:ph idx="8" type="subTitle"/>
          </p:nvPr>
        </p:nvSpPr>
        <p:spPr>
          <a:xfrm>
            <a:off x="3469764" y="1625637"/>
            <a:ext cx="2204400" cy="531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98" name="Google Shape;198;p26"/>
          <p:cNvSpPr txBox="1"/>
          <p:nvPr>
            <p:ph idx="9" type="subTitle"/>
          </p:nvPr>
        </p:nvSpPr>
        <p:spPr>
          <a:xfrm>
            <a:off x="6006629" y="1625637"/>
            <a:ext cx="2204400" cy="531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99" name="Google Shape;199;p26"/>
          <p:cNvSpPr txBox="1"/>
          <p:nvPr>
            <p:ph idx="13" type="subTitle"/>
          </p:nvPr>
        </p:nvSpPr>
        <p:spPr>
          <a:xfrm>
            <a:off x="932900" y="3123237"/>
            <a:ext cx="2204400" cy="531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00" name="Google Shape;200;p26"/>
          <p:cNvSpPr txBox="1"/>
          <p:nvPr>
            <p:ph idx="14" type="subTitle"/>
          </p:nvPr>
        </p:nvSpPr>
        <p:spPr>
          <a:xfrm>
            <a:off x="3469764" y="3123237"/>
            <a:ext cx="2204400" cy="531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01" name="Google Shape;201;p26"/>
          <p:cNvSpPr txBox="1"/>
          <p:nvPr>
            <p:ph idx="15" type="subTitle"/>
          </p:nvPr>
        </p:nvSpPr>
        <p:spPr>
          <a:xfrm>
            <a:off x="6006629" y="3123237"/>
            <a:ext cx="2204400" cy="531900"/>
          </a:xfrm>
          <a:prstGeom prst="rect">
            <a:avLst/>
          </a:prstGeom>
          <a:ln>
            <a:noFill/>
          </a:ln>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02" name="Google Shape;202;p26"/>
          <p:cNvSpPr/>
          <p:nvPr/>
        </p:nvSpPr>
        <p:spPr>
          <a:xfrm>
            <a:off x="5296500" y="-102955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6"/>
          <p:cNvSpPr/>
          <p:nvPr/>
        </p:nvSpPr>
        <p:spPr>
          <a:xfrm rot="7794566">
            <a:off x="6741465" y="3898473"/>
            <a:ext cx="3374862" cy="1784977"/>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6"/>
          <p:cNvSpPr/>
          <p:nvPr/>
        </p:nvSpPr>
        <p:spPr>
          <a:xfrm rot="-6174961">
            <a:off x="167070" y="3956650"/>
            <a:ext cx="923954" cy="881391"/>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6"/>
          <p:cNvSpPr/>
          <p:nvPr/>
        </p:nvSpPr>
        <p:spPr>
          <a:xfrm>
            <a:off x="8051750" y="79496"/>
            <a:ext cx="872854" cy="803662"/>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BLANK_1_1_1_1_1_1">
    <p:spTree>
      <p:nvGrpSpPr>
        <p:cNvPr id="206" name="Shape 206"/>
        <p:cNvGrpSpPr/>
        <p:nvPr/>
      </p:nvGrpSpPr>
      <p:grpSpPr>
        <a:xfrm>
          <a:off x="0" y="0"/>
          <a:ext cx="0" cy="0"/>
          <a:chOff x="0" y="0"/>
          <a:chExt cx="0" cy="0"/>
        </a:xfrm>
      </p:grpSpPr>
      <p:sp>
        <p:nvSpPr>
          <p:cNvPr id="207" name="Google Shape;207;p27"/>
          <p:cNvSpPr txBox="1"/>
          <p:nvPr>
            <p:ph hasCustomPrompt="1" type="title"/>
          </p:nvPr>
        </p:nvSpPr>
        <p:spPr>
          <a:xfrm>
            <a:off x="2042168" y="540000"/>
            <a:ext cx="3840600" cy="828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200"/>
              <a:buNone/>
              <a:defRPr b="1" sz="45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08" name="Google Shape;208;p27"/>
          <p:cNvSpPr txBox="1"/>
          <p:nvPr>
            <p:ph idx="1" type="subTitle"/>
          </p:nvPr>
        </p:nvSpPr>
        <p:spPr>
          <a:xfrm>
            <a:off x="2042125" y="1246025"/>
            <a:ext cx="3840600" cy="445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09" name="Google Shape;209;p27"/>
          <p:cNvSpPr txBox="1"/>
          <p:nvPr>
            <p:ph hasCustomPrompt="1" idx="2" type="title"/>
          </p:nvPr>
        </p:nvSpPr>
        <p:spPr>
          <a:xfrm>
            <a:off x="2651768" y="1996143"/>
            <a:ext cx="3840600" cy="828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200"/>
              <a:buNone/>
              <a:defRPr b="1" sz="45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10" name="Google Shape;210;p27"/>
          <p:cNvSpPr txBox="1"/>
          <p:nvPr>
            <p:ph idx="3" type="subTitle"/>
          </p:nvPr>
        </p:nvSpPr>
        <p:spPr>
          <a:xfrm>
            <a:off x="2651725" y="2702169"/>
            <a:ext cx="3840600" cy="445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11" name="Google Shape;211;p27"/>
          <p:cNvSpPr txBox="1"/>
          <p:nvPr>
            <p:ph hasCustomPrompt="1" idx="4" type="title"/>
          </p:nvPr>
        </p:nvSpPr>
        <p:spPr>
          <a:xfrm>
            <a:off x="3261368" y="3452298"/>
            <a:ext cx="3840600" cy="828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6200"/>
              <a:buNone/>
              <a:defRPr b="1" sz="45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12" name="Google Shape;212;p27"/>
          <p:cNvSpPr txBox="1"/>
          <p:nvPr>
            <p:ph idx="5" type="subTitle"/>
          </p:nvPr>
        </p:nvSpPr>
        <p:spPr>
          <a:xfrm>
            <a:off x="3261325" y="4158325"/>
            <a:ext cx="3840600" cy="445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13" name="Google Shape;213;p27"/>
          <p:cNvSpPr/>
          <p:nvPr/>
        </p:nvSpPr>
        <p:spPr>
          <a:xfrm flipH="1">
            <a:off x="6971831" y="-1013800"/>
            <a:ext cx="3418280" cy="3097595"/>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dk2"/>
          </a:solidFill>
          <a:ln>
            <a:noFill/>
          </a:ln>
        </p:spPr>
      </p:sp>
      <p:sp>
        <p:nvSpPr>
          <p:cNvPr id="214" name="Google Shape;214;p27"/>
          <p:cNvSpPr/>
          <p:nvPr/>
        </p:nvSpPr>
        <p:spPr>
          <a:xfrm flipH="1" rot="9601777">
            <a:off x="-881170" y="1960649"/>
            <a:ext cx="2415377" cy="4394976"/>
          </a:xfrm>
          <a:custGeom>
            <a:rect b="b" l="l" r="r" t="t"/>
            <a:pathLst>
              <a:path extrusionOk="0" h="16429" w="9029">
                <a:moveTo>
                  <a:pt x="4292" y="1"/>
                </a:moveTo>
                <a:cubicBezTo>
                  <a:pt x="3313" y="1"/>
                  <a:pt x="2359" y="390"/>
                  <a:pt x="1515" y="873"/>
                </a:cubicBezTo>
                <a:cubicBezTo>
                  <a:pt x="1063" y="1129"/>
                  <a:pt x="590" y="1434"/>
                  <a:pt x="335" y="1906"/>
                </a:cubicBezTo>
                <a:cubicBezTo>
                  <a:pt x="0" y="2496"/>
                  <a:pt x="69" y="3234"/>
                  <a:pt x="128" y="3902"/>
                </a:cubicBezTo>
                <a:cubicBezTo>
                  <a:pt x="335" y="6184"/>
                  <a:pt x="394" y="8476"/>
                  <a:pt x="679" y="10757"/>
                </a:cubicBezTo>
                <a:cubicBezTo>
                  <a:pt x="817" y="11819"/>
                  <a:pt x="964" y="12941"/>
                  <a:pt x="1308" y="13973"/>
                </a:cubicBezTo>
                <a:cubicBezTo>
                  <a:pt x="1535" y="14671"/>
                  <a:pt x="1977" y="15006"/>
                  <a:pt x="2548" y="15478"/>
                </a:cubicBezTo>
                <a:cubicBezTo>
                  <a:pt x="3193" y="15977"/>
                  <a:pt x="3989" y="16429"/>
                  <a:pt x="4826" y="16429"/>
                </a:cubicBezTo>
                <a:cubicBezTo>
                  <a:pt x="5061" y="16429"/>
                  <a:pt x="5299" y="16393"/>
                  <a:pt x="5537" y="16314"/>
                </a:cubicBezTo>
                <a:cubicBezTo>
                  <a:pt x="5882" y="16196"/>
                  <a:pt x="6177" y="15989"/>
                  <a:pt x="6432" y="15743"/>
                </a:cubicBezTo>
                <a:cubicBezTo>
                  <a:pt x="6826" y="15380"/>
                  <a:pt x="7131" y="14898"/>
                  <a:pt x="7239" y="14367"/>
                </a:cubicBezTo>
                <a:cubicBezTo>
                  <a:pt x="7416" y="13481"/>
                  <a:pt x="7032" y="12596"/>
                  <a:pt x="6718" y="11751"/>
                </a:cubicBezTo>
                <a:cubicBezTo>
                  <a:pt x="6246" y="10482"/>
                  <a:pt x="5941" y="8987"/>
                  <a:pt x="6668" y="7836"/>
                </a:cubicBezTo>
                <a:cubicBezTo>
                  <a:pt x="6993" y="7315"/>
                  <a:pt x="7514" y="6932"/>
                  <a:pt x="7947" y="6459"/>
                </a:cubicBezTo>
                <a:cubicBezTo>
                  <a:pt x="8301" y="6086"/>
                  <a:pt x="8586" y="5623"/>
                  <a:pt x="8783" y="5151"/>
                </a:cubicBezTo>
                <a:cubicBezTo>
                  <a:pt x="8911" y="4837"/>
                  <a:pt x="9019" y="4512"/>
                  <a:pt x="9019" y="4178"/>
                </a:cubicBezTo>
                <a:cubicBezTo>
                  <a:pt x="9029" y="3411"/>
                  <a:pt x="8576" y="2742"/>
                  <a:pt x="8085" y="2162"/>
                </a:cubicBezTo>
                <a:cubicBezTo>
                  <a:pt x="7180" y="1099"/>
                  <a:pt x="6019" y="155"/>
                  <a:pt x="4642" y="18"/>
                </a:cubicBezTo>
                <a:cubicBezTo>
                  <a:pt x="4525" y="6"/>
                  <a:pt x="4409" y="1"/>
                  <a:pt x="42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7"/>
          <p:cNvSpPr/>
          <p:nvPr/>
        </p:nvSpPr>
        <p:spPr>
          <a:xfrm>
            <a:off x="715100" y="1246021"/>
            <a:ext cx="872854" cy="803662"/>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7"/>
          <p:cNvSpPr/>
          <p:nvPr/>
        </p:nvSpPr>
        <p:spPr>
          <a:xfrm rot="-6174961">
            <a:off x="7434120" y="3425750"/>
            <a:ext cx="923954" cy="881391"/>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1">
  <p:cSld name="BLANK_1_1_1_1_1_1_3">
    <p:spTree>
      <p:nvGrpSpPr>
        <p:cNvPr id="217" name="Shape 217"/>
        <p:cNvGrpSpPr/>
        <p:nvPr/>
      </p:nvGrpSpPr>
      <p:grpSpPr>
        <a:xfrm>
          <a:off x="0" y="0"/>
          <a:ext cx="0" cy="0"/>
          <a:chOff x="0" y="0"/>
          <a:chExt cx="0" cy="0"/>
        </a:xfrm>
      </p:grpSpPr>
      <p:sp>
        <p:nvSpPr>
          <p:cNvPr id="218" name="Google Shape;218;p28"/>
          <p:cNvSpPr txBox="1"/>
          <p:nvPr>
            <p:ph hasCustomPrompt="1" type="title"/>
          </p:nvPr>
        </p:nvSpPr>
        <p:spPr>
          <a:xfrm>
            <a:off x="1936428" y="1666475"/>
            <a:ext cx="2272800" cy="828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6200"/>
              <a:buNone/>
              <a:defRPr b="1" sz="3600">
                <a:solidFill>
                  <a:schemeClr val="accent2"/>
                </a:solidFill>
              </a:defRPr>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19" name="Google Shape;219;p28"/>
          <p:cNvSpPr txBox="1"/>
          <p:nvPr>
            <p:ph idx="1" type="subTitle"/>
          </p:nvPr>
        </p:nvSpPr>
        <p:spPr>
          <a:xfrm>
            <a:off x="1936400" y="2507499"/>
            <a:ext cx="2272800" cy="432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20" name="Google Shape;220;p28"/>
          <p:cNvSpPr txBox="1"/>
          <p:nvPr>
            <p:ph hasCustomPrompt="1" idx="2" type="title"/>
          </p:nvPr>
        </p:nvSpPr>
        <p:spPr>
          <a:xfrm>
            <a:off x="1936428" y="3267130"/>
            <a:ext cx="2272800" cy="828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6200"/>
              <a:buNone/>
              <a:defRPr b="1" sz="3600">
                <a:solidFill>
                  <a:schemeClr val="accent2"/>
                </a:solidFill>
              </a:defRPr>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21" name="Google Shape;221;p28"/>
          <p:cNvSpPr txBox="1"/>
          <p:nvPr>
            <p:ph idx="3" type="subTitle"/>
          </p:nvPr>
        </p:nvSpPr>
        <p:spPr>
          <a:xfrm>
            <a:off x="1936400" y="4049350"/>
            <a:ext cx="2272800" cy="432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22" name="Google Shape;222;p28"/>
          <p:cNvSpPr txBox="1"/>
          <p:nvPr>
            <p:ph hasCustomPrompt="1" idx="4" type="title"/>
          </p:nvPr>
        </p:nvSpPr>
        <p:spPr>
          <a:xfrm>
            <a:off x="4934764" y="1666475"/>
            <a:ext cx="2272800" cy="828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6200"/>
              <a:buNone/>
              <a:defRPr b="1" sz="3600">
                <a:solidFill>
                  <a:schemeClr val="accent2"/>
                </a:solidFill>
              </a:defRPr>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23" name="Google Shape;223;p28"/>
          <p:cNvSpPr txBox="1"/>
          <p:nvPr>
            <p:ph idx="5" type="subTitle"/>
          </p:nvPr>
        </p:nvSpPr>
        <p:spPr>
          <a:xfrm>
            <a:off x="4934750" y="2507499"/>
            <a:ext cx="2272800" cy="432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24" name="Google Shape;224;p28"/>
          <p:cNvSpPr txBox="1"/>
          <p:nvPr>
            <p:ph hasCustomPrompt="1" idx="6" type="title"/>
          </p:nvPr>
        </p:nvSpPr>
        <p:spPr>
          <a:xfrm>
            <a:off x="4934764" y="3267130"/>
            <a:ext cx="2272800" cy="828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6200"/>
              <a:buNone/>
              <a:defRPr b="1" sz="3600">
                <a:solidFill>
                  <a:schemeClr val="accent2"/>
                </a:solidFill>
              </a:defRPr>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225" name="Google Shape;225;p28"/>
          <p:cNvSpPr txBox="1"/>
          <p:nvPr>
            <p:ph idx="7" type="subTitle"/>
          </p:nvPr>
        </p:nvSpPr>
        <p:spPr>
          <a:xfrm>
            <a:off x="4934750" y="4049350"/>
            <a:ext cx="2272800" cy="432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26" name="Google Shape;226;p28"/>
          <p:cNvSpPr/>
          <p:nvPr/>
        </p:nvSpPr>
        <p:spPr>
          <a:xfrm>
            <a:off x="-1240925" y="-49310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8"/>
          <p:cNvSpPr/>
          <p:nvPr/>
        </p:nvSpPr>
        <p:spPr>
          <a:xfrm>
            <a:off x="579123" y="616350"/>
            <a:ext cx="1047701" cy="984681"/>
          </a:xfrm>
          <a:custGeom>
            <a:rect b="b" l="l" r="r" t="t"/>
            <a:pathLst>
              <a:path extrusionOk="0" h="38562" w="41030">
                <a:moveTo>
                  <a:pt x="26652" y="14311"/>
                </a:moveTo>
                <a:cubicBezTo>
                  <a:pt x="27920" y="14044"/>
                  <a:pt x="28987" y="13677"/>
                  <a:pt x="30022" y="13277"/>
                </a:cubicBezTo>
                <a:cubicBezTo>
                  <a:pt x="31556" y="12643"/>
                  <a:pt x="33057" y="12009"/>
                  <a:pt x="34658" y="11476"/>
                </a:cubicBezTo>
                <a:cubicBezTo>
                  <a:pt x="35926" y="11042"/>
                  <a:pt x="37260" y="10642"/>
                  <a:pt x="38694" y="10909"/>
                </a:cubicBezTo>
                <a:cubicBezTo>
                  <a:pt x="39495" y="11075"/>
                  <a:pt x="40062" y="11509"/>
                  <a:pt x="40596" y="12043"/>
                </a:cubicBezTo>
                <a:cubicBezTo>
                  <a:pt x="41029" y="12476"/>
                  <a:pt x="41029" y="13144"/>
                  <a:pt x="40596" y="13744"/>
                </a:cubicBezTo>
                <a:cubicBezTo>
                  <a:pt x="39995" y="14678"/>
                  <a:pt x="39362" y="15579"/>
                  <a:pt x="38561" y="16346"/>
                </a:cubicBezTo>
                <a:cubicBezTo>
                  <a:pt x="37227" y="17713"/>
                  <a:pt x="35826" y="19014"/>
                  <a:pt x="34391" y="20349"/>
                </a:cubicBezTo>
                <a:cubicBezTo>
                  <a:pt x="34191" y="20549"/>
                  <a:pt x="33924" y="20782"/>
                  <a:pt x="33691" y="20916"/>
                </a:cubicBezTo>
                <a:cubicBezTo>
                  <a:pt x="32423" y="21816"/>
                  <a:pt x="31189" y="22650"/>
                  <a:pt x="29921" y="23518"/>
                </a:cubicBezTo>
                <a:cubicBezTo>
                  <a:pt x="29721" y="23651"/>
                  <a:pt x="29555" y="23818"/>
                  <a:pt x="29388" y="23985"/>
                </a:cubicBezTo>
                <a:cubicBezTo>
                  <a:pt x="29188" y="24218"/>
                  <a:pt x="29088" y="24552"/>
                  <a:pt x="29388" y="24819"/>
                </a:cubicBezTo>
                <a:cubicBezTo>
                  <a:pt x="30855" y="26019"/>
                  <a:pt x="31589" y="27721"/>
                  <a:pt x="32423" y="29322"/>
                </a:cubicBezTo>
                <a:cubicBezTo>
                  <a:pt x="33391" y="31190"/>
                  <a:pt x="34158" y="33158"/>
                  <a:pt x="34525" y="35226"/>
                </a:cubicBezTo>
                <a:cubicBezTo>
                  <a:pt x="34858" y="36994"/>
                  <a:pt x="33024" y="38562"/>
                  <a:pt x="31189" y="38061"/>
                </a:cubicBezTo>
                <a:cubicBezTo>
                  <a:pt x="29421" y="37561"/>
                  <a:pt x="27853" y="36694"/>
                  <a:pt x="26652" y="35226"/>
                </a:cubicBezTo>
                <a:cubicBezTo>
                  <a:pt x="25251" y="33625"/>
                  <a:pt x="24051" y="31824"/>
                  <a:pt x="22349" y="30523"/>
                </a:cubicBezTo>
                <a:cubicBezTo>
                  <a:pt x="21149" y="29622"/>
                  <a:pt x="20014" y="28588"/>
                  <a:pt x="18814" y="27687"/>
                </a:cubicBezTo>
                <a:cubicBezTo>
                  <a:pt x="18013" y="27053"/>
                  <a:pt x="17813" y="27020"/>
                  <a:pt x="16979" y="27587"/>
                </a:cubicBezTo>
                <a:cubicBezTo>
                  <a:pt x="15178" y="28855"/>
                  <a:pt x="13310" y="30022"/>
                  <a:pt x="11575" y="31423"/>
                </a:cubicBezTo>
                <a:cubicBezTo>
                  <a:pt x="9874" y="32858"/>
                  <a:pt x="7906" y="33925"/>
                  <a:pt x="5704" y="34659"/>
                </a:cubicBezTo>
                <a:cubicBezTo>
                  <a:pt x="5137" y="33892"/>
                  <a:pt x="4537" y="33158"/>
                  <a:pt x="4003" y="32357"/>
                </a:cubicBezTo>
                <a:cubicBezTo>
                  <a:pt x="3870" y="32191"/>
                  <a:pt x="3903" y="31824"/>
                  <a:pt x="4003" y="31557"/>
                </a:cubicBezTo>
                <a:cubicBezTo>
                  <a:pt x="4470" y="30122"/>
                  <a:pt x="4904" y="28688"/>
                  <a:pt x="5404" y="27254"/>
                </a:cubicBezTo>
                <a:cubicBezTo>
                  <a:pt x="6071" y="25252"/>
                  <a:pt x="7072" y="23418"/>
                  <a:pt x="8173" y="21583"/>
                </a:cubicBezTo>
                <a:cubicBezTo>
                  <a:pt x="8706" y="20682"/>
                  <a:pt x="8740" y="20582"/>
                  <a:pt x="7906" y="19848"/>
                </a:cubicBezTo>
                <a:cubicBezTo>
                  <a:pt x="6838" y="18848"/>
                  <a:pt x="5671" y="17880"/>
                  <a:pt x="4537" y="16980"/>
                </a:cubicBezTo>
                <a:cubicBezTo>
                  <a:pt x="3870" y="16413"/>
                  <a:pt x="3236" y="15845"/>
                  <a:pt x="2735" y="15145"/>
                </a:cubicBezTo>
                <a:cubicBezTo>
                  <a:pt x="2235" y="14378"/>
                  <a:pt x="1635" y="13644"/>
                  <a:pt x="1068" y="12910"/>
                </a:cubicBezTo>
                <a:cubicBezTo>
                  <a:pt x="867" y="12643"/>
                  <a:pt x="667" y="12343"/>
                  <a:pt x="534" y="12043"/>
                </a:cubicBezTo>
                <a:cubicBezTo>
                  <a:pt x="0" y="10575"/>
                  <a:pt x="534" y="9674"/>
                  <a:pt x="2035" y="9307"/>
                </a:cubicBezTo>
                <a:cubicBezTo>
                  <a:pt x="3736" y="8874"/>
                  <a:pt x="5471" y="8974"/>
                  <a:pt x="7139" y="9641"/>
                </a:cubicBezTo>
                <a:cubicBezTo>
                  <a:pt x="9140" y="10408"/>
                  <a:pt x="11041" y="11309"/>
                  <a:pt x="13009" y="12143"/>
                </a:cubicBezTo>
                <a:cubicBezTo>
                  <a:pt x="13210" y="12210"/>
                  <a:pt x="13376" y="12343"/>
                  <a:pt x="13543" y="12376"/>
                </a:cubicBezTo>
                <a:cubicBezTo>
                  <a:pt x="13877" y="12510"/>
                  <a:pt x="14144" y="12476"/>
                  <a:pt x="14377" y="12176"/>
                </a:cubicBezTo>
                <a:cubicBezTo>
                  <a:pt x="14644" y="11809"/>
                  <a:pt x="14911" y="11476"/>
                  <a:pt x="15178" y="11075"/>
                </a:cubicBezTo>
                <a:cubicBezTo>
                  <a:pt x="17546" y="7373"/>
                  <a:pt x="20682" y="4337"/>
                  <a:pt x="23917" y="1402"/>
                </a:cubicBezTo>
                <a:cubicBezTo>
                  <a:pt x="25552" y="1"/>
                  <a:pt x="27687" y="1235"/>
                  <a:pt x="28187" y="2636"/>
                </a:cubicBezTo>
                <a:cubicBezTo>
                  <a:pt x="28654" y="3870"/>
                  <a:pt x="28487" y="5138"/>
                  <a:pt x="28220" y="6372"/>
                </a:cubicBezTo>
                <a:cubicBezTo>
                  <a:pt x="27753" y="8507"/>
                  <a:pt x="27253" y="10575"/>
                  <a:pt x="26819" y="12710"/>
                </a:cubicBezTo>
                <a:cubicBezTo>
                  <a:pt x="26719" y="13210"/>
                  <a:pt x="26719" y="13677"/>
                  <a:pt x="26652" y="14311"/>
                </a:cubicBezTo>
                <a:close/>
                <a:moveTo>
                  <a:pt x="27019" y="2169"/>
                </a:moveTo>
                <a:cubicBezTo>
                  <a:pt x="26152" y="2136"/>
                  <a:pt x="25585" y="2503"/>
                  <a:pt x="25051" y="2970"/>
                </a:cubicBezTo>
                <a:cubicBezTo>
                  <a:pt x="23484" y="4371"/>
                  <a:pt x="21849" y="5805"/>
                  <a:pt x="20548" y="7506"/>
                </a:cubicBezTo>
                <a:cubicBezTo>
                  <a:pt x="19381" y="9041"/>
                  <a:pt x="18113" y="10508"/>
                  <a:pt x="16912" y="12009"/>
                </a:cubicBezTo>
                <a:cubicBezTo>
                  <a:pt x="16712" y="12276"/>
                  <a:pt x="16579" y="12543"/>
                  <a:pt x="16445" y="12810"/>
                </a:cubicBezTo>
                <a:cubicBezTo>
                  <a:pt x="15845" y="14244"/>
                  <a:pt x="15845" y="14244"/>
                  <a:pt x="14244" y="13977"/>
                </a:cubicBezTo>
                <a:cubicBezTo>
                  <a:pt x="14010" y="13911"/>
                  <a:pt x="13743" y="13811"/>
                  <a:pt x="13510" y="13677"/>
                </a:cubicBezTo>
                <a:cubicBezTo>
                  <a:pt x="12943" y="13377"/>
                  <a:pt x="12409" y="13110"/>
                  <a:pt x="11875" y="12843"/>
                </a:cubicBezTo>
                <a:cubicBezTo>
                  <a:pt x="11008" y="12443"/>
                  <a:pt x="10074" y="12076"/>
                  <a:pt x="9240" y="11676"/>
                </a:cubicBezTo>
                <a:cubicBezTo>
                  <a:pt x="7639" y="10909"/>
                  <a:pt x="6004" y="10275"/>
                  <a:pt x="4170" y="10141"/>
                </a:cubicBezTo>
                <a:cubicBezTo>
                  <a:pt x="2969" y="10041"/>
                  <a:pt x="2702" y="10475"/>
                  <a:pt x="2702" y="11542"/>
                </a:cubicBezTo>
                <a:cubicBezTo>
                  <a:pt x="2702" y="11843"/>
                  <a:pt x="2769" y="12176"/>
                  <a:pt x="2969" y="12443"/>
                </a:cubicBezTo>
                <a:cubicBezTo>
                  <a:pt x="3803" y="13611"/>
                  <a:pt x="4570" y="14845"/>
                  <a:pt x="5571" y="15845"/>
                </a:cubicBezTo>
                <a:cubicBezTo>
                  <a:pt x="7005" y="17313"/>
                  <a:pt x="8740" y="18381"/>
                  <a:pt x="10541" y="19381"/>
                </a:cubicBezTo>
                <a:cubicBezTo>
                  <a:pt x="11575" y="19982"/>
                  <a:pt x="11642" y="20082"/>
                  <a:pt x="11075" y="21183"/>
                </a:cubicBezTo>
                <a:cubicBezTo>
                  <a:pt x="11008" y="21349"/>
                  <a:pt x="10875" y="21550"/>
                  <a:pt x="10808" y="21716"/>
                </a:cubicBezTo>
                <a:cubicBezTo>
                  <a:pt x="9974" y="23317"/>
                  <a:pt x="9007" y="24852"/>
                  <a:pt x="8306" y="26486"/>
                </a:cubicBezTo>
                <a:cubicBezTo>
                  <a:pt x="7505" y="28288"/>
                  <a:pt x="6872" y="30156"/>
                  <a:pt x="6205" y="31990"/>
                </a:cubicBezTo>
                <a:cubicBezTo>
                  <a:pt x="6071" y="32257"/>
                  <a:pt x="6171" y="32624"/>
                  <a:pt x="6138" y="33158"/>
                </a:cubicBezTo>
                <a:cubicBezTo>
                  <a:pt x="6638" y="32891"/>
                  <a:pt x="6972" y="32791"/>
                  <a:pt x="7305" y="32624"/>
                </a:cubicBezTo>
                <a:cubicBezTo>
                  <a:pt x="7572" y="32491"/>
                  <a:pt x="7839" y="32324"/>
                  <a:pt x="8073" y="32157"/>
                </a:cubicBezTo>
                <a:cubicBezTo>
                  <a:pt x="9140" y="31523"/>
                  <a:pt x="10241" y="31023"/>
                  <a:pt x="11175" y="30256"/>
                </a:cubicBezTo>
                <a:cubicBezTo>
                  <a:pt x="12976" y="28755"/>
                  <a:pt x="15078" y="27687"/>
                  <a:pt x="16512" y="25753"/>
                </a:cubicBezTo>
                <a:cubicBezTo>
                  <a:pt x="16745" y="25386"/>
                  <a:pt x="17079" y="25352"/>
                  <a:pt x="17479" y="25652"/>
                </a:cubicBezTo>
                <a:cubicBezTo>
                  <a:pt x="18013" y="26086"/>
                  <a:pt x="18580" y="26553"/>
                  <a:pt x="19147" y="27020"/>
                </a:cubicBezTo>
                <a:cubicBezTo>
                  <a:pt x="20815" y="28388"/>
                  <a:pt x="22516" y="29722"/>
                  <a:pt x="24151" y="31190"/>
                </a:cubicBezTo>
                <a:cubicBezTo>
                  <a:pt x="25752" y="32591"/>
                  <a:pt x="27053" y="34392"/>
                  <a:pt x="28821" y="35693"/>
                </a:cubicBezTo>
                <a:cubicBezTo>
                  <a:pt x="29521" y="36227"/>
                  <a:pt x="30222" y="36527"/>
                  <a:pt x="30989" y="36794"/>
                </a:cubicBezTo>
                <a:cubicBezTo>
                  <a:pt x="31856" y="37027"/>
                  <a:pt x="32256" y="36827"/>
                  <a:pt x="32757" y="35993"/>
                </a:cubicBezTo>
                <a:cubicBezTo>
                  <a:pt x="33157" y="35359"/>
                  <a:pt x="33324" y="34692"/>
                  <a:pt x="33157" y="33992"/>
                </a:cubicBezTo>
                <a:cubicBezTo>
                  <a:pt x="32924" y="33225"/>
                  <a:pt x="32723" y="32457"/>
                  <a:pt x="32457" y="31690"/>
                </a:cubicBezTo>
                <a:cubicBezTo>
                  <a:pt x="31623" y="29222"/>
                  <a:pt x="30222" y="27154"/>
                  <a:pt x="28721" y="25052"/>
                </a:cubicBezTo>
                <a:cubicBezTo>
                  <a:pt x="28420" y="24685"/>
                  <a:pt x="28220" y="24218"/>
                  <a:pt x="28053" y="23818"/>
                </a:cubicBezTo>
                <a:cubicBezTo>
                  <a:pt x="27887" y="23384"/>
                  <a:pt x="28087" y="23017"/>
                  <a:pt x="28454" y="22784"/>
                </a:cubicBezTo>
                <a:cubicBezTo>
                  <a:pt x="29555" y="21983"/>
                  <a:pt x="30622" y="21183"/>
                  <a:pt x="31689" y="20349"/>
                </a:cubicBezTo>
                <a:cubicBezTo>
                  <a:pt x="34225" y="18347"/>
                  <a:pt x="36459" y="16012"/>
                  <a:pt x="38528" y="13510"/>
                </a:cubicBezTo>
                <a:cubicBezTo>
                  <a:pt x="38895" y="13043"/>
                  <a:pt x="39228" y="12510"/>
                  <a:pt x="39395" y="11943"/>
                </a:cubicBezTo>
                <a:cubicBezTo>
                  <a:pt x="38528" y="11609"/>
                  <a:pt x="38127" y="11509"/>
                  <a:pt x="37293" y="11809"/>
                </a:cubicBezTo>
                <a:cubicBezTo>
                  <a:pt x="35926" y="12276"/>
                  <a:pt x="34591" y="12777"/>
                  <a:pt x="33257" y="13310"/>
                </a:cubicBezTo>
                <a:cubicBezTo>
                  <a:pt x="32056" y="13811"/>
                  <a:pt x="30889" y="14378"/>
                  <a:pt x="29621" y="14811"/>
                </a:cubicBezTo>
                <a:cubicBezTo>
                  <a:pt x="28354" y="15278"/>
                  <a:pt x="27186" y="15845"/>
                  <a:pt x="26052" y="16613"/>
                </a:cubicBezTo>
                <a:cubicBezTo>
                  <a:pt x="25251" y="17146"/>
                  <a:pt x="24918" y="17013"/>
                  <a:pt x="24418" y="16179"/>
                </a:cubicBezTo>
                <a:cubicBezTo>
                  <a:pt x="24084" y="15645"/>
                  <a:pt x="24084" y="15112"/>
                  <a:pt x="24351" y="14511"/>
                </a:cubicBezTo>
                <a:cubicBezTo>
                  <a:pt x="24618" y="13811"/>
                  <a:pt x="24918" y="13110"/>
                  <a:pt x="25118" y="12376"/>
                </a:cubicBezTo>
                <a:cubicBezTo>
                  <a:pt x="25752" y="10208"/>
                  <a:pt x="26352" y="8007"/>
                  <a:pt x="26886" y="5805"/>
                </a:cubicBezTo>
                <a:cubicBezTo>
                  <a:pt x="27186" y="4671"/>
                  <a:pt x="27253" y="3470"/>
                  <a:pt x="27019" y="2169"/>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8"/>
          <p:cNvSpPr/>
          <p:nvPr/>
        </p:nvSpPr>
        <p:spPr>
          <a:xfrm flipH="1" rot="10800000">
            <a:off x="5816590" y="419429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8"/>
          <p:cNvSpPr/>
          <p:nvPr/>
        </p:nvSpPr>
        <p:spPr>
          <a:xfrm>
            <a:off x="7859925" y="3582631"/>
            <a:ext cx="1047696" cy="1084759"/>
          </a:xfrm>
          <a:custGeom>
            <a:rect b="b" l="l" r="r" t="t"/>
            <a:pathLst>
              <a:path extrusionOk="0" h="42965" w="41497">
                <a:moveTo>
                  <a:pt x="19481" y="42964"/>
                </a:moveTo>
                <a:cubicBezTo>
                  <a:pt x="19281" y="42497"/>
                  <a:pt x="19014" y="42130"/>
                  <a:pt x="18914" y="41730"/>
                </a:cubicBezTo>
                <a:cubicBezTo>
                  <a:pt x="18213" y="39829"/>
                  <a:pt x="17613" y="37861"/>
                  <a:pt x="16845" y="35959"/>
                </a:cubicBezTo>
                <a:cubicBezTo>
                  <a:pt x="15911" y="33491"/>
                  <a:pt x="14844" y="31056"/>
                  <a:pt x="13910" y="28654"/>
                </a:cubicBezTo>
                <a:cubicBezTo>
                  <a:pt x="13610" y="27954"/>
                  <a:pt x="13143" y="27620"/>
                  <a:pt x="12442" y="27453"/>
                </a:cubicBezTo>
                <a:cubicBezTo>
                  <a:pt x="10274" y="26953"/>
                  <a:pt x="8106" y="26419"/>
                  <a:pt x="5938" y="25885"/>
                </a:cubicBezTo>
                <a:cubicBezTo>
                  <a:pt x="4403" y="25485"/>
                  <a:pt x="2869" y="25018"/>
                  <a:pt x="1401" y="24518"/>
                </a:cubicBezTo>
                <a:cubicBezTo>
                  <a:pt x="567" y="24284"/>
                  <a:pt x="0" y="23717"/>
                  <a:pt x="67" y="22616"/>
                </a:cubicBezTo>
                <a:cubicBezTo>
                  <a:pt x="901" y="22216"/>
                  <a:pt x="1768" y="21716"/>
                  <a:pt x="2669" y="21482"/>
                </a:cubicBezTo>
                <a:cubicBezTo>
                  <a:pt x="5304" y="20815"/>
                  <a:pt x="7906" y="19881"/>
                  <a:pt x="10341" y="18780"/>
                </a:cubicBezTo>
                <a:cubicBezTo>
                  <a:pt x="11075" y="18447"/>
                  <a:pt x="11842" y="18180"/>
                  <a:pt x="12609" y="17880"/>
                </a:cubicBezTo>
                <a:cubicBezTo>
                  <a:pt x="13310" y="17613"/>
                  <a:pt x="13643" y="17012"/>
                  <a:pt x="13910" y="16312"/>
                </a:cubicBezTo>
                <a:cubicBezTo>
                  <a:pt x="15244" y="11875"/>
                  <a:pt x="16645" y="7405"/>
                  <a:pt x="18013" y="3002"/>
                </a:cubicBezTo>
                <a:cubicBezTo>
                  <a:pt x="18213" y="2369"/>
                  <a:pt x="18347" y="1701"/>
                  <a:pt x="18580" y="1101"/>
                </a:cubicBezTo>
                <a:cubicBezTo>
                  <a:pt x="18680" y="701"/>
                  <a:pt x="18914" y="334"/>
                  <a:pt x="19180" y="134"/>
                </a:cubicBezTo>
                <a:cubicBezTo>
                  <a:pt x="19347" y="0"/>
                  <a:pt x="19881" y="0"/>
                  <a:pt x="20014" y="134"/>
                </a:cubicBezTo>
                <a:cubicBezTo>
                  <a:pt x="20515" y="801"/>
                  <a:pt x="21149" y="1368"/>
                  <a:pt x="21315" y="2235"/>
                </a:cubicBezTo>
                <a:cubicBezTo>
                  <a:pt x="21582" y="3403"/>
                  <a:pt x="22016" y="4537"/>
                  <a:pt x="22416" y="5671"/>
                </a:cubicBezTo>
                <a:cubicBezTo>
                  <a:pt x="22449" y="5838"/>
                  <a:pt x="22583" y="6004"/>
                  <a:pt x="22583" y="6171"/>
                </a:cubicBezTo>
                <a:cubicBezTo>
                  <a:pt x="22983" y="9007"/>
                  <a:pt x="24151" y="11642"/>
                  <a:pt x="24951" y="14377"/>
                </a:cubicBezTo>
                <a:cubicBezTo>
                  <a:pt x="25652" y="16712"/>
                  <a:pt x="25518" y="16712"/>
                  <a:pt x="28287" y="17046"/>
                </a:cubicBezTo>
                <a:cubicBezTo>
                  <a:pt x="29821" y="17246"/>
                  <a:pt x="31356" y="17479"/>
                  <a:pt x="32924" y="17713"/>
                </a:cubicBezTo>
                <a:cubicBezTo>
                  <a:pt x="35192" y="18147"/>
                  <a:pt x="37494" y="18547"/>
                  <a:pt x="39762" y="19014"/>
                </a:cubicBezTo>
                <a:cubicBezTo>
                  <a:pt x="40429" y="19147"/>
                  <a:pt x="41196" y="19181"/>
                  <a:pt x="41496" y="20181"/>
                </a:cubicBezTo>
                <a:cubicBezTo>
                  <a:pt x="41196" y="20381"/>
                  <a:pt x="40863" y="20648"/>
                  <a:pt x="40529" y="20848"/>
                </a:cubicBezTo>
                <a:cubicBezTo>
                  <a:pt x="37427" y="22650"/>
                  <a:pt x="34225" y="24418"/>
                  <a:pt x="31089" y="26152"/>
                </a:cubicBezTo>
                <a:cubicBezTo>
                  <a:pt x="29421" y="27053"/>
                  <a:pt x="27687" y="27920"/>
                  <a:pt x="25952" y="28721"/>
                </a:cubicBezTo>
                <a:cubicBezTo>
                  <a:pt x="24885" y="29188"/>
                  <a:pt x="24317" y="29855"/>
                  <a:pt x="24017" y="30922"/>
                </a:cubicBezTo>
                <a:cubicBezTo>
                  <a:pt x="23117" y="34358"/>
                  <a:pt x="22116" y="37727"/>
                  <a:pt x="21149" y="41096"/>
                </a:cubicBezTo>
                <a:cubicBezTo>
                  <a:pt x="20848" y="41830"/>
                  <a:pt x="20481" y="42564"/>
                  <a:pt x="19481" y="42964"/>
                </a:cubicBezTo>
                <a:close/>
                <a:moveTo>
                  <a:pt x="21249" y="19981"/>
                </a:moveTo>
                <a:cubicBezTo>
                  <a:pt x="20515" y="22016"/>
                  <a:pt x="20181" y="23951"/>
                  <a:pt x="20181" y="25952"/>
                </a:cubicBezTo>
                <a:cubicBezTo>
                  <a:pt x="20815" y="24184"/>
                  <a:pt x="21282" y="22350"/>
                  <a:pt x="21682" y="20548"/>
                </a:cubicBezTo>
                <a:cubicBezTo>
                  <a:pt x="21682" y="20448"/>
                  <a:pt x="21482" y="20281"/>
                  <a:pt x="21249" y="19981"/>
                </a:cubicBezTo>
                <a:close/>
                <a:moveTo>
                  <a:pt x="20014" y="33724"/>
                </a:moveTo>
                <a:cubicBezTo>
                  <a:pt x="20982" y="32056"/>
                  <a:pt x="21149" y="31323"/>
                  <a:pt x="20682" y="30355"/>
                </a:cubicBezTo>
                <a:cubicBezTo>
                  <a:pt x="20148" y="31156"/>
                  <a:pt x="19881" y="32190"/>
                  <a:pt x="20014" y="33724"/>
                </a:cubicBezTo>
                <a:close/>
                <a:moveTo>
                  <a:pt x="16612" y="16112"/>
                </a:moveTo>
                <a:cubicBezTo>
                  <a:pt x="17312" y="14811"/>
                  <a:pt x="16812" y="13343"/>
                  <a:pt x="17079" y="12009"/>
                </a:cubicBezTo>
                <a:cubicBezTo>
                  <a:pt x="16645" y="13343"/>
                  <a:pt x="16112" y="14644"/>
                  <a:pt x="16612" y="16112"/>
                </a:cubicBezTo>
                <a:close/>
                <a:moveTo>
                  <a:pt x="22283" y="24451"/>
                </a:moveTo>
                <a:cubicBezTo>
                  <a:pt x="22149" y="24384"/>
                  <a:pt x="22083" y="24384"/>
                  <a:pt x="21949" y="24351"/>
                </a:cubicBezTo>
                <a:cubicBezTo>
                  <a:pt x="21182" y="25652"/>
                  <a:pt x="21149" y="26286"/>
                  <a:pt x="21816" y="27053"/>
                </a:cubicBezTo>
                <a:cubicBezTo>
                  <a:pt x="21949" y="26152"/>
                  <a:pt x="22116" y="25285"/>
                  <a:pt x="22283" y="24451"/>
                </a:cubicBezTo>
                <a:close/>
                <a:moveTo>
                  <a:pt x="15278" y="22283"/>
                </a:moveTo>
                <a:cubicBezTo>
                  <a:pt x="15511" y="21115"/>
                  <a:pt x="16112" y="20015"/>
                  <a:pt x="15911" y="18547"/>
                </a:cubicBezTo>
                <a:cubicBezTo>
                  <a:pt x="15244" y="19981"/>
                  <a:pt x="14977" y="21449"/>
                  <a:pt x="15278" y="22283"/>
                </a:cubicBezTo>
                <a:close/>
                <a:moveTo>
                  <a:pt x="11241" y="20281"/>
                </a:moveTo>
                <a:cubicBezTo>
                  <a:pt x="10141" y="20782"/>
                  <a:pt x="10608" y="21549"/>
                  <a:pt x="10774" y="22283"/>
                </a:cubicBezTo>
                <a:cubicBezTo>
                  <a:pt x="10941" y="21616"/>
                  <a:pt x="11108" y="20949"/>
                  <a:pt x="11241" y="20281"/>
                </a:cubicBezTo>
                <a:close/>
                <a:moveTo>
                  <a:pt x="8473" y="22850"/>
                </a:moveTo>
                <a:cubicBezTo>
                  <a:pt x="8606" y="22883"/>
                  <a:pt x="8740" y="22883"/>
                  <a:pt x="8906" y="22950"/>
                </a:cubicBezTo>
                <a:cubicBezTo>
                  <a:pt x="9007" y="22450"/>
                  <a:pt x="9107" y="21983"/>
                  <a:pt x="9240" y="21482"/>
                </a:cubicBezTo>
                <a:cubicBezTo>
                  <a:pt x="8439" y="21782"/>
                  <a:pt x="8139" y="22216"/>
                  <a:pt x="8473" y="22850"/>
                </a:cubicBezTo>
                <a:close/>
                <a:moveTo>
                  <a:pt x="11241" y="24451"/>
                </a:moveTo>
                <a:cubicBezTo>
                  <a:pt x="10307" y="24885"/>
                  <a:pt x="10307" y="24885"/>
                  <a:pt x="10674" y="25719"/>
                </a:cubicBezTo>
                <a:cubicBezTo>
                  <a:pt x="11275" y="25485"/>
                  <a:pt x="11408" y="25018"/>
                  <a:pt x="11241" y="24451"/>
                </a:cubicBezTo>
                <a:close/>
                <a:moveTo>
                  <a:pt x="21782" y="28054"/>
                </a:moveTo>
                <a:cubicBezTo>
                  <a:pt x="21649" y="28020"/>
                  <a:pt x="21549" y="28020"/>
                  <a:pt x="21449" y="27987"/>
                </a:cubicBezTo>
                <a:cubicBezTo>
                  <a:pt x="21215" y="28387"/>
                  <a:pt x="20848" y="28821"/>
                  <a:pt x="21449" y="29621"/>
                </a:cubicBezTo>
                <a:cubicBezTo>
                  <a:pt x="21616" y="28954"/>
                  <a:pt x="21682" y="28487"/>
                  <a:pt x="21782" y="28054"/>
                </a:cubicBezTo>
                <a:close/>
                <a:moveTo>
                  <a:pt x="17179" y="33191"/>
                </a:moveTo>
                <a:cubicBezTo>
                  <a:pt x="17779" y="32790"/>
                  <a:pt x="17880" y="32457"/>
                  <a:pt x="17446" y="32157"/>
                </a:cubicBezTo>
                <a:cubicBezTo>
                  <a:pt x="17346" y="32056"/>
                  <a:pt x="17146" y="32190"/>
                  <a:pt x="16979" y="32223"/>
                </a:cubicBezTo>
                <a:cubicBezTo>
                  <a:pt x="17012" y="32557"/>
                  <a:pt x="17112" y="32890"/>
                  <a:pt x="17179" y="33191"/>
                </a:cubicBezTo>
                <a:close/>
                <a:moveTo>
                  <a:pt x="19981" y="10775"/>
                </a:moveTo>
                <a:cubicBezTo>
                  <a:pt x="20081" y="10775"/>
                  <a:pt x="20181" y="10808"/>
                  <a:pt x="20281" y="10808"/>
                </a:cubicBezTo>
                <a:cubicBezTo>
                  <a:pt x="20415" y="10441"/>
                  <a:pt x="20648" y="10041"/>
                  <a:pt x="20181" y="9607"/>
                </a:cubicBezTo>
                <a:cubicBezTo>
                  <a:pt x="20148" y="9974"/>
                  <a:pt x="20081" y="10374"/>
                  <a:pt x="19981" y="10775"/>
                </a:cubicBezTo>
                <a:close/>
                <a:moveTo>
                  <a:pt x="19447" y="3369"/>
                </a:moveTo>
                <a:cubicBezTo>
                  <a:pt x="19247" y="3803"/>
                  <a:pt x="19114" y="4036"/>
                  <a:pt x="18847" y="4470"/>
                </a:cubicBezTo>
                <a:cubicBezTo>
                  <a:pt x="19681" y="4337"/>
                  <a:pt x="19647" y="3970"/>
                  <a:pt x="19447" y="3369"/>
                </a:cubicBezTo>
                <a:close/>
                <a:moveTo>
                  <a:pt x="22516" y="10808"/>
                </a:moveTo>
                <a:cubicBezTo>
                  <a:pt x="22650" y="10775"/>
                  <a:pt x="22783" y="10708"/>
                  <a:pt x="22950" y="10675"/>
                </a:cubicBezTo>
                <a:cubicBezTo>
                  <a:pt x="22816" y="10441"/>
                  <a:pt x="22750" y="10207"/>
                  <a:pt x="22616" y="9974"/>
                </a:cubicBezTo>
                <a:cubicBezTo>
                  <a:pt x="22516" y="10007"/>
                  <a:pt x="22449" y="10041"/>
                  <a:pt x="22349" y="10041"/>
                </a:cubicBezTo>
                <a:cubicBezTo>
                  <a:pt x="22383" y="10308"/>
                  <a:pt x="22483" y="10541"/>
                  <a:pt x="22516" y="10808"/>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8"/>
          <p:cNvSpPr txBox="1"/>
          <p:nvPr>
            <p:ph idx="8" type="title"/>
          </p:nvPr>
        </p:nvSpPr>
        <p:spPr>
          <a:xfrm>
            <a:off x="2868150" y="445025"/>
            <a:ext cx="34077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500"/>
              <a:buNone/>
              <a:defRPr b="1"/>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BLANK_1_1_1_1_1_1_2">
    <p:spTree>
      <p:nvGrpSpPr>
        <p:cNvPr id="231" name="Shape 231"/>
        <p:cNvGrpSpPr/>
        <p:nvPr/>
      </p:nvGrpSpPr>
      <p:grpSpPr>
        <a:xfrm>
          <a:off x="0" y="0"/>
          <a:ext cx="0" cy="0"/>
          <a:chOff x="0" y="0"/>
          <a:chExt cx="0" cy="0"/>
        </a:xfrm>
      </p:grpSpPr>
      <p:sp>
        <p:nvSpPr>
          <p:cNvPr id="232" name="Google Shape;232;p29"/>
          <p:cNvSpPr txBox="1"/>
          <p:nvPr>
            <p:ph type="ctrTitle"/>
          </p:nvPr>
        </p:nvSpPr>
        <p:spPr>
          <a:xfrm>
            <a:off x="2982000" y="669825"/>
            <a:ext cx="3180000" cy="997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5200"/>
              <a:buNone/>
              <a:defRPr b="1" sz="59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233" name="Google Shape;233;p29"/>
          <p:cNvSpPr txBox="1"/>
          <p:nvPr>
            <p:ph idx="1" type="subTitle"/>
          </p:nvPr>
        </p:nvSpPr>
        <p:spPr>
          <a:xfrm>
            <a:off x="3045175" y="1704550"/>
            <a:ext cx="3053700" cy="1148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234" name="Google Shape;234;p29"/>
          <p:cNvSpPr/>
          <p:nvPr/>
        </p:nvSpPr>
        <p:spPr>
          <a:xfrm>
            <a:off x="6064865" y="-2930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9"/>
          <p:cNvSpPr/>
          <p:nvPr/>
        </p:nvSpPr>
        <p:spPr>
          <a:xfrm flipH="1" rot="10800000">
            <a:off x="-1529450" y="3367508"/>
            <a:ext cx="4094099" cy="2165367"/>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9"/>
          <p:cNvSpPr/>
          <p:nvPr/>
        </p:nvSpPr>
        <p:spPr>
          <a:xfrm flipH="1" rot="10800000">
            <a:off x="7197800" y="370848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9"/>
          <p:cNvSpPr txBox="1"/>
          <p:nvPr/>
        </p:nvSpPr>
        <p:spPr>
          <a:xfrm>
            <a:off x="2079000" y="3451400"/>
            <a:ext cx="4986300" cy="5160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300"/>
              </a:spcBef>
              <a:spcAft>
                <a:spcPts val="0"/>
              </a:spcAft>
              <a:buNone/>
            </a:pPr>
            <a:r>
              <a:rPr lang="en" sz="1200">
                <a:solidFill>
                  <a:schemeClr val="dk1"/>
                </a:solidFill>
                <a:latin typeface="Archivo"/>
                <a:ea typeface="Archivo"/>
                <a:cs typeface="Archivo"/>
                <a:sym typeface="Archivo"/>
              </a:rPr>
              <a:t>CREDITS: This presentation template was created by </a:t>
            </a:r>
            <a:r>
              <a:rPr b="1" lang="en" sz="1200">
                <a:solidFill>
                  <a:schemeClr val="dk1"/>
                </a:solidFill>
                <a:uFill>
                  <a:noFill/>
                </a:uFill>
                <a:latin typeface="Archivo"/>
                <a:ea typeface="Archivo"/>
                <a:cs typeface="Archivo"/>
                <a:sym typeface="Archivo"/>
                <a:hlinkClick r:id="rId2">
                  <a:extLst>
                    <a:ext uri="{A12FA001-AC4F-418D-AE19-62706E023703}">
                      <ahyp:hlinkClr val="tx"/>
                    </a:ext>
                  </a:extLst>
                </a:hlinkClick>
              </a:rPr>
              <a:t>Slidesgo</a:t>
            </a:r>
            <a:r>
              <a:rPr lang="en" sz="1200">
                <a:solidFill>
                  <a:schemeClr val="dk1"/>
                </a:solidFill>
                <a:latin typeface="Archivo"/>
                <a:ea typeface="Archivo"/>
                <a:cs typeface="Archivo"/>
                <a:sym typeface="Archivo"/>
              </a:rPr>
              <a:t>, including icons by </a:t>
            </a:r>
            <a:r>
              <a:rPr b="1" lang="en" sz="1200">
                <a:solidFill>
                  <a:schemeClr val="dk1"/>
                </a:solidFill>
                <a:uFill>
                  <a:noFill/>
                </a:uFill>
                <a:latin typeface="Archivo"/>
                <a:ea typeface="Archivo"/>
                <a:cs typeface="Archivo"/>
                <a:sym typeface="Archivo"/>
                <a:hlinkClick r:id="rId3">
                  <a:extLst>
                    <a:ext uri="{A12FA001-AC4F-418D-AE19-62706E023703}">
                      <ahyp:hlinkClr val="tx"/>
                    </a:ext>
                  </a:extLst>
                </a:hlinkClick>
              </a:rPr>
              <a:t>Flaticon</a:t>
            </a:r>
            <a:r>
              <a:rPr b="1" lang="en" sz="1200">
                <a:solidFill>
                  <a:schemeClr val="dk1"/>
                </a:solidFill>
                <a:latin typeface="Archivo"/>
                <a:ea typeface="Archivo"/>
                <a:cs typeface="Archivo"/>
                <a:sym typeface="Archivo"/>
              </a:rPr>
              <a:t> </a:t>
            </a:r>
            <a:r>
              <a:rPr lang="en" sz="1200">
                <a:solidFill>
                  <a:schemeClr val="dk1"/>
                </a:solidFill>
                <a:latin typeface="Archivo"/>
                <a:ea typeface="Archivo"/>
                <a:cs typeface="Archivo"/>
                <a:sym typeface="Archivo"/>
              </a:rPr>
              <a:t>and infographics &amp; images by </a:t>
            </a:r>
            <a:r>
              <a:rPr b="1" lang="en" sz="1200">
                <a:solidFill>
                  <a:schemeClr val="dk1"/>
                </a:solidFill>
                <a:uFill>
                  <a:noFill/>
                </a:uFill>
                <a:latin typeface="Archivo"/>
                <a:ea typeface="Archivo"/>
                <a:cs typeface="Archivo"/>
                <a:sym typeface="Archivo"/>
                <a:hlinkClick r:id="rId4">
                  <a:extLst>
                    <a:ext uri="{A12FA001-AC4F-418D-AE19-62706E023703}">
                      <ahyp:hlinkClr val="tx"/>
                    </a:ext>
                  </a:extLst>
                </a:hlinkClick>
              </a:rPr>
              <a:t>Freepik</a:t>
            </a:r>
            <a:endParaRPr b="1" sz="1200">
              <a:solidFill>
                <a:schemeClr val="dk1"/>
              </a:solidFill>
              <a:latin typeface="Archivo"/>
              <a:ea typeface="Archivo"/>
              <a:cs typeface="Archivo"/>
              <a:sym typeface="Archivo"/>
            </a:endParaRPr>
          </a:p>
        </p:txBody>
      </p:sp>
      <p:sp>
        <p:nvSpPr>
          <p:cNvPr id="238" name="Google Shape;238;p29"/>
          <p:cNvSpPr/>
          <p:nvPr/>
        </p:nvSpPr>
        <p:spPr>
          <a:xfrm>
            <a:off x="7585949" y="534999"/>
            <a:ext cx="842908" cy="849203"/>
          </a:xfrm>
          <a:custGeom>
            <a:rect b="b" l="l" r="r" t="t"/>
            <a:pathLst>
              <a:path extrusionOk="0" h="42965" w="41497">
                <a:moveTo>
                  <a:pt x="19481" y="42964"/>
                </a:moveTo>
                <a:cubicBezTo>
                  <a:pt x="19281" y="42497"/>
                  <a:pt x="19014" y="42130"/>
                  <a:pt x="18914" y="41730"/>
                </a:cubicBezTo>
                <a:cubicBezTo>
                  <a:pt x="18213" y="39829"/>
                  <a:pt x="17613" y="37861"/>
                  <a:pt x="16845" y="35959"/>
                </a:cubicBezTo>
                <a:cubicBezTo>
                  <a:pt x="15911" y="33491"/>
                  <a:pt x="14844" y="31056"/>
                  <a:pt x="13910" y="28654"/>
                </a:cubicBezTo>
                <a:cubicBezTo>
                  <a:pt x="13610" y="27954"/>
                  <a:pt x="13143" y="27620"/>
                  <a:pt x="12442" y="27453"/>
                </a:cubicBezTo>
                <a:cubicBezTo>
                  <a:pt x="10274" y="26953"/>
                  <a:pt x="8106" y="26419"/>
                  <a:pt x="5938" y="25885"/>
                </a:cubicBezTo>
                <a:cubicBezTo>
                  <a:pt x="4403" y="25485"/>
                  <a:pt x="2869" y="25018"/>
                  <a:pt x="1401" y="24518"/>
                </a:cubicBezTo>
                <a:cubicBezTo>
                  <a:pt x="567" y="24284"/>
                  <a:pt x="0" y="23717"/>
                  <a:pt x="67" y="22616"/>
                </a:cubicBezTo>
                <a:cubicBezTo>
                  <a:pt x="901" y="22216"/>
                  <a:pt x="1768" y="21716"/>
                  <a:pt x="2669" y="21482"/>
                </a:cubicBezTo>
                <a:cubicBezTo>
                  <a:pt x="5304" y="20815"/>
                  <a:pt x="7906" y="19881"/>
                  <a:pt x="10341" y="18780"/>
                </a:cubicBezTo>
                <a:cubicBezTo>
                  <a:pt x="11075" y="18447"/>
                  <a:pt x="11842" y="18180"/>
                  <a:pt x="12609" y="17880"/>
                </a:cubicBezTo>
                <a:cubicBezTo>
                  <a:pt x="13310" y="17613"/>
                  <a:pt x="13643" y="17012"/>
                  <a:pt x="13910" y="16312"/>
                </a:cubicBezTo>
                <a:cubicBezTo>
                  <a:pt x="15244" y="11875"/>
                  <a:pt x="16645" y="7405"/>
                  <a:pt x="18013" y="3002"/>
                </a:cubicBezTo>
                <a:cubicBezTo>
                  <a:pt x="18213" y="2369"/>
                  <a:pt x="18347" y="1701"/>
                  <a:pt x="18580" y="1101"/>
                </a:cubicBezTo>
                <a:cubicBezTo>
                  <a:pt x="18680" y="701"/>
                  <a:pt x="18914" y="334"/>
                  <a:pt x="19180" y="134"/>
                </a:cubicBezTo>
                <a:cubicBezTo>
                  <a:pt x="19347" y="0"/>
                  <a:pt x="19881" y="0"/>
                  <a:pt x="20014" y="134"/>
                </a:cubicBezTo>
                <a:cubicBezTo>
                  <a:pt x="20515" y="801"/>
                  <a:pt x="21149" y="1368"/>
                  <a:pt x="21315" y="2235"/>
                </a:cubicBezTo>
                <a:cubicBezTo>
                  <a:pt x="21582" y="3403"/>
                  <a:pt x="22016" y="4537"/>
                  <a:pt x="22416" y="5671"/>
                </a:cubicBezTo>
                <a:cubicBezTo>
                  <a:pt x="22449" y="5838"/>
                  <a:pt x="22583" y="6004"/>
                  <a:pt x="22583" y="6171"/>
                </a:cubicBezTo>
                <a:cubicBezTo>
                  <a:pt x="22983" y="9007"/>
                  <a:pt x="24151" y="11642"/>
                  <a:pt x="24951" y="14377"/>
                </a:cubicBezTo>
                <a:cubicBezTo>
                  <a:pt x="25652" y="16712"/>
                  <a:pt x="25518" y="16712"/>
                  <a:pt x="28287" y="17046"/>
                </a:cubicBezTo>
                <a:cubicBezTo>
                  <a:pt x="29821" y="17246"/>
                  <a:pt x="31356" y="17479"/>
                  <a:pt x="32924" y="17713"/>
                </a:cubicBezTo>
                <a:cubicBezTo>
                  <a:pt x="35192" y="18147"/>
                  <a:pt x="37494" y="18547"/>
                  <a:pt x="39762" y="19014"/>
                </a:cubicBezTo>
                <a:cubicBezTo>
                  <a:pt x="40429" y="19147"/>
                  <a:pt x="41196" y="19181"/>
                  <a:pt x="41496" y="20181"/>
                </a:cubicBezTo>
                <a:cubicBezTo>
                  <a:pt x="41196" y="20381"/>
                  <a:pt x="40863" y="20648"/>
                  <a:pt x="40529" y="20848"/>
                </a:cubicBezTo>
                <a:cubicBezTo>
                  <a:pt x="37427" y="22650"/>
                  <a:pt x="34225" y="24418"/>
                  <a:pt x="31089" y="26152"/>
                </a:cubicBezTo>
                <a:cubicBezTo>
                  <a:pt x="29421" y="27053"/>
                  <a:pt x="27687" y="27920"/>
                  <a:pt x="25952" y="28721"/>
                </a:cubicBezTo>
                <a:cubicBezTo>
                  <a:pt x="24885" y="29188"/>
                  <a:pt x="24317" y="29855"/>
                  <a:pt x="24017" y="30922"/>
                </a:cubicBezTo>
                <a:cubicBezTo>
                  <a:pt x="23117" y="34358"/>
                  <a:pt x="22116" y="37727"/>
                  <a:pt x="21149" y="41096"/>
                </a:cubicBezTo>
                <a:cubicBezTo>
                  <a:pt x="20848" y="41830"/>
                  <a:pt x="20481" y="42564"/>
                  <a:pt x="19481" y="42964"/>
                </a:cubicBezTo>
                <a:close/>
                <a:moveTo>
                  <a:pt x="21249" y="19981"/>
                </a:moveTo>
                <a:cubicBezTo>
                  <a:pt x="20515" y="22016"/>
                  <a:pt x="20181" y="23951"/>
                  <a:pt x="20181" y="25952"/>
                </a:cubicBezTo>
                <a:cubicBezTo>
                  <a:pt x="20815" y="24184"/>
                  <a:pt x="21282" y="22350"/>
                  <a:pt x="21682" y="20548"/>
                </a:cubicBezTo>
                <a:cubicBezTo>
                  <a:pt x="21682" y="20448"/>
                  <a:pt x="21482" y="20281"/>
                  <a:pt x="21249" y="19981"/>
                </a:cubicBezTo>
                <a:close/>
                <a:moveTo>
                  <a:pt x="20014" y="33724"/>
                </a:moveTo>
                <a:cubicBezTo>
                  <a:pt x="20982" y="32056"/>
                  <a:pt x="21149" y="31323"/>
                  <a:pt x="20682" y="30355"/>
                </a:cubicBezTo>
                <a:cubicBezTo>
                  <a:pt x="20148" y="31156"/>
                  <a:pt x="19881" y="32190"/>
                  <a:pt x="20014" y="33724"/>
                </a:cubicBezTo>
                <a:close/>
                <a:moveTo>
                  <a:pt x="16612" y="16112"/>
                </a:moveTo>
                <a:cubicBezTo>
                  <a:pt x="17312" y="14811"/>
                  <a:pt x="16812" y="13343"/>
                  <a:pt x="17079" y="12009"/>
                </a:cubicBezTo>
                <a:cubicBezTo>
                  <a:pt x="16645" y="13343"/>
                  <a:pt x="16112" y="14644"/>
                  <a:pt x="16612" y="16112"/>
                </a:cubicBezTo>
                <a:close/>
                <a:moveTo>
                  <a:pt x="22283" y="24451"/>
                </a:moveTo>
                <a:cubicBezTo>
                  <a:pt x="22149" y="24384"/>
                  <a:pt x="22083" y="24384"/>
                  <a:pt x="21949" y="24351"/>
                </a:cubicBezTo>
                <a:cubicBezTo>
                  <a:pt x="21182" y="25652"/>
                  <a:pt x="21149" y="26286"/>
                  <a:pt x="21816" y="27053"/>
                </a:cubicBezTo>
                <a:cubicBezTo>
                  <a:pt x="21949" y="26152"/>
                  <a:pt x="22116" y="25285"/>
                  <a:pt x="22283" y="24451"/>
                </a:cubicBezTo>
                <a:close/>
                <a:moveTo>
                  <a:pt x="15278" y="22283"/>
                </a:moveTo>
                <a:cubicBezTo>
                  <a:pt x="15511" y="21115"/>
                  <a:pt x="16112" y="20015"/>
                  <a:pt x="15911" y="18547"/>
                </a:cubicBezTo>
                <a:cubicBezTo>
                  <a:pt x="15244" y="19981"/>
                  <a:pt x="14977" y="21449"/>
                  <a:pt x="15278" y="22283"/>
                </a:cubicBezTo>
                <a:close/>
                <a:moveTo>
                  <a:pt x="11241" y="20281"/>
                </a:moveTo>
                <a:cubicBezTo>
                  <a:pt x="10141" y="20782"/>
                  <a:pt x="10608" y="21549"/>
                  <a:pt x="10774" y="22283"/>
                </a:cubicBezTo>
                <a:cubicBezTo>
                  <a:pt x="10941" y="21616"/>
                  <a:pt x="11108" y="20949"/>
                  <a:pt x="11241" y="20281"/>
                </a:cubicBezTo>
                <a:close/>
                <a:moveTo>
                  <a:pt x="8473" y="22850"/>
                </a:moveTo>
                <a:cubicBezTo>
                  <a:pt x="8606" y="22883"/>
                  <a:pt x="8740" y="22883"/>
                  <a:pt x="8906" y="22950"/>
                </a:cubicBezTo>
                <a:cubicBezTo>
                  <a:pt x="9007" y="22450"/>
                  <a:pt x="9107" y="21983"/>
                  <a:pt x="9240" y="21482"/>
                </a:cubicBezTo>
                <a:cubicBezTo>
                  <a:pt x="8439" y="21782"/>
                  <a:pt x="8139" y="22216"/>
                  <a:pt x="8473" y="22850"/>
                </a:cubicBezTo>
                <a:close/>
                <a:moveTo>
                  <a:pt x="11241" y="24451"/>
                </a:moveTo>
                <a:cubicBezTo>
                  <a:pt x="10307" y="24885"/>
                  <a:pt x="10307" y="24885"/>
                  <a:pt x="10674" y="25719"/>
                </a:cubicBezTo>
                <a:cubicBezTo>
                  <a:pt x="11275" y="25485"/>
                  <a:pt x="11408" y="25018"/>
                  <a:pt x="11241" y="24451"/>
                </a:cubicBezTo>
                <a:close/>
                <a:moveTo>
                  <a:pt x="21782" y="28054"/>
                </a:moveTo>
                <a:cubicBezTo>
                  <a:pt x="21649" y="28020"/>
                  <a:pt x="21549" y="28020"/>
                  <a:pt x="21449" y="27987"/>
                </a:cubicBezTo>
                <a:cubicBezTo>
                  <a:pt x="21215" y="28387"/>
                  <a:pt x="20848" y="28821"/>
                  <a:pt x="21449" y="29621"/>
                </a:cubicBezTo>
                <a:cubicBezTo>
                  <a:pt x="21616" y="28954"/>
                  <a:pt x="21682" y="28487"/>
                  <a:pt x="21782" y="28054"/>
                </a:cubicBezTo>
                <a:close/>
                <a:moveTo>
                  <a:pt x="17179" y="33191"/>
                </a:moveTo>
                <a:cubicBezTo>
                  <a:pt x="17779" y="32790"/>
                  <a:pt x="17880" y="32457"/>
                  <a:pt x="17446" y="32157"/>
                </a:cubicBezTo>
                <a:cubicBezTo>
                  <a:pt x="17346" y="32056"/>
                  <a:pt x="17146" y="32190"/>
                  <a:pt x="16979" y="32223"/>
                </a:cubicBezTo>
                <a:cubicBezTo>
                  <a:pt x="17012" y="32557"/>
                  <a:pt x="17112" y="32890"/>
                  <a:pt x="17179" y="33191"/>
                </a:cubicBezTo>
                <a:close/>
                <a:moveTo>
                  <a:pt x="19981" y="10775"/>
                </a:moveTo>
                <a:cubicBezTo>
                  <a:pt x="20081" y="10775"/>
                  <a:pt x="20181" y="10808"/>
                  <a:pt x="20281" y="10808"/>
                </a:cubicBezTo>
                <a:cubicBezTo>
                  <a:pt x="20415" y="10441"/>
                  <a:pt x="20648" y="10041"/>
                  <a:pt x="20181" y="9607"/>
                </a:cubicBezTo>
                <a:cubicBezTo>
                  <a:pt x="20148" y="9974"/>
                  <a:pt x="20081" y="10374"/>
                  <a:pt x="19981" y="10775"/>
                </a:cubicBezTo>
                <a:close/>
                <a:moveTo>
                  <a:pt x="19447" y="3369"/>
                </a:moveTo>
                <a:cubicBezTo>
                  <a:pt x="19247" y="3803"/>
                  <a:pt x="19114" y="4036"/>
                  <a:pt x="18847" y="4470"/>
                </a:cubicBezTo>
                <a:cubicBezTo>
                  <a:pt x="19681" y="4337"/>
                  <a:pt x="19647" y="3970"/>
                  <a:pt x="19447" y="3369"/>
                </a:cubicBezTo>
                <a:close/>
                <a:moveTo>
                  <a:pt x="22516" y="10808"/>
                </a:moveTo>
                <a:cubicBezTo>
                  <a:pt x="22650" y="10775"/>
                  <a:pt x="22783" y="10708"/>
                  <a:pt x="22950" y="10675"/>
                </a:cubicBezTo>
                <a:cubicBezTo>
                  <a:pt x="22816" y="10441"/>
                  <a:pt x="22750" y="10207"/>
                  <a:pt x="22616" y="9974"/>
                </a:cubicBezTo>
                <a:cubicBezTo>
                  <a:pt x="22516" y="10007"/>
                  <a:pt x="22449" y="10041"/>
                  <a:pt x="22349" y="10041"/>
                </a:cubicBezTo>
                <a:cubicBezTo>
                  <a:pt x="22383" y="10308"/>
                  <a:pt x="22483" y="10541"/>
                  <a:pt x="22516" y="10808"/>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9"/>
          <p:cNvSpPr/>
          <p:nvPr/>
        </p:nvSpPr>
        <p:spPr>
          <a:xfrm>
            <a:off x="445298" y="2853250"/>
            <a:ext cx="1047701" cy="984681"/>
          </a:xfrm>
          <a:custGeom>
            <a:rect b="b" l="l" r="r" t="t"/>
            <a:pathLst>
              <a:path extrusionOk="0" h="38562" w="41030">
                <a:moveTo>
                  <a:pt x="26652" y="14311"/>
                </a:moveTo>
                <a:cubicBezTo>
                  <a:pt x="27920" y="14044"/>
                  <a:pt x="28987" y="13677"/>
                  <a:pt x="30022" y="13277"/>
                </a:cubicBezTo>
                <a:cubicBezTo>
                  <a:pt x="31556" y="12643"/>
                  <a:pt x="33057" y="12009"/>
                  <a:pt x="34658" y="11476"/>
                </a:cubicBezTo>
                <a:cubicBezTo>
                  <a:pt x="35926" y="11042"/>
                  <a:pt x="37260" y="10642"/>
                  <a:pt x="38694" y="10909"/>
                </a:cubicBezTo>
                <a:cubicBezTo>
                  <a:pt x="39495" y="11075"/>
                  <a:pt x="40062" y="11509"/>
                  <a:pt x="40596" y="12043"/>
                </a:cubicBezTo>
                <a:cubicBezTo>
                  <a:pt x="41029" y="12476"/>
                  <a:pt x="41029" y="13144"/>
                  <a:pt x="40596" y="13744"/>
                </a:cubicBezTo>
                <a:cubicBezTo>
                  <a:pt x="39995" y="14678"/>
                  <a:pt x="39362" y="15579"/>
                  <a:pt x="38561" y="16346"/>
                </a:cubicBezTo>
                <a:cubicBezTo>
                  <a:pt x="37227" y="17713"/>
                  <a:pt x="35826" y="19014"/>
                  <a:pt x="34391" y="20349"/>
                </a:cubicBezTo>
                <a:cubicBezTo>
                  <a:pt x="34191" y="20549"/>
                  <a:pt x="33924" y="20782"/>
                  <a:pt x="33691" y="20916"/>
                </a:cubicBezTo>
                <a:cubicBezTo>
                  <a:pt x="32423" y="21816"/>
                  <a:pt x="31189" y="22650"/>
                  <a:pt x="29921" y="23518"/>
                </a:cubicBezTo>
                <a:cubicBezTo>
                  <a:pt x="29721" y="23651"/>
                  <a:pt x="29555" y="23818"/>
                  <a:pt x="29388" y="23985"/>
                </a:cubicBezTo>
                <a:cubicBezTo>
                  <a:pt x="29188" y="24218"/>
                  <a:pt x="29088" y="24552"/>
                  <a:pt x="29388" y="24819"/>
                </a:cubicBezTo>
                <a:cubicBezTo>
                  <a:pt x="30855" y="26019"/>
                  <a:pt x="31589" y="27721"/>
                  <a:pt x="32423" y="29322"/>
                </a:cubicBezTo>
                <a:cubicBezTo>
                  <a:pt x="33391" y="31190"/>
                  <a:pt x="34158" y="33158"/>
                  <a:pt x="34525" y="35226"/>
                </a:cubicBezTo>
                <a:cubicBezTo>
                  <a:pt x="34858" y="36994"/>
                  <a:pt x="33024" y="38562"/>
                  <a:pt x="31189" y="38061"/>
                </a:cubicBezTo>
                <a:cubicBezTo>
                  <a:pt x="29421" y="37561"/>
                  <a:pt x="27853" y="36694"/>
                  <a:pt x="26652" y="35226"/>
                </a:cubicBezTo>
                <a:cubicBezTo>
                  <a:pt x="25251" y="33625"/>
                  <a:pt x="24051" y="31824"/>
                  <a:pt x="22349" y="30523"/>
                </a:cubicBezTo>
                <a:cubicBezTo>
                  <a:pt x="21149" y="29622"/>
                  <a:pt x="20014" y="28588"/>
                  <a:pt x="18814" y="27687"/>
                </a:cubicBezTo>
                <a:cubicBezTo>
                  <a:pt x="18013" y="27053"/>
                  <a:pt x="17813" y="27020"/>
                  <a:pt x="16979" y="27587"/>
                </a:cubicBezTo>
                <a:cubicBezTo>
                  <a:pt x="15178" y="28855"/>
                  <a:pt x="13310" y="30022"/>
                  <a:pt x="11575" y="31423"/>
                </a:cubicBezTo>
                <a:cubicBezTo>
                  <a:pt x="9874" y="32858"/>
                  <a:pt x="7906" y="33925"/>
                  <a:pt x="5704" y="34659"/>
                </a:cubicBezTo>
                <a:cubicBezTo>
                  <a:pt x="5137" y="33892"/>
                  <a:pt x="4537" y="33158"/>
                  <a:pt x="4003" y="32357"/>
                </a:cubicBezTo>
                <a:cubicBezTo>
                  <a:pt x="3870" y="32191"/>
                  <a:pt x="3903" y="31824"/>
                  <a:pt x="4003" y="31557"/>
                </a:cubicBezTo>
                <a:cubicBezTo>
                  <a:pt x="4470" y="30122"/>
                  <a:pt x="4904" y="28688"/>
                  <a:pt x="5404" y="27254"/>
                </a:cubicBezTo>
                <a:cubicBezTo>
                  <a:pt x="6071" y="25252"/>
                  <a:pt x="7072" y="23418"/>
                  <a:pt x="8173" y="21583"/>
                </a:cubicBezTo>
                <a:cubicBezTo>
                  <a:pt x="8706" y="20682"/>
                  <a:pt x="8740" y="20582"/>
                  <a:pt x="7906" y="19848"/>
                </a:cubicBezTo>
                <a:cubicBezTo>
                  <a:pt x="6838" y="18848"/>
                  <a:pt x="5671" y="17880"/>
                  <a:pt x="4537" y="16980"/>
                </a:cubicBezTo>
                <a:cubicBezTo>
                  <a:pt x="3870" y="16413"/>
                  <a:pt x="3236" y="15845"/>
                  <a:pt x="2735" y="15145"/>
                </a:cubicBezTo>
                <a:cubicBezTo>
                  <a:pt x="2235" y="14378"/>
                  <a:pt x="1635" y="13644"/>
                  <a:pt x="1068" y="12910"/>
                </a:cubicBezTo>
                <a:cubicBezTo>
                  <a:pt x="867" y="12643"/>
                  <a:pt x="667" y="12343"/>
                  <a:pt x="534" y="12043"/>
                </a:cubicBezTo>
                <a:cubicBezTo>
                  <a:pt x="0" y="10575"/>
                  <a:pt x="534" y="9674"/>
                  <a:pt x="2035" y="9307"/>
                </a:cubicBezTo>
                <a:cubicBezTo>
                  <a:pt x="3736" y="8874"/>
                  <a:pt x="5471" y="8974"/>
                  <a:pt x="7139" y="9641"/>
                </a:cubicBezTo>
                <a:cubicBezTo>
                  <a:pt x="9140" y="10408"/>
                  <a:pt x="11041" y="11309"/>
                  <a:pt x="13009" y="12143"/>
                </a:cubicBezTo>
                <a:cubicBezTo>
                  <a:pt x="13210" y="12210"/>
                  <a:pt x="13376" y="12343"/>
                  <a:pt x="13543" y="12376"/>
                </a:cubicBezTo>
                <a:cubicBezTo>
                  <a:pt x="13877" y="12510"/>
                  <a:pt x="14144" y="12476"/>
                  <a:pt x="14377" y="12176"/>
                </a:cubicBezTo>
                <a:cubicBezTo>
                  <a:pt x="14644" y="11809"/>
                  <a:pt x="14911" y="11476"/>
                  <a:pt x="15178" y="11075"/>
                </a:cubicBezTo>
                <a:cubicBezTo>
                  <a:pt x="17546" y="7373"/>
                  <a:pt x="20682" y="4337"/>
                  <a:pt x="23917" y="1402"/>
                </a:cubicBezTo>
                <a:cubicBezTo>
                  <a:pt x="25552" y="1"/>
                  <a:pt x="27687" y="1235"/>
                  <a:pt x="28187" y="2636"/>
                </a:cubicBezTo>
                <a:cubicBezTo>
                  <a:pt x="28654" y="3870"/>
                  <a:pt x="28487" y="5138"/>
                  <a:pt x="28220" y="6372"/>
                </a:cubicBezTo>
                <a:cubicBezTo>
                  <a:pt x="27753" y="8507"/>
                  <a:pt x="27253" y="10575"/>
                  <a:pt x="26819" y="12710"/>
                </a:cubicBezTo>
                <a:cubicBezTo>
                  <a:pt x="26719" y="13210"/>
                  <a:pt x="26719" y="13677"/>
                  <a:pt x="26652" y="14311"/>
                </a:cubicBezTo>
                <a:close/>
                <a:moveTo>
                  <a:pt x="27019" y="2169"/>
                </a:moveTo>
                <a:cubicBezTo>
                  <a:pt x="26152" y="2136"/>
                  <a:pt x="25585" y="2503"/>
                  <a:pt x="25051" y="2970"/>
                </a:cubicBezTo>
                <a:cubicBezTo>
                  <a:pt x="23484" y="4371"/>
                  <a:pt x="21849" y="5805"/>
                  <a:pt x="20548" y="7506"/>
                </a:cubicBezTo>
                <a:cubicBezTo>
                  <a:pt x="19381" y="9041"/>
                  <a:pt x="18113" y="10508"/>
                  <a:pt x="16912" y="12009"/>
                </a:cubicBezTo>
                <a:cubicBezTo>
                  <a:pt x="16712" y="12276"/>
                  <a:pt x="16579" y="12543"/>
                  <a:pt x="16445" y="12810"/>
                </a:cubicBezTo>
                <a:cubicBezTo>
                  <a:pt x="15845" y="14244"/>
                  <a:pt x="15845" y="14244"/>
                  <a:pt x="14244" y="13977"/>
                </a:cubicBezTo>
                <a:cubicBezTo>
                  <a:pt x="14010" y="13911"/>
                  <a:pt x="13743" y="13811"/>
                  <a:pt x="13510" y="13677"/>
                </a:cubicBezTo>
                <a:cubicBezTo>
                  <a:pt x="12943" y="13377"/>
                  <a:pt x="12409" y="13110"/>
                  <a:pt x="11875" y="12843"/>
                </a:cubicBezTo>
                <a:cubicBezTo>
                  <a:pt x="11008" y="12443"/>
                  <a:pt x="10074" y="12076"/>
                  <a:pt x="9240" y="11676"/>
                </a:cubicBezTo>
                <a:cubicBezTo>
                  <a:pt x="7639" y="10909"/>
                  <a:pt x="6004" y="10275"/>
                  <a:pt x="4170" y="10141"/>
                </a:cubicBezTo>
                <a:cubicBezTo>
                  <a:pt x="2969" y="10041"/>
                  <a:pt x="2702" y="10475"/>
                  <a:pt x="2702" y="11542"/>
                </a:cubicBezTo>
                <a:cubicBezTo>
                  <a:pt x="2702" y="11843"/>
                  <a:pt x="2769" y="12176"/>
                  <a:pt x="2969" y="12443"/>
                </a:cubicBezTo>
                <a:cubicBezTo>
                  <a:pt x="3803" y="13611"/>
                  <a:pt x="4570" y="14845"/>
                  <a:pt x="5571" y="15845"/>
                </a:cubicBezTo>
                <a:cubicBezTo>
                  <a:pt x="7005" y="17313"/>
                  <a:pt x="8740" y="18381"/>
                  <a:pt x="10541" y="19381"/>
                </a:cubicBezTo>
                <a:cubicBezTo>
                  <a:pt x="11575" y="19982"/>
                  <a:pt x="11642" y="20082"/>
                  <a:pt x="11075" y="21183"/>
                </a:cubicBezTo>
                <a:cubicBezTo>
                  <a:pt x="11008" y="21349"/>
                  <a:pt x="10875" y="21550"/>
                  <a:pt x="10808" y="21716"/>
                </a:cubicBezTo>
                <a:cubicBezTo>
                  <a:pt x="9974" y="23317"/>
                  <a:pt x="9007" y="24852"/>
                  <a:pt x="8306" y="26486"/>
                </a:cubicBezTo>
                <a:cubicBezTo>
                  <a:pt x="7505" y="28288"/>
                  <a:pt x="6872" y="30156"/>
                  <a:pt x="6205" y="31990"/>
                </a:cubicBezTo>
                <a:cubicBezTo>
                  <a:pt x="6071" y="32257"/>
                  <a:pt x="6171" y="32624"/>
                  <a:pt x="6138" y="33158"/>
                </a:cubicBezTo>
                <a:cubicBezTo>
                  <a:pt x="6638" y="32891"/>
                  <a:pt x="6972" y="32791"/>
                  <a:pt x="7305" y="32624"/>
                </a:cubicBezTo>
                <a:cubicBezTo>
                  <a:pt x="7572" y="32491"/>
                  <a:pt x="7839" y="32324"/>
                  <a:pt x="8073" y="32157"/>
                </a:cubicBezTo>
                <a:cubicBezTo>
                  <a:pt x="9140" y="31523"/>
                  <a:pt x="10241" y="31023"/>
                  <a:pt x="11175" y="30256"/>
                </a:cubicBezTo>
                <a:cubicBezTo>
                  <a:pt x="12976" y="28755"/>
                  <a:pt x="15078" y="27687"/>
                  <a:pt x="16512" y="25753"/>
                </a:cubicBezTo>
                <a:cubicBezTo>
                  <a:pt x="16745" y="25386"/>
                  <a:pt x="17079" y="25352"/>
                  <a:pt x="17479" y="25652"/>
                </a:cubicBezTo>
                <a:cubicBezTo>
                  <a:pt x="18013" y="26086"/>
                  <a:pt x="18580" y="26553"/>
                  <a:pt x="19147" y="27020"/>
                </a:cubicBezTo>
                <a:cubicBezTo>
                  <a:pt x="20815" y="28388"/>
                  <a:pt x="22516" y="29722"/>
                  <a:pt x="24151" y="31190"/>
                </a:cubicBezTo>
                <a:cubicBezTo>
                  <a:pt x="25752" y="32591"/>
                  <a:pt x="27053" y="34392"/>
                  <a:pt x="28821" y="35693"/>
                </a:cubicBezTo>
                <a:cubicBezTo>
                  <a:pt x="29521" y="36227"/>
                  <a:pt x="30222" y="36527"/>
                  <a:pt x="30989" y="36794"/>
                </a:cubicBezTo>
                <a:cubicBezTo>
                  <a:pt x="31856" y="37027"/>
                  <a:pt x="32256" y="36827"/>
                  <a:pt x="32757" y="35993"/>
                </a:cubicBezTo>
                <a:cubicBezTo>
                  <a:pt x="33157" y="35359"/>
                  <a:pt x="33324" y="34692"/>
                  <a:pt x="33157" y="33992"/>
                </a:cubicBezTo>
                <a:cubicBezTo>
                  <a:pt x="32924" y="33225"/>
                  <a:pt x="32723" y="32457"/>
                  <a:pt x="32457" y="31690"/>
                </a:cubicBezTo>
                <a:cubicBezTo>
                  <a:pt x="31623" y="29222"/>
                  <a:pt x="30222" y="27154"/>
                  <a:pt x="28721" y="25052"/>
                </a:cubicBezTo>
                <a:cubicBezTo>
                  <a:pt x="28420" y="24685"/>
                  <a:pt x="28220" y="24218"/>
                  <a:pt x="28053" y="23818"/>
                </a:cubicBezTo>
                <a:cubicBezTo>
                  <a:pt x="27887" y="23384"/>
                  <a:pt x="28087" y="23017"/>
                  <a:pt x="28454" y="22784"/>
                </a:cubicBezTo>
                <a:cubicBezTo>
                  <a:pt x="29555" y="21983"/>
                  <a:pt x="30622" y="21183"/>
                  <a:pt x="31689" y="20349"/>
                </a:cubicBezTo>
                <a:cubicBezTo>
                  <a:pt x="34225" y="18347"/>
                  <a:pt x="36459" y="16012"/>
                  <a:pt x="38528" y="13510"/>
                </a:cubicBezTo>
                <a:cubicBezTo>
                  <a:pt x="38895" y="13043"/>
                  <a:pt x="39228" y="12510"/>
                  <a:pt x="39395" y="11943"/>
                </a:cubicBezTo>
                <a:cubicBezTo>
                  <a:pt x="38528" y="11609"/>
                  <a:pt x="38127" y="11509"/>
                  <a:pt x="37293" y="11809"/>
                </a:cubicBezTo>
                <a:cubicBezTo>
                  <a:pt x="35926" y="12276"/>
                  <a:pt x="34591" y="12777"/>
                  <a:pt x="33257" y="13310"/>
                </a:cubicBezTo>
                <a:cubicBezTo>
                  <a:pt x="32056" y="13811"/>
                  <a:pt x="30889" y="14378"/>
                  <a:pt x="29621" y="14811"/>
                </a:cubicBezTo>
                <a:cubicBezTo>
                  <a:pt x="28354" y="15278"/>
                  <a:pt x="27186" y="15845"/>
                  <a:pt x="26052" y="16613"/>
                </a:cubicBezTo>
                <a:cubicBezTo>
                  <a:pt x="25251" y="17146"/>
                  <a:pt x="24918" y="17013"/>
                  <a:pt x="24418" y="16179"/>
                </a:cubicBezTo>
                <a:cubicBezTo>
                  <a:pt x="24084" y="15645"/>
                  <a:pt x="24084" y="15112"/>
                  <a:pt x="24351" y="14511"/>
                </a:cubicBezTo>
                <a:cubicBezTo>
                  <a:pt x="24618" y="13811"/>
                  <a:pt x="24918" y="13110"/>
                  <a:pt x="25118" y="12376"/>
                </a:cubicBezTo>
                <a:cubicBezTo>
                  <a:pt x="25752" y="10208"/>
                  <a:pt x="26352" y="8007"/>
                  <a:pt x="26886" y="5805"/>
                </a:cubicBezTo>
                <a:cubicBezTo>
                  <a:pt x="27186" y="4671"/>
                  <a:pt x="27253" y="3470"/>
                  <a:pt x="27019" y="2169"/>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_1_1_1_1_1_1">
    <p:spTree>
      <p:nvGrpSpPr>
        <p:cNvPr id="240" name="Shape 240"/>
        <p:cNvGrpSpPr/>
        <p:nvPr/>
      </p:nvGrpSpPr>
      <p:grpSpPr>
        <a:xfrm>
          <a:off x="0" y="0"/>
          <a:ext cx="0" cy="0"/>
          <a:chOff x="0" y="0"/>
          <a:chExt cx="0" cy="0"/>
        </a:xfrm>
      </p:grpSpPr>
      <p:sp>
        <p:nvSpPr>
          <p:cNvPr id="241" name="Google Shape;241;p30"/>
          <p:cNvSpPr/>
          <p:nvPr/>
        </p:nvSpPr>
        <p:spPr>
          <a:xfrm flipH="1">
            <a:off x="6971831" y="-1013800"/>
            <a:ext cx="3418280" cy="3097595"/>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dk2"/>
          </a:solidFill>
          <a:ln>
            <a:noFill/>
          </a:ln>
        </p:spPr>
      </p:sp>
      <p:sp>
        <p:nvSpPr>
          <p:cNvPr id="242" name="Google Shape;242;p30"/>
          <p:cNvSpPr/>
          <p:nvPr/>
        </p:nvSpPr>
        <p:spPr>
          <a:xfrm flipH="1" rot="9601777">
            <a:off x="-881170" y="1960649"/>
            <a:ext cx="2415377" cy="4394976"/>
          </a:xfrm>
          <a:custGeom>
            <a:rect b="b" l="l" r="r" t="t"/>
            <a:pathLst>
              <a:path extrusionOk="0" h="16429" w="9029">
                <a:moveTo>
                  <a:pt x="4292" y="1"/>
                </a:moveTo>
                <a:cubicBezTo>
                  <a:pt x="3313" y="1"/>
                  <a:pt x="2359" y="390"/>
                  <a:pt x="1515" y="873"/>
                </a:cubicBezTo>
                <a:cubicBezTo>
                  <a:pt x="1063" y="1129"/>
                  <a:pt x="590" y="1434"/>
                  <a:pt x="335" y="1906"/>
                </a:cubicBezTo>
                <a:cubicBezTo>
                  <a:pt x="0" y="2496"/>
                  <a:pt x="69" y="3234"/>
                  <a:pt x="128" y="3902"/>
                </a:cubicBezTo>
                <a:cubicBezTo>
                  <a:pt x="335" y="6184"/>
                  <a:pt x="394" y="8476"/>
                  <a:pt x="679" y="10757"/>
                </a:cubicBezTo>
                <a:cubicBezTo>
                  <a:pt x="817" y="11819"/>
                  <a:pt x="964" y="12941"/>
                  <a:pt x="1308" y="13973"/>
                </a:cubicBezTo>
                <a:cubicBezTo>
                  <a:pt x="1535" y="14671"/>
                  <a:pt x="1977" y="15006"/>
                  <a:pt x="2548" y="15478"/>
                </a:cubicBezTo>
                <a:cubicBezTo>
                  <a:pt x="3193" y="15977"/>
                  <a:pt x="3989" y="16429"/>
                  <a:pt x="4826" y="16429"/>
                </a:cubicBezTo>
                <a:cubicBezTo>
                  <a:pt x="5061" y="16429"/>
                  <a:pt x="5299" y="16393"/>
                  <a:pt x="5537" y="16314"/>
                </a:cubicBezTo>
                <a:cubicBezTo>
                  <a:pt x="5882" y="16196"/>
                  <a:pt x="6177" y="15989"/>
                  <a:pt x="6432" y="15743"/>
                </a:cubicBezTo>
                <a:cubicBezTo>
                  <a:pt x="6826" y="15380"/>
                  <a:pt x="7131" y="14898"/>
                  <a:pt x="7239" y="14367"/>
                </a:cubicBezTo>
                <a:cubicBezTo>
                  <a:pt x="7416" y="13481"/>
                  <a:pt x="7032" y="12596"/>
                  <a:pt x="6718" y="11751"/>
                </a:cubicBezTo>
                <a:cubicBezTo>
                  <a:pt x="6246" y="10482"/>
                  <a:pt x="5941" y="8987"/>
                  <a:pt x="6668" y="7836"/>
                </a:cubicBezTo>
                <a:cubicBezTo>
                  <a:pt x="6993" y="7315"/>
                  <a:pt x="7514" y="6932"/>
                  <a:pt x="7947" y="6459"/>
                </a:cubicBezTo>
                <a:cubicBezTo>
                  <a:pt x="8301" y="6086"/>
                  <a:pt x="8586" y="5623"/>
                  <a:pt x="8783" y="5151"/>
                </a:cubicBezTo>
                <a:cubicBezTo>
                  <a:pt x="8911" y="4837"/>
                  <a:pt x="9019" y="4512"/>
                  <a:pt x="9019" y="4178"/>
                </a:cubicBezTo>
                <a:cubicBezTo>
                  <a:pt x="9029" y="3411"/>
                  <a:pt x="8576" y="2742"/>
                  <a:pt x="8085" y="2162"/>
                </a:cubicBezTo>
                <a:cubicBezTo>
                  <a:pt x="7180" y="1099"/>
                  <a:pt x="6019" y="155"/>
                  <a:pt x="4642" y="18"/>
                </a:cubicBezTo>
                <a:cubicBezTo>
                  <a:pt x="4525" y="6"/>
                  <a:pt x="4409" y="1"/>
                  <a:pt x="42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30"/>
          <p:cNvSpPr/>
          <p:nvPr/>
        </p:nvSpPr>
        <p:spPr>
          <a:xfrm>
            <a:off x="57950" y="2260121"/>
            <a:ext cx="872854" cy="803662"/>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30"/>
          <p:cNvSpPr/>
          <p:nvPr/>
        </p:nvSpPr>
        <p:spPr>
          <a:xfrm rot="-6174961">
            <a:off x="7758645" y="1340775"/>
            <a:ext cx="923954" cy="881391"/>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720000" y="597425"/>
            <a:ext cx="7704000" cy="572700"/>
          </a:xfrm>
          <a:prstGeom prst="rect">
            <a:avLst/>
          </a:prstGeom>
        </p:spPr>
        <p:txBody>
          <a:bodyPr anchorCtr="0" anchor="b"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2" name="Google Shape;22;p4"/>
          <p:cNvSpPr txBox="1"/>
          <p:nvPr>
            <p:ph idx="1" type="body"/>
          </p:nvPr>
        </p:nvSpPr>
        <p:spPr>
          <a:xfrm>
            <a:off x="720000" y="1076275"/>
            <a:ext cx="7704000" cy="3494400"/>
          </a:xfrm>
          <a:prstGeom prst="rect">
            <a:avLst/>
          </a:prstGeom>
        </p:spPr>
        <p:txBody>
          <a:bodyPr anchorCtr="0" anchor="t" bIns="91425" lIns="91425" spcFirstLastPara="1" rIns="91425" wrap="square" tIns="91425">
            <a:noAutofit/>
          </a:bodyPr>
          <a:lstStyle>
            <a:lvl1pPr indent="-317500" lvl="0" marL="457200" rtl="0">
              <a:lnSpc>
                <a:spcPct val="115000"/>
              </a:lnSpc>
              <a:spcBef>
                <a:spcPts val="0"/>
              </a:spcBef>
              <a:spcAft>
                <a:spcPts val="0"/>
              </a:spcAft>
              <a:buClr>
                <a:srgbClr val="434343"/>
              </a:buClr>
              <a:buSzPts val="1400"/>
              <a:buChar char="●"/>
              <a:defRPr sz="1400">
                <a:solidFill>
                  <a:srgbClr val="434343"/>
                </a:solidFill>
              </a:defRPr>
            </a:lvl1pPr>
            <a:lvl2pPr indent="-317500" lvl="1" marL="914400" rtl="0">
              <a:lnSpc>
                <a:spcPct val="115000"/>
              </a:lnSpc>
              <a:spcBef>
                <a:spcPts val="0"/>
              </a:spcBef>
              <a:spcAft>
                <a:spcPts val="0"/>
              </a:spcAft>
              <a:buClr>
                <a:srgbClr val="434343"/>
              </a:buClr>
              <a:buSzPts val="1400"/>
              <a:buChar char="○"/>
              <a:defRPr>
                <a:solidFill>
                  <a:srgbClr val="434343"/>
                </a:solidFill>
              </a:defRPr>
            </a:lvl2pPr>
            <a:lvl3pPr indent="-317500" lvl="2" marL="1371600" rtl="0">
              <a:lnSpc>
                <a:spcPct val="115000"/>
              </a:lnSpc>
              <a:spcBef>
                <a:spcPts val="0"/>
              </a:spcBef>
              <a:spcAft>
                <a:spcPts val="0"/>
              </a:spcAft>
              <a:buClr>
                <a:srgbClr val="434343"/>
              </a:buClr>
              <a:buSzPts val="1400"/>
              <a:buChar char="■"/>
              <a:defRPr>
                <a:solidFill>
                  <a:srgbClr val="434343"/>
                </a:solidFill>
              </a:defRPr>
            </a:lvl3pPr>
            <a:lvl4pPr indent="-317500" lvl="3" marL="1828800" rtl="0">
              <a:lnSpc>
                <a:spcPct val="115000"/>
              </a:lnSpc>
              <a:spcBef>
                <a:spcPts val="0"/>
              </a:spcBef>
              <a:spcAft>
                <a:spcPts val="0"/>
              </a:spcAft>
              <a:buClr>
                <a:srgbClr val="434343"/>
              </a:buClr>
              <a:buSzPts val="1400"/>
              <a:buChar char="●"/>
              <a:defRPr>
                <a:solidFill>
                  <a:srgbClr val="434343"/>
                </a:solidFill>
              </a:defRPr>
            </a:lvl4pPr>
            <a:lvl5pPr indent="-317500" lvl="4" marL="2286000" rtl="0">
              <a:lnSpc>
                <a:spcPct val="115000"/>
              </a:lnSpc>
              <a:spcBef>
                <a:spcPts val="0"/>
              </a:spcBef>
              <a:spcAft>
                <a:spcPts val="0"/>
              </a:spcAft>
              <a:buClr>
                <a:srgbClr val="434343"/>
              </a:buClr>
              <a:buSzPts val="1400"/>
              <a:buChar char="○"/>
              <a:defRPr>
                <a:solidFill>
                  <a:srgbClr val="434343"/>
                </a:solidFill>
              </a:defRPr>
            </a:lvl5pPr>
            <a:lvl6pPr indent="-317500" lvl="5" marL="2743200" rtl="0">
              <a:lnSpc>
                <a:spcPct val="115000"/>
              </a:lnSpc>
              <a:spcBef>
                <a:spcPts val="0"/>
              </a:spcBef>
              <a:spcAft>
                <a:spcPts val="0"/>
              </a:spcAft>
              <a:buClr>
                <a:srgbClr val="434343"/>
              </a:buClr>
              <a:buSzPts val="1400"/>
              <a:buChar char="■"/>
              <a:defRPr>
                <a:solidFill>
                  <a:srgbClr val="434343"/>
                </a:solidFill>
              </a:defRPr>
            </a:lvl6pPr>
            <a:lvl7pPr indent="-317500" lvl="6" marL="3200400" rtl="0">
              <a:lnSpc>
                <a:spcPct val="115000"/>
              </a:lnSpc>
              <a:spcBef>
                <a:spcPts val="0"/>
              </a:spcBef>
              <a:spcAft>
                <a:spcPts val="0"/>
              </a:spcAft>
              <a:buClr>
                <a:srgbClr val="434343"/>
              </a:buClr>
              <a:buSzPts val="1400"/>
              <a:buChar char="●"/>
              <a:defRPr>
                <a:solidFill>
                  <a:srgbClr val="434343"/>
                </a:solidFill>
              </a:defRPr>
            </a:lvl7pPr>
            <a:lvl8pPr indent="-317500" lvl="7" marL="3657600" rtl="0">
              <a:lnSpc>
                <a:spcPct val="115000"/>
              </a:lnSpc>
              <a:spcBef>
                <a:spcPts val="0"/>
              </a:spcBef>
              <a:spcAft>
                <a:spcPts val="0"/>
              </a:spcAft>
              <a:buClr>
                <a:srgbClr val="434343"/>
              </a:buClr>
              <a:buSzPts val="1400"/>
              <a:buChar char="○"/>
              <a:defRPr>
                <a:solidFill>
                  <a:srgbClr val="434343"/>
                </a:solidFill>
              </a:defRPr>
            </a:lvl8pPr>
            <a:lvl9pPr indent="-317500" lvl="8" marL="4114800" rtl="0">
              <a:lnSpc>
                <a:spcPct val="115000"/>
              </a:lnSpc>
              <a:spcBef>
                <a:spcPts val="0"/>
              </a:spcBef>
              <a:spcAft>
                <a:spcPts val="0"/>
              </a:spcAft>
              <a:buClr>
                <a:srgbClr val="434343"/>
              </a:buClr>
              <a:buSzPts val="1400"/>
              <a:buChar char="■"/>
              <a:defRPr>
                <a:solidFill>
                  <a:srgbClr val="434343"/>
                </a:solidFill>
              </a:defRPr>
            </a:lvl9pPr>
          </a:lstStyle>
          <a:p/>
        </p:txBody>
      </p:sp>
      <p:sp>
        <p:nvSpPr>
          <p:cNvPr id="23" name="Google Shape;23;p4"/>
          <p:cNvSpPr/>
          <p:nvPr/>
        </p:nvSpPr>
        <p:spPr>
          <a:xfrm>
            <a:off x="5622902" y="-923375"/>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
          <p:cNvSpPr/>
          <p:nvPr/>
        </p:nvSpPr>
        <p:spPr>
          <a:xfrm flipH="1" rot="8783737">
            <a:off x="6700460" y="3501431"/>
            <a:ext cx="4094107" cy="2165359"/>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BLANK_1_1_1_1_1_1_1_1">
    <p:spTree>
      <p:nvGrpSpPr>
        <p:cNvPr id="245" name="Shape 245"/>
        <p:cNvGrpSpPr/>
        <p:nvPr/>
      </p:nvGrpSpPr>
      <p:grpSpPr>
        <a:xfrm>
          <a:off x="0" y="0"/>
          <a:ext cx="0" cy="0"/>
          <a:chOff x="0" y="0"/>
          <a:chExt cx="0" cy="0"/>
        </a:xfrm>
      </p:grpSpPr>
      <p:sp>
        <p:nvSpPr>
          <p:cNvPr id="246" name="Google Shape;246;p31"/>
          <p:cNvSpPr/>
          <p:nvPr/>
        </p:nvSpPr>
        <p:spPr>
          <a:xfrm flipH="1" rot="10800000">
            <a:off x="6395790" y="3224377"/>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31"/>
          <p:cNvSpPr/>
          <p:nvPr/>
        </p:nvSpPr>
        <p:spPr>
          <a:xfrm>
            <a:off x="-1258825" y="-49310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31"/>
          <p:cNvSpPr/>
          <p:nvPr/>
        </p:nvSpPr>
        <p:spPr>
          <a:xfrm>
            <a:off x="360073" y="3885800"/>
            <a:ext cx="1047701" cy="984681"/>
          </a:xfrm>
          <a:custGeom>
            <a:rect b="b" l="l" r="r" t="t"/>
            <a:pathLst>
              <a:path extrusionOk="0" h="38562" w="41030">
                <a:moveTo>
                  <a:pt x="26652" y="14311"/>
                </a:moveTo>
                <a:cubicBezTo>
                  <a:pt x="27920" y="14044"/>
                  <a:pt x="28987" y="13677"/>
                  <a:pt x="30022" y="13277"/>
                </a:cubicBezTo>
                <a:cubicBezTo>
                  <a:pt x="31556" y="12643"/>
                  <a:pt x="33057" y="12009"/>
                  <a:pt x="34658" y="11476"/>
                </a:cubicBezTo>
                <a:cubicBezTo>
                  <a:pt x="35926" y="11042"/>
                  <a:pt x="37260" y="10642"/>
                  <a:pt x="38694" y="10909"/>
                </a:cubicBezTo>
                <a:cubicBezTo>
                  <a:pt x="39495" y="11075"/>
                  <a:pt x="40062" y="11509"/>
                  <a:pt x="40596" y="12043"/>
                </a:cubicBezTo>
                <a:cubicBezTo>
                  <a:pt x="41029" y="12476"/>
                  <a:pt x="41029" y="13144"/>
                  <a:pt x="40596" y="13744"/>
                </a:cubicBezTo>
                <a:cubicBezTo>
                  <a:pt x="39995" y="14678"/>
                  <a:pt x="39362" y="15579"/>
                  <a:pt x="38561" y="16346"/>
                </a:cubicBezTo>
                <a:cubicBezTo>
                  <a:pt x="37227" y="17713"/>
                  <a:pt x="35826" y="19014"/>
                  <a:pt x="34391" y="20349"/>
                </a:cubicBezTo>
                <a:cubicBezTo>
                  <a:pt x="34191" y="20549"/>
                  <a:pt x="33924" y="20782"/>
                  <a:pt x="33691" y="20916"/>
                </a:cubicBezTo>
                <a:cubicBezTo>
                  <a:pt x="32423" y="21816"/>
                  <a:pt x="31189" y="22650"/>
                  <a:pt x="29921" y="23518"/>
                </a:cubicBezTo>
                <a:cubicBezTo>
                  <a:pt x="29721" y="23651"/>
                  <a:pt x="29555" y="23818"/>
                  <a:pt x="29388" y="23985"/>
                </a:cubicBezTo>
                <a:cubicBezTo>
                  <a:pt x="29188" y="24218"/>
                  <a:pt x="29088" y="24552"/>
                  <a:pt x="29388" y="24819"/>
                </a:cubicBezTo>
                <a:cubicBezTo>
                  <a:pt x="30855" y="26019"/>
                  <a:pt x="31589" y="27721"/>
                  <a:pt x="32423" y="29322"/>
                </a:cubicBezTo>
                <a:cubicBezTo>
                  <a:pt x="33391" y="31190"/>
                  <a:pt x="34158" y="33158"/>
                  <a:pt x="34525" y="35226"/>
                </a:cubicBezTo>
                <a:cubicBezTo>
                  <a:pt x="34858" y="36994"/>
                  <a:pt x="33024" y="38562"/>
                  <a:pt x="31189" y="38061"/>
                </a:cubicBezTo>
                <a:cubicBezTo>
                  <a:pt x="29421" y="37561"/>
                  <a:pt x="27853" y="36694"/>
                  <a:pt x="26652" y="35226"/>
                </a:cubicBezTo>
                <a:cubicBezTo>
                  <a:pt x="25251" y="33625"/>
                  <a:pt x="24051" y="31824"/>
                  <a:pt x="22349" y="30523"/>
                </a:cubicBezTo>
                <a:cubicBezTo>
                  <a:pt x="21149" y="29622"/>
                  <a:pt x="20014" y="28588"/>
                  <a:pt x="18814" y="27687"/>
                </a:cubicBezTo>
                <a:cubicBezTo>
                  <a:pt x="18013" y="27053"/>
                  <a:pt x="17813" y="27020"/>
                  <a:pt x="16979" y="27587"/>
                </a:cubicBezTo>
                <a:cubicBezTo>
                  <a:pt x="15178" y="28855"/>
                  <a:pt x="13310" y="30022"/>
                  <a:pt x="11575" y="31423"/>
                </a:cubicBezTo>
                <a:cubicBezTo>
                  <a:pt x="9874" y="32858"/>
                  <a:pt x="7906" y="33925"/>
                  <a:pt x="5704" y="34659"/>
                </a:cubicBezTo>
                <a:cubicBezTo>
                  <a:pt x="5137" y="33892"/>
                  <a:pt x="4537" y="33158"/>
                  <a:pt x="4003" y="32357"/>
                </a:cubicBezTo>
                <a:cubicBezTo>
                  <a:pt x="3870" y="32191"/>
                  <a:pt x="3903" y="31824"/>
                  <a:pt x="4003" y="31557"/>
                </a:cubicBezTo>
                <a:cubicBezTo>
                  <a:pt x="4470" y="30122"/>
                  <a:pt x="4904" y="28688"/>
                  <a:pt x="5404" y="27254"/>
                </a:cubicBezTo>
                <a:cubicBezTo>
                  <a:pt x="6071" y="25252"/>
                  <a:pt x="7072" y="23418"/>
                  <a:pt x="8173" y="21583"/>
                </a:cubicBezTo>
                <a:cubicBezTo>
                  <a:pt x="8706" y="20682"/>
                  <a:pt x="8740" y="20582"/>
                  <a:pt x="7906" y="19848"/>
                </a:cubicBezTo>
                <a:cubicBezTo>
                  <a:pt x="6838" y="18848"/>
                  <a:pt x="5671" y="17880"/>
                  <a:pt x="4537" y="16980"/>
                </a:cubicBezTo>
                <a:cubicBezTo>
                  <a:pt x="3870" y="16413"/>
                  <a:pt x="3236" y="15845"/>
                  <a:pt x="2735" y="15145"/>
                </a:cubicBezTo>
                <a:cubicBezTo>
                  <a:pt x="2235" y="14378"/>
                  <a:pt x="1635" y="13644"/>
                  <a:pt x="1068" y="12910"/>
                </a:cubicBezTo>
                <a:cubicBezTo>
                  <a:pt x="867" y="12643"/>
                  <a:pt x="667" y="12343"/>
                  <a:pt x="534" y="12043"/>
                </a:cubicBezTo>
                <a:cubicBezTo>
                  <a:pt x="0" y="10575"/>
                  <a:pt x="534" y="9674"/>
                  <a:pt x="2035" y="9307"/>
                </a:cubicBezTo>
                <a:cubicBezTo>
                  <a:pt x="3736" y="8874"/>
                  <a:pt x="5471" y="8974"/>
                  <a:pt x="7139" y="9641"/>
                </a:cubicBezTo>
                <a:cubicBezTo>
                  <a:pt x="9140" y="10408"/>
                  <a:pt x="11041" y="11309"/>
                  <a:pt x="13009" y="12143"/>
                </a:cubicBezTo>
                <a:cubicBezTo>
                  <a:pt x="13210" y="12210"/>
                  <a:pt x="13376" y="12343"/>
                  <a:pt x="13543" y="12376"/>
                </a:cubicBezTo>
                <a:cubicBezTo>
                  <a:pt x="13877" y="12510"/>
                  <a:pt x="14144" y="12476"/>
                  <a:pt x="14377" y="12176"/>
                </a:cubicBezTo>
                <a:cubicBezTo>
                  <a:pt x="14644" y="11809"/>
                  <a:pt x="14911" y="11476"/>
                  <a:pt x="15178" y="11075"/>
                </a:cubicBezTo>
                <a:cubicBezTo>
                  <a:pt x="17546" y="7373"/>
                  <a:pt x="20682" y="4337"/>
                  <a:pt x="23917" y="1402"/>
                </a:cubicBezTo>
                <a:cubicBezTo>
                  <a:pt x="25552" y="1"/>
                  <a:pt x="27687" y="1235"/>
                  <a:pt x="28187" y="2636"/>
                </a:cubicBezTo>
                <a:cubicBezTo>
                  <a:pt x="28654" y="3870"/>
                  <a:pt x="28487" y="5138"/>
                  <a:pt x="28220" y="6372"/>
                </a:cubicBezTo>
                <a:cubicBezTo>
                  <a:pt x="27753" y="8507"/>
                  <a:pt x="27253" y="10575"/>
                  <a:pt x="26819" y="12710"/>
                </a:cubicBezTo>
                <a:cubicBezTo>
                  <a:pt x="26719" y="13210"/>
                  <a:pt x="26719" y="13677"/>
                  <a:pt x="26652" y="14311"/>
                </a:cubicBezTo>
                <a:close/>
                <a:moveTo>
                  <a:pt x="27019" y="2169"/>
                </a:moveTo>
                <a:cubicBezTo>
                  <a:pt x="26152" y="2136"/>
                  <a:pt x="25585" y="2503"/>
                  <a:pt x="25051" y="2970"/>
                </a:cubicBezTo>
                <a:cubicBezTo>
                  <a:pt x="23484" y="4371"/>
                  <a:pt x="21849" y="5805"/>
                  <a:pt x="20548" y="7506"/>
                </a:cubicBezTo>
                <a:cubicBezTo>
                  <a:pt x="19381" y="9041"/>
                  <a:pt x="18113" y="10508"/>
                  <a:pt x="16912" y="12009"/>
                </a:cubicBezTo>
                <a:cubicBezTo>
                  <a:pt x="16712" y="12276"/>
                  <a:pt x="16579" y="12543"/>
                  <a:pt x="16445" y="12810"/>
                </a:cubicBezTo>
                <a:cubicBezTo>
                  <a:pt x="15845" y="14244"/>
                  <a:pt x="15845" y="14244"/>
                  <a:pt x="14244" y="13977"/>
                </a:cubicBezTo>
                <a:cubicBezTo>
                  <a:pt x="14010" y="13911"/>
                  <a:pt x="13743" y="13811"/>
                  <a:pt x="13510" y="13677"/>
                </a:cubicBezTo>
                <a:cubicBezTo>
                  <a:pt x="12943" y="13377"/>
                  <a:pt x="12409" y="13110"/>
                  <a:pt x="11875" y="12843"/>
                </a:cubicBezTo>
                <a:cubicBezTo>
                  <a:pt x="11008" y="12443"/>
                  <a:pt x="10074" y="12076"/>
                  <a:pt x="9240" y="11676"/>
                </a:cubicBezTo>
                <a:cubicBezTo>
                  <a:pt x="7639" y="10909"/>
                  <a:pt x="6004" y="10275"/>
                  <a:pt x="4170" y="10141"/>
                </a:cubicBezTo>
                <a:cubicBezTo>
                  <a:pt x="2969" y="10041"/>
                  <a:pt x="2702" y="10475"/>
                  <a:pt x="2702" y="11542"/>
                </a:cubicBezTo>
                <a:cubicBezTo>
                  <a:pt x="2702" y="11843"/>
                  <a:pt x="2769" y="12176"/>
                  <a:pt x="2969" y="12443"/>
                </a:cubicBezTo>
                <a:cubicBezTo>
                  <a:pt x="3803" y="13611"/>
                  <a:pt x="4570" y="14845"/>
                  <a:pt x="5571" y="15845"/>
                </a:cubicBezTo>
                <a:cubicBezTo>
                  <a:pt x="7005" y="17313"/>
                  <a:pt x="8740" y="18381"/>
                  <a:pt x="10541" y="19381"/>
                </a:cubicBezTo>
                <a:cubicBezTo>
                  <a:pt x="11575" y="19982"/>
                  <a:pt x="11642" y="20082"/>
                  <a:pt x="11075" y="21183"/>
                </a:cubicBezTo>
                <a:cubicBezTo>
                  <a:pt x="11008" y="21349"/>
                  <a:pt x="10875" y="21550"/>
                  <a:pt x="10808" y="21716"/>
                </a:cubicBezTo>
                <a:cubicBezTo>
                  <a:pt x="9974" y="23317"/>
                  <a:pt x="9007" y="24852"/>
                  <a:pt x="8306" y="26486"/>
                </a:cubicBezTo>
                <a:cubicBezTo>
                  <a:pt x="7505" y="28288"/>
                  <a:pt x="6872" y="30156"/>
                  <a:pt x="6205" y="31990"/>
                </a:cubicBezTo>
                <a:cubicBezTo>
                  <a:pt x="6071" y="32257"/>
                  <a:pt x="6171" y="32624"/>
                  <a:pt x="6138" y="33158"/>
                </a:cubicBezTo>
                <a:cubicBezTo>
                  <a:pt x="6638" y="32891"/>
                  <a:pt x="6972" y="32791"/>
                  <a:pt x="7305" y="32624"/>
                </a:cubicBezTo>
                <a:cubicBezTo>
                  <a:pt x="7572" y="32491"/>
                  <a:pt x="7839" y="32324"/>
                  <a:pt x="8073" y="32157"/>
                </a:cubicBezTo>
                <a:cubicBezTo>
                  <a:pt x="9140" y="31523"/>
                  <a:pt x="10241" y="31023"/>
                  <a:pt x="11175" y="30256"/>
                </a:cubicBezTo>
                <a:cubicBezTo>
                  <a:pt x="12976" y="28755"/>
                  <a:pt x="15078" y="27687"/>
                  <a:pt x="16512" y="25753"/>
                </a:cubicBezTo>
                <a:cubicBezTo>
                  <a:pt x="16745" y="25386"/>
                  <a:pt x="17079" y="25352"/>
                  <a:pt x="17479" y="25652"/>
                </a:cubicBezTo>
                <a:cubicBezTo>
                  <a:pt x="18013" y="26086"/>
                  <a:pt x="18580" y="26553"/>
                  <a:pt x="19147" y="27020"/>
                </a:cubicBezTo>
                <a:cubicBezTo>
                  <a:pt x="20815" y="28388"/>
                  <a:pt x="22516" y="29722"/>
                  <a:pt x="24151" y="31190"/>
                </a:cubicBezTo>
                <a:cubicBezTo>
                  <a:pt x="25752" y="32591"/>
                  <a:pt x="27053" y="34392"/>
                  <a:pt x="28821" y="35693"/>
                </a:cubicBezTo>
                <a:cubicBezTo>
                  <a:pt x="29521" y="36227"/>
                  <a:pt x="30222" y="36527"/>
                  <a:pt x="30989" y="36794"/>
                </a:cubicBezTo>
                <a:cubicBezTo>
                  <a:pt x="31856" y="37027"/>
                  <a:pt x="32256" y="36827"/>
                  <a:pt x="32757" y="35993"/>
                </a:cubicBezTo>
                <a:cubicBezTo>
                  <a:pt x="33157" y="35359"/>
                  <a:pt x="33324" y="34692"/>
                  <a:pt x="33157" y="33992"/>
                </a:cubicBezTo>
                <a:cubicBezTo>
                  <a:pt x="32924" y="33225"/>
                  <a:pt x="32723" y="32457"/>
                  <a:pt x="32457" y="31690"/>
                </a:cubicBezTo>
                <a:cubicBezTo>
                  <a:pt x="31623" y="29222"/>
                  <a:pt x="30222" y="27154"/>
                  <a:pt x="28721" y="25052"/>
                </a:cubicBezTo>
                <a:cubicBezTo>
                  <a:pt x="28420" y="24685"/>
                  <a:pt x="28220" y="24218"/>
                  <a:pt x="28053" y="23818"/>
                </a:cubicBezTo>
                <a:cubicBezTo>
                  <a:pt x="27887" y="23384"/>
                  <a:pt x="28087" y="23017"/>
                  <a:pt x="28454" y="22784"/>
                </a:cubicBezTo>
                <a:cubicBezTo>
                  <a:pt x="29555" y="21983"/>
                  <a:pt x="30622" y="21183"/>
                  <a:pt x="31689" y="20349"/>
                </a:cubicBezTo>
                <a:cubicBezTo>
                  <a:pt x="34225" y="18347"/>
                  <a:pt x="36459" y="16012"/>
                  <a:pt x="38528" y="13510"/>
                </a:cubicBezTo>
                <a:cubicBezTo>
                  <a:pt x="38895" y="13043"/>
                  <a:pt x="39228" y="12510"/>
                  <a:pt x="39395" y="11943"/>
                </a:cubicBezTo>
                <a:cubicBezTo>
                  <a:pt x="38528" y="11609"/>
                  <a:pt x="38127" y="11509"/>
                  <a:pt x="37293" y="11809"/>
                </a:cubicBezTo>
                <a:cubicBezTo>
                  <a:pt x="35926" y="12276"/>
                  <a:pt x="34591" y="12777"/>
                  <a:pt x="33257" y="13310"/>
                </a:cubicBezTo>
                <a:cubicBezTo>
                  <a:pt x="32056" y="13811"/>
                  <a:pt x="30889" y="14378"/>
                  <a:pt x="29621" y="14811"/>
                </a:cubicBezTo>
                <a:cubicBezTo>
                  <a:pt x="28354" y="15278"/>
                  <a:pt x="27186" y="15845"/>
                  <a:pt x="26052" y="16613"/>
                </a:cubicBezTo>
                <a:cubicBezTo>
                  <a:pt x="25251" y="17146"/>
                  <a:pt x="24918" y="17013"/>
                  <a:pt x="24418" y="16179"/>
                </a:cubicBezTo>
                <a:cubicBezTo>
                  <a:pt x="24084" y="15645"/>
                  <a:pt x="24084" y="15112"/>
                  <a:pt x="24351" y="14511"/>
                </a:cubicBezTo>
                <a:cubicBezTo>
                  <a:pt x="24618" y="13811"/>
                  <a:pt x="24918" y="13110"/>
                  <a:pt x="25118" y="12376"/>
                </a:cubicBezTo>
                <a:cubicBezTo>
                  <a:pt x="25752" y="10208"/>
                  <a:pt x="26352" y="8007"/>
                  <a:pt x="26886" y="5805"/>
                </a:cubicBezTo>
                <a:cubicBezTo>
                  <a:pt x="27186" y="4671"/>
                  <a:pt x="27253" y="3470"/>
                  <a:pt x="27019" y="2169"/>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31"/>
          <p:cNvSpPr/>
          <p:nvPr/>
        </p:nvSpPr>
        <p:spPr>
          <a:xfrm>
            <a:off x="7649000" y="418656"/>
            <a:ext cx="1047696" cy="1084759"/>
          </a:xfrm>
          <a:custGeom>
            <a:rect b="b" l="l" r="r" t="t"/>
            <a:pathLst>
              <a:path extrusionOk="0" h="42965" w="41497">
                <a:moveTo>
                  <a:pt x="19481" y="42964"/>
                </a:moveTo>
                <a:cubicBezTo>
                  <a:pt x="19281" y="42497"/>
                  <a:pt x="19014" y="42130"/>
                  <a:pt x="18914" y="41730"/>
                </a:cubicBezTo>
                <a:cubicBezTo>
                  <a:pt x="18213" y="39829"/>
                  <a:pt x="17613" y="37861"/>
                  <a:pt x="16845" y="35959"/>
                </a:cubicBezTo>
                <a:cubicBezTo>
                  <a:pt x="15911" y="33491"/>
                  <a:pt x="14844" y="31056"/>
                  <a:pt x="13910" y="28654"/>
                </a:cubicBezTo>
                <a:cubicBezTo>
                  <a:pt x="13610" y="27954"/>
                  <a:pt x="13143" y="27620"/>
                  <a:pt x="12442" y="27453"/>
                </a:cubicBezTo>
                <a:cubicBezTo>
                  <a:pt x="10274" y="26953"/>
                  <a:pt x="8106" y="26419"/>
                  <a:pt x="5938" y="25885"/>
                </a:cubicBezTo>
                <a:cubicBezTo>
                  <a:pt x="4403" y="25485"/>
                  <a:pt x="2869" y="25018"/>
                  <a:pt x="1401" y="24518"/>
                </a:cubicBezTo>
                <a:cubicBezTo>
                  <a:pt x="567" y="24284"/>
                  <a:pt x="0" y="23717"/>
                  <a:pt x="67" y="22616"/>
                </a:cubicBezTo>
                <a:cubicBezTo>
                  <a:pt x="901" y="22216"/>
                  <a:pt x="1768" y="21716"/>
                  <a:pt x="2669" y="21482"/>
                </a:cubicBezTo>
                <a:cubicBezTo>
                  <a:pt x="5304" y="20815"/>
                  <a:pt x="7906" y="19881"/>
                  <a:pt x="10341" y="18780"/>
                </a:cubicBezTo>
                <a:cubicBezTo>
                  <a:pt x="11075" y="18447"/>
                  <a:pt x="11842" y="18180"/>
                  <a:pt x="12609" y="17880"/>
                </a:cubicBezTo>
                <a:cubicBezTo>
                  <a:pt x="13310" y="17613"/>
                  <a:pt x="13643" y="17012"/>
                  <a:pt x="13910" y="16312"/>
                </a:cubicBezTo>
                <a:cubicBezTo>
                  <a:pt x="15244" y="11875"/>
                  <a:pt x="16645" y="7405"/>
                  <a:pt x="18013" y="3002"/>
                </a:cubicBezTo>
                <a:cubicBezTo>
                  <a:pt x="18213" y="2369"/>
                  <a:pt x="18347" y="1701"/>
                  <a:pt x="18580" y="1101"/>
                </a:cubicBezTo>
                <a:cubicBezTo>
                  <a:pt x="18680" y="701"/>
                  <a:pt x="18914" y="334"/>
                  <a:pt x="19180" y="134"/>
                </a:cubicBezTo>
                <a:cubicBezTo>
                  <a:pt x="19347" y="0"/>
                  <a:pt x="19881" y="0"/>
                  <a:pt x="20014" y="134"/>
                </a:cubicBezTo>
                <a:cubicBezTo>
                  <a:pt x="20515" y="801"/>
                  <a:pt x="21149" y="1368"/>
                  <a:pt x="21315" y="2235"/>
                </a:cubicBezTo>
                <a:cubicBezTo>
                  <a:pt x="21582" y="3403"/>
                  <a:pt x="22016" y="4537"/>
                  <a:pt x="22416" y="5671"/>
                </a:cubicBezTo>
                <a:cubicBezTo>
                  <a:pt x="22449" y="5838"/>
                  <a:pt x="22583" y="6004"/>
                  <a:pt x="22583" y="6171"/>
                </a:cubicBezTo>
                <a:cubicBezTo>
                  <a:pt x="22983" y="9007"/>
                  <a:pt x="24151" y="11642"/>
                  <a:pt x="24951" y="14377"/>
                </a:cubicBezTo>
                <a:cubicBezTo>
                  <a:pt x="25652" y="16712"/>
                  <a:pt x="25518" y="16712"/>
                  <a:pt x="28287" y="17046"/>
                </a:cubicBezTo>
                <a:cubicBezTo>
                  <a:pt x="29821" y="17246"/>
                  <a:pt x="31356" y="17479"/>
                  <a:pt x="32924" y="17713"/>
                </a:cubicBezTo>
                <a:cubicBezTo>
                  <a:pt x="35192" y="18147"/>
                  <a:pt x="37494" y="18547"/>
                  <a:pt x="39762" y="19014"/>
                </a:cubicBezTo>
                <a:cubicBezTo>
                  <a:pt x="40429" y="19147"/>
                  <a:pt x="41196" y="19181"/>
                  <a:pt x="41496" y="20181"/>
                </a:cubicBezTo>
                <a:cubicBezTo>
                  <a:pt x="41196" y="20381"/>
                  <a:pt x="40863" y="20648"/>
                  <a:pt x="40529" y="20848"/>
                </a:cubicBezTo>
                <a:cubicBezTo>
                  <a:pt x="37427" y="22650"/>
                  <a:pt x="34225" y="24418"/>
                  <a:pt x="31089" y="26152"/>
                </a:cubicBezTo>
                <a:cubicBezTo>
                  <a:pt x="29421" y="27053"/>
                  <a:pt x="27687" y="27920"/>
                  <a:pt x="25952" y="28721"/>
                </a:cubicBezTo>
                <a:cubicBezTo>
                  <a:pt x="24885" y="29188"/>
                  <a:pt x="24317" y="29855"/>
                  <a:pt x="24017" y="30922"/>
                </a:cubicBezTo>
                <a:cubicBezTo>
                  <a:pt x="23117" y="34358"/>
                  <a:pt x="22116" y="37727"/>
                  <a:pt x="21149" y="41096"/>
                </a:cubicBezTo>
                <a:cubicBezTo>
                  <a:pt x="20848" y="41830"/>
                  <a:pt x="20481" y="42564"/>
                  <a:pt x="19481" y="42964"/>
                </a:cubicBezTo>
                <a:close/>
                <a:moveTo>
                  <a:pt x="21249" y="19981"/>
                </a:moveTo>
                <a:cubicBezTo>
                  <a:pt x="20515" y="22016"/>
                  <a:pt x="20181" y="23951"/>
                  <a:pt x="20181" y="25952"/>
                </a:cubicBezTo>
                <a:cubicBezTo>
                  <a:pt x="20815" y="24184"/>
                  <a:pt x="21282" y="22350"/>
                  <a:pt x="21682" y="20548"/>
                </a:cubicBezTo>
                <a:cubicBezTo>
                  <a:pt x="21682" y="20448"/>
                  <a:pt x="21482" y="20281"/>
                  <a:pt x="21249" y="19981"/>
                </a:cubicBezTo>
                <a:close/>
                <a:moveTo>
                  <a:pt x="20014" y="33724"/>
                </a:moveTo>
                <a:cubicBezTo>
                  <a:pt x="20982" y="32056"/>
                  <a:pt x="21149" y="31323"/>
                  <a:pt x="20682" y="30355"/>
                </a:cubicBezTo>
                <a:cubicBezTo>
                  <a:pt x="20148" y="31156"/>
                  <a:pt x="19881" y="32190"/>
                  <a:pt x="20014" y="33724"/>
                </a:cubicBezTo>
                <a:close/>
                <a:moveTo>
                  <a:pt x="16612" y="16112"/>
                </a:moveTo>
                <a:cubicBezTo>
                  <a:pt x="17312" y="14811"/>
                  <a:pt x="16812" y="13343"/>
                  <a:pt x="17079" y="12009"/>
                </a:cubicBezTo>
                <a:cubicBezTo>
                  <a:pt x="16645" y="13343"/>
                  <a:pt x="16112" y="14644"/>
                  <a:pt x="16612" y="16112"/>
                </a:cubicBezTo>
                <a:close/>
                <a:moveTo>
                  <a:pt x="22283" y="24451"/>
                </a:moveTo>
                <a:cubicBezTo>
                  <a:pt x="22149" y="24384"/>
                  <a:pt x="22083" y="24384"/>
                  <a:pt x="21949" y="24351"/>
                </a:cubicBezTo>
                <a:cubicBezTo>
                  <a:pt x="21182" y="25652"/>
                  <a:pt x="21149" y="26286"/>
                  <a:pt x="21816" y="27053"/>
                </a:cubicBezTo>
                <a:cubicBezTo>
                  <a:pt x="21949" y="26152"/>
                  <a:pt x="22116" y="25285"/>
                  <a:pt x="22283" y="24451"/>
                </a:cubicBezTo>
                <a:close/>
                <a:moveTo>
                  <a:pt x="15278" y="22283"/>
                </a:moveTo>
                <a:cubicBezTo>
                  <a:pt x="15511" y="21115"/>
                  <a:pt x="16112" y="20015"/>
                  <a:pt x="15911" y="18547"/>
                </a:cubicBezTo>
                <a:cubicBezTo>
                  <a:pt x="15244" y="19981"/>
                  <a:pt x="14977" y="21449"/>
                  <a:pt x="15278" y="22283"/>
                </a:cubicBezTo>
                <a:close/>
                <a:moveTo>
                  <a:pt x="11241" y="20281"/>
                </a:moveTo>
                <a:cubicBezTo>
                  <a:pt x="10141" y="20782"/>
                  <a:pt x="10608" y="21549"/>
                  <a:pt x="10774" y="22283"/>
                </a:cubicBezTo>
                <a:cubicBezTo>
                  <a:pt x="10941" y="21616"/>
                  <a:pt x="11108" y="20949"/>
                  <a:pt x="11241" y="20281"/>
                </a:cubicBezTo>
                <a:close/>
                <a:moveTo>
                  <a:pt x="8473" y="22850"/>
                </a:moveTo>
                <a:cubicBezTo>
                  <a:pt x="8606" y="22883"/>
                  <a:pt x="8740" y="22883"/>
                  <a:pt x="8906" y="22950"/>
                </a:cubicBezTo>
                <a:cubicBezTo>
                  <a:pt x="9007" y="22450"/>
                  <a:pt x="9107" y="21983"/>
                  <a:pt x="9240" y="21482"/>
                </a:cubicBezTo>
                <a:cubicBezTo>
                  <a:pt x="8439" y="21782"/>
                  <a:pt x="8139" y="22216"/>
                  <a:pt x="8473" y="22850"/>
                </a:cubicBezTo>
                <a:close/>
                <a:moveTo>
                  <a:pt x="11241" y="24451"/>
                </a:moveTo>
                <a:cubicBezTo>
                  <a:pt x="10307" y="24885"/>
                  <a:pt x="10307" y="24885"/>
                  <a:pt x="10674" y="25719"/>
                </a:cubicBezTo>
                <a:cubicBezTo>
                  <a:pt x="11275" y="25485"/>
                  <a:pt x="11408" y="25018"/>
                  <a:pt x="11241" y="24451"/>
                </a:cubicBezTo>
                <a:close/>
                <a:moveTo>
                  <a:pt x="21782" y="28054"/>
                </a:moveTo>
                <a:cubicBezTo>
                  <a:pt x="21649" y="28020"/>
                  <a:pt x="21549" y="28020"/>
                  <a:pt x="21449" y="27987"/>
                </a:cubicBezTo>
                <a:cubicBezTo>
                  <a:pt x="21215" y="28387"/>
                  <a:pt x="20848" y="28821"/>
                  <a:pt x="21449" y="29621"/>
                </a:cubicBezTo>
                <a:cubicBezTo>
                  <a:pt x="21616" y="28954"/>
                  <a:pt x="21682" y="28487"/>
                  <a:pt x="21782" y="28054"/>
                </a:cubicBezTo>
                <a:close/>
                <a:moveTo>
                  <a:pt x="17179" y="33191"/>
                </a:moveTo>
                <a:cubicBezTo>
                  <a:pt x="17779" y="32790"/>
                  <a:pt x="17880" y="32457"/>
                  <a:pt x="17446" y="32157"/>
                </a:cubicBezTo>
                <a:cubicBezTo>
                  <a:pt x="17346" y="32056"/>
                  <a:pt x="17146" y="32190"/>
                  <a:pt x="16979" y="32223"/>
                </a:cubicBezTo>
                <a:cubicBezTo>
                  <a:pt x="17012" y="32557"/>
                  <a:pt x="17112" y="32890"/>
                  <a:pt x="17179" y="33191"/>
                </a:cubicBezTo>
                <a:close/>
                <a:moveTo>
                  <a:pt x="19981" y="10775"/>
                </a:moveTo>
                <a:cubicBezTo>
                  <a:pt x="20081" y="10775"/>
                  <a:pt x="20181" y="10808"/>
                  <a:pt x="20281" y="10808"/>
                </a:cubicBezTo>
                <a:cubicBezTo>
                  <a:pt x="20415" y="10441"/>
                  <a:pt x="20648" y="10041"/>
                  <a:pt x="20181" y="9607"/>
                </a:cubicBezTo>
                <a:cubicBezTo>
                  <a:pt x="20148" y="9974"/>
                  <a:pt x="20081" y="10374"/>
                  <a:pt x="19981" y="10775"/>
                </a:cubicBezTo>
                <a:close/>
                <a:moveTo>
                  <a:pt x="19447" y="3369"/>
                </a:moveTo>
                <a:cubicBezTo>
                  <a:pt x="19247" y="3803"/>
                  <a:pt x="19114" y="4036"/>
                  <a:pt x="18847" y="4470"/>
                </a:cubicBezTo>
                <a:cubicBezTo>
                  <a:pt x="19681" y="4337"/>
                  <a:pt x="19647" y="3970"/>
                  <a:pt x="19447" y="3369"/>
                </a:cubicBezTo>
                <a:close/>
                <a:moveTo>
                  <a:pt x="22516" y="10808"/>
                </a:moveTo>
                <a:cubicBezTo>
                  <a:pt x="22650" y="10775"/>
                  <a:pt x="22783" y="10708"/>
                  <a:pt x="22950" y="10675"/>
                </a:cubicBezTo>
                <a:cubicBezTo>
                  <a:pt x="22816" y="10441"/>
                  <a:pt x="22750" y="10207"/>
                  <a:pt x="22616" y="9974"/>
                </a:cubicBezTo>
                <a:cubicBezTo>
                  <a:pt x="22516" y="10007"/>
                  <a:pt x="22449" y="10041"/>
                  <a:pt x="22349" y="10041"/>
                </a:cubicBezTo>
                <a:cubicBezTo>
                  <a:pt x="22383" y="10308"/>
                  <a:pt x="22483" y="10541"/>
                  <a:pt x="22516" y="10808"/>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idx="1" type="subTitle"/>
          </p:nvPr>
        </p:nvSpPr>
        <p:spPr>
          <a:xfrm>
            <a:off x="1181425" y="2928225"/>
            <a:ext cx="2907600" cy="505200"/>
          </a:xfrm>
          <a:prstGeom prst="rect">
            <a:avLst/>
          </a:prstGeom>
        </p:spPr>
        <p:txBody>
          <a:bodyPr anchorCtr="0" anchor="b" bIns="91425" lIns="91425" spcFirstLastPara="1" rIns="91425" wrap="square" tIns="91425">
            <a:noAutofit/>
          </a:bodyPr>
          <a:lstStyle>
            <a:lvl1pPr lv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7" name="Google Shape;27;p5"/>
          <p:cNvSpPr txBox="1"/>
          <p:nvPr>
            <p:ph idx="2" type="subTitle"/>
          </p:nvPr>
        </p:nvSpPr>
        <p:spPr>
          <a:xfrm>
            <a:off x="4836300" y="2928225"/>
            <a:ext cx="2907600" cy="505200"/>
          </a:xfrm>
          <a:prstGeom prst="rect">
            <a:avLst/>
          </a:prstGeom>
        </p:spPr>
        <p:txBody>
          <a:bodyPr anchorCtr="0" anchor="b"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200">
                <a:solidFill>
                  <a:schemeClr val="lt1"/>
                </a:solidFill>
                <a:latin typeface="Margarine"/>
                <a:ea typeface="Margarine"/>
                <a:cs typeface="Margarine"/>
                <a:sym typeface="Margarine"/>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8" name="Google Shape;28;p5"/>
          <p:cNvSpPr txBox="1"/>
          <p:nvPr>
            <p:ph idx="3" type="subTitle"/>
          </p:nvPr>
        </p:nvSpPr>
        <p:spPr>
          <a:xfrm>
            <a:off x="1181425" y="3410325"/>
            <a:ext cx="2907600" cy="739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9" name="Google Shape;29;p5"/>
          <p:cNvSpPr txBox="1"/>
          <p:nvPr>
            <p:ph idx="4" type="subTitle"/>
          </p:nvPr>
        </p:nvSpPr>
        <p:spPr>
          <a:xfrm>
            <a:off x="4836300" y="3410325"/>
            <a:ext cx="2907600" cy="739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0" name="Google Shape;30;p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31" name="Google Shape;31;p5"/>
          <p:cNvSpPr/>
          <p:nvPr/>
        </p:nvSpPr>
        <p:spPr>
          <a:xfrm>
            <a:off x="4915777" y="-33410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5"/>
          <p:cNvSpPr/>
          <p:nvPr/>
        </p:nvSpPr>
        <p:spPr>
          <a:xfrm flipH="1" rot="10800000">
            <a:off x="7497162" y="404498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5"/>
          <p:cNvSpPr/>
          <p:nvPr/>
        </p:nvSpPr>
        <p:spPr>
          <a:xfrm flipH="1" rot="-4868620">
            <a:off x="-1919774" y="2322867"/>
            <a:ext cx="4094108" cy="2165369"/>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5"/>
          <p:cNvSpPr/>
          <p:nvPr/>
        </p:nvSpPr>
        <p:spPr>
          <a:xfrm rot="-5400000">
            <a:off x="8160526" y="3248532"/>
            <a:ext cx="1554994" cy="2578445"/>
          </a:xfrm>
          <a:custGeom>
            <a:rect b="b" l="l" r="r" t="t"/>
            <a:pathLst>
              <a:path extrusionOk="0" h="8449" w="5095">
                <a:moveTo>
                  <a:pt x="3682" y="241"/>
                </a:moveTo>
                <a:cubicBezTo>
                  <a:pt x="3958" y="241"/>
                  <a:pt x="4222" y="334"/>
                  <a:pt x="4456" y="482"/>
                </a:cubicBezTo>
                <a:cubicBezTo>
                  <a:pt x="4721" y="640"/>
                  <a:pt x="4751" y="915"/>
                  <a:pt x="4584" y="1171"/>
                </a:cubicBezTo>
                <a:cubicBezTo>
                  <a:pt x="4426" y="1427"/>
                  <a:pt x="4180" y="1564"/>
                  <a:pt x="3895" y="1613"/>
                </a:cubicBezTo>
                <a:cubicBezTo>
                  <a:pt x="3748" y="1643"/>
                  <a:pt x="3610" y="1653"/>
                  <a:pt x="3462" y="1663"/>
                </a:cubicBezTo>
                <a:cubicBezTo>
                  <a:pt x="3315" y="1643"/>
                  <a:pt x="3177" y="1623"/>
                  <a:pt x="3020" y="1604"/>
                </a:cubicBezTo>
                <a:cubicBezTo>
                  <a:pt x="2921" y="1594"/>
                  <a:pt x="2862" y="1545"/>
                  <a:pt x="2853" y="1446"/>
                </a:cubicBezTo>
                <a:cubicBezTo>
                  <a:pt x="2823" y="1259"/>
                  <a:pt x="2774" y="1082"/>
                  <a:pt x="2803" y="905"/>
                </a:cubicBezTo>
                <a:cubicBezTo>
                  <a:pt x="2853" y="571"/>
                  <a:pt x="3049" y="374"/>
                  <a:pt x="3354" y="286"/>
                </a:cubicBezTo>
                <a:cubicBezTo>
                  <a:pt x="3465" y="255"/>
                  <a:pt x="3574" y="241"/>
                  <a:pt x="3682" y="241"/>
                </a:cubicBezTo>
                <a:close/>
                <a:moveTo>
                  <a:pt x="1" y="0"/>
                </a:moveTo>
                <a:cubicBezTo>
                  <a:pt x="1" y="69"/>
                  <a:pt x="1" y="138"/>
                  <a:pt x="10" y="237"/>
                </a:cubicBezTo>
                <a:lnTo>
                  <a:pt x="482" y="600"/>
                </a:lnTo>
                <a:cubicBezTo>
                  <a:pt x="1151" y="1082"/>
                  <a:pt x="1849" y="1505"/>
                  <a:pt x="2646" y="1722"/>
                </a:cubicBezTo>
                <a:cubicBezTo>
                  <a:pt x="2735" y="1751"/>
                  <a:pt x="2784" y="1781"/>
                  <a:pt x="2823" y="1869"/>
                </a:cubicBezTo>
                <a:cubicBezTo>
                  <a:pt x="2872" y="1997"/>
                  <a:pt x="2921" y="2125"/>
                  <a:pt x="2990" y="2243"/>
                </a:cubicBezTo>
                <a:cubicBezTo>
                  <a:pt x="3128" y="2459"/>
                  <a:pt x="3285" y="2656"/>
                  <a:pt x="3433" y="2862"/>
                </a:cubicBezTo>
                <a:cubicBezTo>
                  <a:pt x="3679" y="3148"/>
                  <a:pt x="3944" y="3443"/>
                  <a:pt x="4190" y="3738"/>
                </a:cubicBezTo>
                <a:cubicBezTo>
                  <a:pt x="4515" y="4141"/>
                  <a:pt x="4741" y="4603"/>
                  <a:pt x="4810" y="5124"/>
                </a:cubicBezTo>
                <a:cubicBezTo>
                  <a:pt x="4859" y="5449"/>
                  <a:pt x="4898" y="5783"/>
                  <a:pt x="4810" y="6098"/>
                </a:cubicBezTo>
                <a:cubicBezTo>
                  <a:pt x="4741" y="6373"/>
                  <a:pt x="4633" y="6629"/>
                  <a:pt x="4515" y="6885"/>
                </a:cubicBezTo>
                <a:cubicBezTo>
                  <a:pt x="4436" y="7091"/>
                  <a:pt x="4269" y="7239"/>
                  <a:pt x="4102" y="7377"/>
                </a:cubicBezTo>
                <a:cubicBezTo>
                  <a:pt x="4023" y="7436"/>
                  <a:pt x="3964" y="7514"/>
                  <a:pt x="3895" y="7563"/>
                </a:cubicBezTo>
                <a:cubicBezTo>
                  <a:pt x="3718" y="7681"/>
                  <a:pt x="3551" y="7829"/>
                  <a:pt x="3364" y="7927"/>
                </a:cubicBezTo>
                <a:cubicBezTo>
                  <a:pt x="2915" y="8161"/>
                  <a:pt x="2440" y="8253"/>
                  <a:pt x="1938" y="8253"/>
                </a:cubicBezTo>
                <a:cubicBezTo>
                  <a:pt x="1912" y="8253"/>
                  <a:pt x="1885" y="8252"/>
                  <a:pt x="1859" y="8252"/>
                </a:cubicBezTo>
                <a:cubicBezTo>
                  <a:pt x="1309" y="8252"/>
                  <a:pt x="768" y="8173"/>
                  <a:pt x="217" y="8104"/>
                </a:cubicBezTo>
                <a:cubicBezTo>
                  <a:pt x="158" y="8095"/>
                  <a:pt x="79" y="8095"/>
                  <a:pt x="10" y="8095"/>
                </a:cubicBezTo>
                <a:lnTo>
                  <a:pt x="10" y="8252"/>
                </a:lnTo>
                <a:cubicBezTo>
                  <a:pt x="394" y="8301"/>
                  <a:pt x="768" y="8360"/>
                  <a:pt x="1151" y="8399"/>
                </a:cubicBezTo>
                <a:cubicBezTo>
                  <a:pt x="1466" y="8419"/>
                  <a:pt x="1790" y="8439"/>
                  <a:pt x="2125" y="8449"/>
                </a:cubicBezTo>
                <a:cubicBezTo>
                  <a:pt x="2607" y="8399"/>
                  <a:pt x="3069" y="8311"/>
                  <a:pt x="3492" y="8065"/>
                </a:cubicBezTo>
                <a:cubicBezTo>
                  <a:pt x="3669" y="7947"/>
                  <a:pt x="3856" y="7809"/>
                  <a:pt x="4043" y="7672"/>
                </a:cubicBezTo>
                <a:cubicBezTo>
                  <a:pt x="4092" y="7632"/>
                  <a:pt x="4131" y="7573"/>
                  <a:pt x="4180" y="7534"/>
                </a:cubicBezTo>
                <a:cubicBezTo>
                  <a:pt x="4721" y="7111"/>
                  <a:pt x="4977" y="6521"/>
                  <a:pt x="5026" y="5862"/>
                </a:cubicBezTo>
                <a:cubicBezTo>
                  <a:pt x="5095" y="4957"/>
                  <a:pt x="4829" y="4141"/>
                  <a:pt x="4180" y="3472"/>
                </a:cubicBezTo>
                <a:cubicBezTo>
                  <a:pt x="3807" y="3089"/>
                  <a:pt x="3492" y="2656"/>
                  <a:pt x="3197" y="2213"/>
                </a:cubicBezTo>
                <a:cubicBezTo>
                  <a:pt x="3138" y="2135"/>
                  <a:pt x="3099" y="2046"/>
                  <a:pt x="3059" y="1958"/>
                </a:cubicBezTo>
                <a:cubicBezTo>
                  <a:pt x="3049" y="1918"/>
                  <a:pt x="3049" y="1869"/>
                  <a:pt x="3030" y="1820"/>
                </a:cubicBezTo>
                <a:cubicBezTo>
                  <a:pt x="3082" y="1820"/>
                  <a:pt x="3121" y="1816"/>
                  <a:pt x="3159" y="1816"/>
                </a:cubicBezTo>
                <a:cubicBezTo>
                  <a:pt x="3178" y="1816"/>
                  <a:pt x="3197" y="1817"/>
                  <a:pt x="3217" y="1820"/>
                </a:cubicBezTo>
                <a:cubicBezTo>
                  <a:pt x="3300" y="1831"/>
                  <a:pt x="3382" y="1836"/>
                  <a:pt x="3465" y="1836"/>
                </a:cubicBezTo>
                <a:cubicBezTo>
                  <a:pt x="3683" y="1836"/>
                  <a:pt x="3897" y="1801"/>
                  <a:pt x="4111" y="1751"/>
                </a:cubicBezTo>
                <a:cubicBezTo>
                  <a:pt x="4456" y="1663"/>
                  <a:pt x="4692" y="1446"/>
                  <a:pt x="4829" y="1112"/>
                </a:cubicBezTo>
                <a:cubicBezTo>
                  <a:pt x="4918" y="876"/>
                  <a:pt x="4879" y="610"/>
                  <a:pt x="4682" y="443"/>
                </a:cubicBezTo>
                <a:cubicBezTo>
                  <a:pt x="4392" y="194"/>
                  <a:pt x="4079" y="69"/>
                  <a:pt x="3740" y="69"/>
                </a:cubicBezTo>
                <a:cubicBezTo>
                  <a:pt x="3584" y="69"/>
                  <a:pt x="3423" y="95"/>
                  <a:pt x="3256" y="148"/>
                </a:cubicBezTo>
                <a:cubicBezTo>
                  <a:pt x="3000" y="227"/>
                  <a:pt x="2833" y="414"/>
                  <a:pt x="2676" y="610"/>
                </a:cubicBezTo>
                <a:cubicBezTo>
                  <a:pt x="2587" y="905"/>
                  <a:pt x="2617" y="1200"/>
                  <a:pt x="2676" y="1515"/>
                </a:cubicBezTo>
                <a:cubicBezTo>
                  <a:pt x="2567" y="1495"/>
                  <a:pt x="2479" y="1466"/>
                  <a:pt x="2410" y="1446"/>
                </a:cubicBezTo>
                <a:cubicBezTo>
                  <a:pt x="1692" y="1200"/>
                  <a:pt x="1063" y="787"/>
                  <a:pt x="463" y="345"/>
                </a:cubicBezTo>
                <a:cubicBezTo>
                  <a:pt x="315" y="227"/>
                  <a:pt x="158" y="118"/>
                  <a:pt x="1"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6174961">
            <a:off x="7429220" y="108100"/>
            <a:ext cx="923954" cy="881391"/>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5"/>
          <p:cNvSpPr/>
          <p:nvPr/>
        </p:nvSpPr>
        <p:spPr>
          <a:xfrm>
            <a:off x="421200" y="4150746"/>
            <a:ext cx="872854" cy="803662"/>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39" name="Google Shape;39;p6"/>
          <p:cNvSpPr/>
          <p:nvPr/>
        </p:nvSpPr>
        <p:spPr>
          <a:xfrm rot="-8994057">
            <a:off x="-1165790" y="3837838"/>
            <a:ext cx="3374849" cy="1784970"/>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6"/>
          <p:cNvSpPr/>
          <p:nvPr/>
        </p:nvSpPr>
        <p:spPr>
          <a:xfrm>
            <a:off x="6695075" y="-822875"/>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1" name="Shape 41"/>
        <p:cNvGrpSpPr/>
        <p:nvPr/>
      </p:nvGrpSpPr>
      <p:grpSpPr>
        <a:xfrm>
          <a:off x="0" y="0"/>
          <a:ext cx="0" cy="0"/>
          <a:chOff x="0" y="0"/>
          <a:chExt cx="0" cy="0"/>
        </a:xfrm>
      </p:grpSpPr>
      <p:sp>
        <p:nvSpPr>
          <p:cNvPr id="42" name="Google Shape;42;p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43" name="Google Shape;43;p7"/>
          <p:cNvSpPr txBox="1"/>
          <p:nvPr>
            <p:ph idx="1" type="body"/>
          </p:nvPr>
        </p:nvSpPr>
        <p:spPr>
          <a:xfrm>
            <a:off x="720000" y="1401750"/>
            <a:ext cx="4068900" cy="2557500"/>
          </a:xfrm>
          <a:prstGeom prst="rect">
            <a:avLst/>
          </a:prstGeom>
        </p:spPr>
        <p:txBody>
          <a:bodyPr anchorCtr="0" anchor="t" bIns="91425" lIns="91425" spcFirstLastPara="1" rIns="91425" wrap="square" tIns="91425">
            <a:noAutofit/>
          </a:bodyPr>
          <a:lstStyle>
            <a:lvl1pPr indent="-292100" lvl="0" marL="457200" rtl="0">
              <a:spcBef>
                <a:spcPts val="0"/>
              </a:spcBef>
              <a:spcAft>
                <a:spcPts val="0"/>
              </a:spcAft>
              <a:buSzPts val="1000"/>
              <a:buChar char="●"/>
              <a:defRPr sz="1400">
                <a:solidFill>
                  <a:srgbClr val="434343"/>
                </a:solidFill>
              </a:defRPr>
            </a:lvl1pPr>
            <a:lvl2pPr indent="-317500" lvl="1" marL="914400" rtl="0">
              <a:lnSpc>
                <a:spcPct val="115000"/>
              </a:lnSpc>
              <a:spcBef>
                <a:spcPts val="0"/>
              </a:spcBef>
              <a:spcAft>
                <a:spcPts val="0"/>
              </a:spcAft>
              <a:buSzPts val="1400"/>
              <a:buChar char="○"/>
              <a:defRPr>
                <a:solidFill>
                  <a:srgbClr val="434343"/>
                </a:solidFill>
              </a:defRPr>
            </a:lvl2pPr>
            <a:lvl3pPr indent="-317500" lvl="2" marL="1371600" rtl="0">
              <a:lnSpc>
                <a:spcPct val="115000"/>
              </a:lnSpc>
              <a:spcBef>
                <a:spcPts val="0"/>
              </a:spcBef>
              <a:spcAft>
                <a:spcPts val="0"/>
              </a:spcAft>
              <a:buSzPts val="1400"/>
              <a:buChar char="■"/>
              <a:defRPr>
                <a:solidFill>
                  <a:srgbClr val="434343"/>
                </a:solidFill>
              </a:defRPr>
            </a:lvl3pPr>
            <a:lvl4pPr indent="-317500" lvl="3" marL="1828800" rtl="0">
              <a:lnSpc>
                <a:spcPct val="115000"/>
              </a:lnSpc>
              <a:spcBef>
                <a:spcPts val="0"/>
              </a:spcBef>
              <a:spcAft>
                <a:spcPts val="0"/>
              </a:spcAft>
              <a:buSzPts val="1400"/>
              <a:buChar char="●"/>
              <a:defRPr>
                <a:solidFill>
                  <a:srgbClr val="434343"/>
                </a:solidFill>
              </a:defRPr>
            </a:lvl4pPr>
            <a:lvl5pPr indent="-317500" lvl="4" marL="2286000" rtl="0">
              <a:lnSpc>
                <a:spcPct val="115000"/>
              </a:lnSpc>
              <a:spcBef>
                <a:spcPts val="0"/>
              </a:spcBef>
              <a:spcAft>
                <a:spcPts val="0"/>
              </a:spcAft>
              <a:buSzPts val="1400"/>
              <a:buChar char="○"/>
              <a:defRPr>
                <a:solidFill>
                  <a:srgbClr val="434343"/>
                </a:solidFill>
              </a:defRPr>
            </a:lvl5pPr>
            <a:lvl6pPr indent="-317500" lvl="5" marL="2743200" rtl="0">
              <a:lnSpc>
                <a:spcPct val="115000"/>
              </a:lnSpc>
              <a:spcBef>
                <a:spcPts val="0"/>
              </a:spcBef>
              <a:spcAft>
                <a:spcPts val="0"/>
              </a:spcAft>
              <a:buSzPts val="1400"/>
              <a:buChar char="■"/>
              <a:defRPr>
                <a:solidFill>
                  <a:srgbClr val="434343"/>
                </a:solidFill>
              </a:defRPr>
            </a:lvl6pPr>
            <a:lvl7pPr indent="-317500" lvl="6" marL="3200400" rtl="0">
              <a:lnSpc>
                <a:spcPct val="115000"/>
              </a:lnSpc>
              <a:spcBef>
                <a:spcPts val="0"/>
              </a:spcBef>
              <a:spcAft>
                <a:spcPts val="0"/>
              </a:spcAft>
              <a:buSzPts val="1400"/>
              <a:buChar char="●"/>
              <a:defRPr>
                <a:solidFill>
                  <a:srgbClr val="434343"/>
                </a:solidFill>
              </a:defRPr>
            </a:lvl7pPr>
            <a:lvl8pPr indent="-317500" lvl="7" marL="3657600" rtl="0">
              <a:lnSpc>
                <a:spcPct val="115000"/>
              </a:lnSpc>
              <a:spcBef>
                <a:spcPts val="0"/>
              </a:spcBef>
              <a:spcAft>
                <a:spcPts val="0"/>
              </a:spcAft>
              <a:buSzPts val="1400"/>
              <a:buChar char="○"/>
              <a:defRPr>
                <a:solidFill>
                  <a:srgbClr val="434343"/>
                </a:solidFill>
              </a:defRPr>
            </a:lvl8pPr>
            <a:lvl9pPr indent="-317500" lvl="8" marL="4114800" rtl="0">
              <a:lnSpc>
                <a:spcPct val="115000"/>
              </a:lnSpc>
              <a:spcBef>
                <a:spcPts val="0"/>
              </a:spcBef>
              <a:spcAft>
                <a:spcPts val="0"/>
              </a:spcAft>
              <a:buSzPts val="1400"/>
              <a:buChar char="■"/>
              <a:defRPr>
                <a:solidFill>
                  <a:srgbClr val="434343"/>
                </a:solidFill>
              </a:defRPr>
            </a:lvl9pPr>
          </a:lstStyle>
          <a:p/>
        </p:txBody>
      </p:sp>
      <p:sp>
        <p:nvSpPr>
          <p:cNvPr id="44" name="Google Shape;44;p7"/>
          <p:cNvSpPr/>
          <p:nvPr/>
        </p:nvSpPr>
        <p:spPr>
          <a:xfrm>
            <a:off x="7145625" y="-575850"/>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7"/>
          <p:cNvSpPr/>
          <p:nvPr/>
        </p:nvSpPr>
        <p:spPr>
          <a:xfrm flipH="1" rot="10800000">
            <a:off x="5183090" y="391839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7"/>
          <p:cNvSpPr/>
          <p:nvPr/>
        </p:nvSpPr>
        <p:spPr>
          <a:xfrm>
            <a:off x="3441275" y="3713398"/>
            <a:ext cx="861835" cy="809995"/>
          </a:xfrm>
          <a:custGeom>
            <a:rect b="b" l="l" r="r" t="t"/>
            <a:pathLst>
              <a:path extrusionOk="0" h="38562" w="41030">
                <a:moveTo>
                  <a:pt x="26652" y="14311"/>
                </a:moveTo>
                <a:cubicBezTo>
                  <a:pt x="27920" y="14044"/>
                  <a:pt x="28987" y="13677"/>
                  <a:pt x="30022" y="13277"/>
                </a:cubicBezTo>
                <a:cubicBezTo>
                  <a:pt x="31556" y="12643"/>
                  <a:pt x="33057" y="12009"/>
                  <a:pt x="34658" y="11476"/>
                </a:cubicBezTo>
                <a:cubicBezTo>
                  <a:pt x="35926" y="11042"/>
                  <a:pt x="37260" y="10642"/>
                  <a:pt x="38694" y="10909"/>
                </a:cubicBezTo>
                <a:cubicBezTo>
                  <a:pt x="39495" y="11075"/>
                  <a:pt x="40062" y="11509"/>
                  <a:pt x="40596" y="12043"/>
                </a:cubicBezTo>
                <a:cubicBezTo>
                  <a:pt x="41029" y="12476"/>
                  <a:pt x="41029" y="13144"/>
                  <a:pt x="40596" y="13744"/>
                </a:cubicBezTo>
                <a:cubicBezTo>
                  <a:pt x="39995" y="14678"/>
                  <a:pt x="39362" y="15579"/>
                  <a:pt x="38561" y="16346"/>
                </a:cubicBezTo>
                <a:cubicBezTo>
                  <a:pt x="37227" y="17713"/>
                  <a:pt x="35826" y="19014"/>
                  <a:pt x="34391" y="20349"/>
                </a:cubicBezTo>
                <a:cubicBezTo>
                  <a:pt x="34191" y="20549"/>
                  <a:pt x="33924" y="20782"/>
                  <a:pt x="33691" y="20916"/>
                </a:cubicBezTo>
                <a:cubicBezTo>
                  <a:pt x="32423" y="21816"/>
                  <a:pt x="31189" y="22650"/>
                  <a:pt x="29921" y="23518"/>
                </a:cubicBezTo>
                <a:cubicBezTo>
                  <a:pt x="29721" y="23651"/>
                  <a:pt x="29555" y="23818"/>
                  <a:pt x="29388" y="23985"/>
                </a:cubicBezTo>
                <a:cubicBezTo>
                  <a:pt x="29188" y="24218"/>
                  <a:pt x="29088" y="24552"/>
                  <a:pt x="29388" y="24819"/>
                </a:cubicBezTo>
                <a:cubicBezTo>
                  <a:pt x="30855" y="26019"/>
                  <a:pt x="31589" y="27721"/>
                  <a:pt x="32423" y="29322"/>
                </a:cubicBezTo>
                <a:cubicBezTo>
                  <a:pt x="33391" y="31190"/>
                  <a:pt x="34158" y="33158"/>
                  <a:pt x="34525" y="35226"/>
                </a:cubicBezTo>
                <a:cubicBezTo>
                  <a:pt x="34858" y="36994"/>
                  <a:pt x="33024" y="38562"/>
                  <a:pt x="31189" y="38061"/>
                </a:cubicBezTo>
                <a:cubicBezTo>
                  <a:pt x="29421" y="37561"/>
                  <a:pt x="27853" y="36694"/>
                  <a:pt x="26652" y="35226"/>
                </a:cubicBezTo>
                <a:cubicBezTo>
                  <a:pt x="25251" y="33625"/>
                  <a:pt x="24051" y="31824"/>
                  <a:pt x="22349" y="30523"/>
                </a:cubicBezTo>
                <a:cubicBezTo>
                  <a:pt x="21149" y="29622"/>
                  <a:pt x="20014" y="28588"/>
                  <a:pt x="18814" y="27687"/>
                </a:cubicBezTo>
                <a:cubicBezTo>
                  <a:pt x="18013" y="27053"/>
                  <a:pt x="17813" y="27020"/>
                  <a:pt x="16979" y="27587"/>
                </a:cubicBezTo>
                <a:cubicBezTo>
                  <a:pt x="15178" y="28855"/>
                  <a:pt x="13310" y="30022"/>
                  <a:pt x="11575" y="31423"/>
                </a:cubicBezTo>
                <a:cubicBezTo>
                  <a:pt x="9874" y="32858"/>
                  <a:pt x="7906" y="33925"/>
                  <a:pt x="5704" y="34659"/>
                </a:cubicBezTo>
                <a:cubicBezTo>
                  <a:pt x="5137" y="33892"/>
                  <a:pt x="4537" y="33158"/>
                  <a:pt x="4003" y="32357"/>
                </a:cubicBezTo>
                <a:cubicBezTo>
                  <a:pt x="3870" y="32191"/>
                  <a:pt x="3903" y="31824"/>
                  <a:pt x="4003" y="31557"/>
                </a:cubicBezTo>
                <a:cubicBezTo>
                  <a:pt x="4470" y="30122"/>
                  <a:pt x="4904" y="28688"/>
                  <a:pt x="5404" y="27254"/>
                </a:cubicBezTo>
                <a:cubicBezTo>
                  <a:pt x="6071" y="25252"/>
                  <a:pt x="7072" y="23418"/>
                  <a:pt x="8173" y="21583"/>
                </a:cubicBezTo>
                <a:cubicBezTo>
                  <a:pt x="8706" y="20682"/>
                  <a:pt x="8740" y="20582"/>
                  <a:pt x="7906" y="19848"/>
                </a:cubicBezTo>
                <a:cubicBezTo>
                  <a:pt x="6838" y="18848"/>
                  <a:pt x="5671" y="17880"/>
                  <a:pt x="4537" y="16980"/>
                </a:cubicBezTo>
                <a:cubicBezTo>
                  <a:pt x="3870" y="16413"/>
                  <a:pt x="3236" y="15845"/>
                  <a:pt x="2735" y="15145"/>
                </a:cubicBezTo>
                <a:cubicBezTo>
                  <a:pt x="2235" y="14378"/>
                  <a:pt x="1635" y="13644"/>
                  <a:pt x="1068" y="12910"/>
                </a:cubicBezTo>
                <a:cubicBezTo>
                  <a:pt x="867" y="12643"/>
                  <a:pt x="667" y="12343"/>
                  <a:pt x="534" y="12043"/>
                </a:cubicBezTo>
                <a:cubicBezTo>
                  <a:pt x="0" y="10575"/>
                  <a:pt x="534" y="9674"/>
                  <a:pt x="2035" y="9307"/>
                </a:cubicBezTo>
                <a:cubicBezTo>
                  <a:pt x="3736" y="8874"/>
                  <a:pt x="5471" y="8974"/>
                  <a:pt x="7139" y="9641"/>
                </a:cubicBezTo>
                <a:cubicBezTo>
                  <a:pt x="9140" y="10408"/>
                  <a:pt x="11041" y="11309"/>
                  <a:pt x="13009" y="12143"/>
                </a:cubicBezTo>
                <a:cubicBezTo>
                  <a:pt x="13210" y="12210"/>
                  <a:pt x="13376" y="12343"/>
                  <a:pt x="13543" y="12376"/>
                </a:cubicBezTo>
                <a:cubicBezTo>
                  <a:pt x="13877" y="12510"/>
                  <a:pt x="14144" y="12476"/>
                  <a:pt x="14377" y="12176"/>
                </a:cubicBezTo>
                <a:cubicBezTo>
                  <a:pt x="14644" y="11809"/>
                  <a:pt x="14911" y="11476"/>
                  <a:pt x="15178" y="11075"/>
                </a:cubicBezTo>
                <a:cubicBezTo>
                  <a:pt x="17546" y="7373"/>
                  <a:pt x="20682" y="4337"/>
                  <a:pt x="23917" y="1402"/>
                </a:cubicBezTo>
                <a:cubicBezTo>
                  <a:pt x="25552" y="1"/>
                  <a:pt x="27687" y="1235"/>
                  <a:pt x="28187" y="2636"/>
                </a:cubicBezTo>
                <a:cubicBezTo>
                  <a:pt x="28654" y="3870"/>
                  <a:pt x="28487" y="5138"/>
                  <a:pt x="28220" y="6372"/>
                </a:cubicBezTo>
                <a:cubicBezTo>
                  <a:pt x="27753" y="8507"/>
                  <a:pt x="27253" y="10575"/>
                  <a:pt x="26819" y="12710"/>
                </a:cubicBezTo>
                <a:cubicBezTo>
                  <a:pt x="26719" y="13210"/>
                  <a:pt x="26719" y="13677"/>
                  <a:pt x="26652" y="14311"/>
                </a:cubicBezTo>
                <a:close/>
                <a:moveTo>
                  <a:pt x="27019" y="2169"/>
                </a:moveTo>
                <a:cubicBezTo>
                  <a:pt x="26152" y="2136"/>
                  <a:pt x="25585" y="2503"/>
                  <a:pt x="25051" y="2970"/>
                </a:cubicBezTo>
                <a:cubicBezTo>
                  <a:pt x="23484" y="4371"/>
                  <a:pt x="21849" y="5805"/>
                  <a:pt x="20548" y="7506"/>
                </a:cubicBezTo>
                <a:cubicBezTo>
                  <a:pt x="19381" y="9041"/>
                  <a:pt x="18113" y="10508"/>
                  <a:pt x="16912" y="12009"/>
                </a:cubicBezTo>
                <a:cubicBezTo>
                  <a:pt x="16712" y="12276"/>
                  <a:pt x="16579" y="12543"/>
                  <a:pt x="16445" y="12810"/>
                </a:cubicBezTo>
                <a:cubicBezTo>
                  <a:pt x="15845" y="14244"/>
                  <a:pt x="15845" y="14244"/>
                  <a:pt x="14244" y="13977"/>
                </a:cubicBezTo>
                <a:cubicBezTo>
                  <a:pt x="14010" y="13911"/>
                  <a:pt x="13743" y="13811"/>
                  <a:pt x="13510" y="13677"/>
                </a:cubicBezTo>
                <a:cubicBezTo>
                  <a:pt x="12943" y="13377"/>
                  <a:pt x="12409" y="13110"/>
                  <a:pt x="11875" y="12843"/>
                </a:cubicBezTo>
                <a:cubicBezTo>
                  <a:pt x="11008" y="12443"/>
                  <a:pt x="10074" y="12076"/>
                  <a:pt x="9240" y="11676"/>
                </a:cubicBezTo>
                <a:cubicBezTo>
                  <a:pt x="7639" y="10909"/>
                  <a:pt x="6004" y="10275"/>
                  <a:pt x="4170" y="10141"/>
                </a:cubicBezTo>
                <a:cubicBezTo>
                  <a:pt x="2969" y="10041"/>
                  <a:pt x="2702" y="10475"/>
                  <a:pt x="2702" y="11542"/>
                </a:cubicBezTo>
                <a:cubicBezTo>
                  <a:pt x="2702" y="11843"/>
                  <a:pt x="2769" y="12176"/>
                  <a:pt x="2969" y="12443"/>
                </a:cubicBezTo>
                <a:cubicBezTo>
                  <a:pt x="3803" y="13611"/>
                  <a:pt x="4570" y="14845"/>
                  <a:pt x="5571" y="15845"/>
                </a:cubicBezTo>
                <a:cubicBezTo>
                  <a:pt x="7005" y="17313"/>
                  <a:pt x="8740" y="18381"/>
                  <a:pt x="10541" y="19381"/>
                </a:cubicBezTo>
                <a:cubicBezTo>
                  <a:pt x="11575" y="19982"/>
                  <a:pt x="11642" y="20082"/>
                  <a:pt x="11075" y="21183"/>
                </a:cubicBezTo>
                <a:cubicBezTo>
                  <a:pt x="11008" y="21349"/>
                  <a:pt x="10875" y="21550"/>
                  <a:pt x="10808" y="21716"/>
                </a:cubicBezTo>
                <a:cubicBezTo>
                  <a:pt x="9974" y="23317"/>
                  <a:pt x="9007" y="24852"/>
                  <a:pt x="8306" y="26486"/>
                </a:cubicBezTo>
                <a:cubicBezTo>
                  <a:pt x="7505" y="28288"/>
                  <a:pt x="6872" y="30156"/>
                  <a:pt x="6205" y="31990"/>
                </a:cubicBezTo>
                <a:cubicBezTo>
                  <a:pt x="6071" y="32257"/>
                  <a:pt x="6171" y="32624"/>
                  <a:pt x="6138" y="33158"/>
                </a:cubicBezTo>
                <a:cubicBezTo>
                  <a:pt x="6638" y="32891"/>
                  <a:pt x="6972" y="32791"/>
                  <a:pt x="7305" y="32624"/>
                </a:cubicBezTo>
                <a:cubicBezTo>
                  <a:pt x="7572" y="32491"/>
                  <a:pt x="7839" y="32324"/>
                  <a:pt x="8073" y="32157"/>
                </a:cubicBezTo>
                <a:cubicBezTo>
                  <a:pt x="9140" y="31523"/>
                  <a:pt x="10241" y="31023"/>
                  <a:pt x="11175" y="30256"/>
                </a:cubicBezTo>
                <a:cubicBezTo>
                  <a:pt x="12976" y="28755"/>
                  <a:pt x="15078" y="27687"/>
                  <a:pt x="16512" y="25753"/>
                </a:cubicBezTo>
                <a:cubicBezTo>
                  <a:pt x="16745" y="25386"/>
                  <a:pt x="17079" y="25352"/>
                  <a:pt x="17479" y="25652"/>
                </a:cubicBezTo>
                <a:cubicBezTo>
                  <a:pt x="18013" y="26086"/>
                  <a:pt x="18580" y="26553"/>
                  <a:pt x="19147" y="27020"/>
                </a:cubicBezTo>
                <a:cubicBezTo>
                  <a:pt x="20815" y="28388"/>
                  <a:pt x="22516" y="29722"/>
                  <a:pt x="24151" y="31190"/>
                </a:cubicBezTo>
                <a:cubicBezTo>
                  <a:pt x="25752" y="32591"/>
                  <a:pt x="27053" y="34392"/>
                  <a:pt x="28821" y="35693"/>
                </a:cubicBezTo>
                <a:cubicBezTo>
                  <a:pt x="29521" y="36227"/>
                  <a:pt x="30222" y="36527"/>
                  <a:pt x="30989" y="36794"/>
                </a:cubicBezTo>
                <a:cubicBezTo>
                  <a:pt x="31856" y="37027"/>
                  <a:pt x="32256" y="36827"/>
                  <a:pt x="32757" y="35993"/>
                </a:cubicBezTo>
                <a:cubicBezTo>
                  <a:pt x="33157" y="35359"/>
                  <a:pt x="33324" y="34692"/>
                  <a:pt x="33157" y="33992"/>
                </a:cubicBezTo>
                <a:cubicBezTo>
                  <a:pt x="32924" y="33225"/>
                  <a:pt x="32723" y="32457"/>
                  <a:pt x="32457" y="31690"/>
                </a:cubicBezTo>
                <a:cubicBezTo>
                  <a:pt x="31623" y="29222"/>
                  <a:pt x="30222" y="27154"/>
                  <a:pt x="28721" y="25052"/>
                </a:cubicBezTo>
                <a:cubicBezTo>
                  <a:pt x="28420" y="24685"/>
                  <a:pt x="28220" y="24218"/>
                  <a:pt x="28053" y="23818"/>
                </a:cubicBezTo>
                <a:cubicBezTo>
                  <a:pt x="27887" y="23384"/>
                  <a:pt x="28087" y="23017"/>
                  <a:pt x="28454" y="22784"/>
                </a:cubicBezTo>
                <a:cubicBezTo>
                  <a:pt x="29555" y="21983"/>
                  <a:pt x="30622" y="21183"/>
                  <a:pt x="31689" y="20349"/>
                </a:cubicBezTo>
                <a:cubicBezTo>
                  <a:pt x="34225" y="18347"/>
                  <a:pt x="36459" y="16012"/>
                  <a:pt x="38528" y="13510"/>
                </a:cubicBezTo>
                <a:cubicBezTo>
                  <a:pt x="38895" y="13043"/>
                  <a:pt x="39228" y="12510"/>
                  <a:pt x="39395" y="11943"/>
                </a:cubicBezTo>
                <a:cubicBezTo>
                  <a:pt x="38528" y="11609"/>
                  <a:pt x="38127" y="11509"/>
                  <a:pt x="37293" y="11809"/>
                </a:cubicBezTo>
                <a:cubicBezTo>
                  <a:pt x="35926" y="12276"/>
                  <a:pt x="34591" y="12777"/>
                  <a:pt x="33257" y="13310"/>
                </a:cubicBezTo>
                <a:cubicBezTo>
                  <a:pt x="32056" y="13811"/>
                  <a:pt x="30889" y="14378"/>
                  <a:pt x="29621" y="14811"/>
                </a:cubicBezTo>
                <a:cubicBezTo>
                  <a:pt x="28354" y="15278"/>
                  <a:pt x="27186" y="15845"/>
                  <a:pt x="26052" y="16613"/>
                </a:cubicBezTo>
                <a:cubicBezTo>
                  <a:pt x="25251" y="17146"/>
                  <a:pt x="24918" y="17013"/>
                  <a:pt x="24418" y="16179"/>
                </a:cubicBezTo>
                <a:cubicBezTo>
                  <a:pt x="24084" y="15645"/>
                  <a:pt x="24084" y="15112"/>
                  <a:pt x="24351" y="14511"/>
                </a:cubicBezTo>
                <a:cubicBezTo>
                  <a:pt x="24618" y="13811"/>
                  <a:pt x="24918" y="13110"/>
                  <a:pt x="25118" y="12376"/>
                </a:cubicBezTo>
                <a:cubicBezTo>
                  <a:pt x="25752" y="10208"/>
                  <a:pt x="26352" y="8007"/>
                  <a:pt x="26886" y="5805"/>
                </a:cubicBezTo>
                <a:cubicBezTo>
                  <a:pt x="27186" y="4671"/>
                  <a:pt x="27253" y="3470"/>
                  <a:pt x="27019" y="2169"/>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7"/>
          <p:cNvSpPr/>
          <p:nvPr/>
        </p:nvSpPr>
        <p:spPr>
          <a:xfrm>
            <a:off x="7968675" y="2328538"/>
            <a:ext cx="583344" cy="603980"/>
          </a:xfrm>
          <a:custGeom>
            <a:rect b="b" l="l" r="r" t="t"/>
            <a:pathLst>
              <a:path extrusionOk="0" h="42965" w="41497">
                <a:moveTo>
                  <a:pt x="19481" y="42964"/>
                </a:moveTo>
                <a:cubicBezTo>
                  <a:pt x="19281" y="42497"/>
                  <a:pt x="19014" y="42130"/>
                  <a:pt x="18914" y="41730"/>
                </a:cubicBezTo>
                <a:cubicBezTo>
                  <a:pt x="18213" y="39829"/>
                  <a:pt x="17613" y="37861"/>
                  <a:pt x="16845" y="35959"/>
                </a:cubicBezTo>
                <a:cubicBezTo>
                  <a:pt x="15911" y="33491"/>
                  <a:pt x="14844" y="31056"/>
                  <a:pt x="13910" y="28654"/>
                </a:cubicBezTo>
                <a:cubicBezTo>
                  <a:pt x="13610" y="27954"/>
                  <a:pt x="13143" y="27620"/>
                  <a:pt x="12442" y="27453"/>
                </a:cubicBezTo>
                <a:cubicBezTo>
                  <a:pt x="10274" y="26953"/>
                  <a:pt x="8106" y="26419"/>
                  <a:pt x="5938" y="25885"/>
                </a:cubicBezTo>
                <a:cubicBezTo>
                  <a:pt x="4403" y="25485"/>
                  <a:pt x="2869" y="25018"/>
                  <a:pt x="1401" y="24518"/>
                </a:cubicBezTo>
                <a:cubicBezTo>
                  <a:pt x="567" y="24284"/>
                  <a:pt x="0" y="23717"/>
                  <a:pt x="67" y="22616"/>
                </a:cubicBezTo>
                <a:cubicBezTo>
                  <a:pt x="901" y="22216"/>
                  <a:pt x="1768" y="21716"/>
                  <a:pt x="2669" y="21482"/>
                </a:cubicBezTo>
                <a:cubicBezTo>
                  <a:pt x="5304" y="20815"/>
                  <a:pt x="7906" y="19881"/>
                  <a:pt x="10341" y="18780"/>
                </a:cubicBezTo>
                <a:cubicBezTo>
                  <a:pt x="11075" y="18447"/>
                  <a:pt x="11842" y="18180"/>
                  <a:pt x="12609" y="17880"/>
                </a:cubicBezTo>
                <a:cubicBezTo>
                  <a:pt x="13310" y="17613"/>
                  <a:pt x="13643" y="17012"/>
                  <a:pt x="13910" y="16312"/>
                </a:cubicBezTo>
                <a:cubicBezTo>
                  <a:pt x="15244" y="11875"/>
                  <a:pt x="16645" y="7405"/>
                  <a:pt x="18013" y="3002"/>
                </a:cubicBezTo>
                <a:cubicBezTo>
                  <a:pt x="18213" y="2369"/>
                  <a:pt x="18347" y="1701"/>
                  <a:pt x="18580" y="1101"/>
                </a:cubicBezTo>
                <a:cubicBezTo>
                  <a:pt x="18680" y="701"/>
                  <a:pt x="18914" y="334"/>
                  <a:pt x="19180" y="134"/>
                </a:cubicBezTo>
                <a:cubicBezTo>
                  <a:pt x="19347" y="0"/>
                  <a:pt x="19881" y="0"/>
                  <a:pt x="20014" y="134"/>
                </a:cubicBezTo>
                <a:cubicBezTo>
                  <a:pt x="20515" y="801"/>
                  <a:pt x="21149" y="1368"/>
                  <a:pt x="21315" y="2235"/>
                </a:cubicBezTo>
                <a:cubicBezTo>
                  <a:pt x="21582" y="3403"/>
                  <a:pt x="22016" y="4537"/>
                  <a:pt x="22416" y="5671"/>
                </a:cubicBezTo>
                <a:cubicBezTo>
                  <a:pt x="22449" y="5838"/>
                  <a:pt x="22583" y="6004"/>
                  <a:pt x="22583" y="6171"/>
                </a:cubicBezTo>
                <a:cubicBezTo>
                  <a:pt x="22983" y="9007"/>
                  <a:pt x="24151" y="11642"/>
                  <a:pt x="24951" y="14377"/>
                </a:cubicBezTo>
                <a:cubicBezTo>
                  <a:pt x="25652" y="16712"/>
                  <a:pt x="25518" y="16712"/>
                  <a:pt x="28287" y="17046"/>
                </a:cubicBezTo>
                <a:cubicBezTo>
                  <a:pt x="29821" y="17246"/>
                  <a:pt x="31356" y="17479"/>
                  <a:pt x="32924" y="17713"/>
                </a:cubicBezTo>
                <a:cubicBezTo>
                  <a:pt x="35192" y="18147"/>
                  <a:pt x="37494" y="18547"/>
                  <a:pt x="39762" y="19014"/>
                </a:cubicBezTo>
                <a:cubicBezTo>
                  <a:pt x="40429" y="19147"/>
                  <a:pt x="41196" y="19181"/>
                  <a:pt x="41496" y="20181"/>
                </a:cubicBezTo>
                <a:cubicBezTo>
                  <a:pt x="41196" y="20381"/>
                  <a:pt x="40863" y="20648"/>
                  <a:pt x="40529" y="20848"/>
                </a:cubicBezTo>
                <a:cubicBezTo>
                  <a:pt x="37427" y="22650"/>
                  <a:pt x="34225" y="24418"/>
                  <a:pt x="31089" y="26152"/>
                </a:cubicBezTo>
                <a:cubicBezTo>
                  <a:pt x="29421" y="27053"/>
                  <a:pt x="27687" y="27920"/>
                  <a:pt x="25952" y="28721"/>
                </a:cubicBezTo>
                <a:cubicBezTo>
                  <a:pt x="24885" y="29188"/>
                  <a:pt x="24317" y="29855"/>
                  <a:pt x="24017" y="30922"/>
                </a:cubicBezTo>
                <a:cubicBezTo>
                  <a:pt x="23117" y="34358"/>
                  <a:pt x="22116" y="37727"/>
                  <a:pt x="21149" y="41096"/>
                </a:cubicBezTo>
                <a:cubicBezTo>
                  <a:pt x="20848" y="41830"/>
                  <a:pt x="20481" y="42564"/>
                  <a:pt x="19481" y="42964"/>
                </a:cubicBezTo>
                <a:close/>
                <a:moveTo>
                  <a:pt x="21249" y="19981"/>
                </a:moveTo>
                <a:cubicBezTo>
                  <a:pt x="20515" y="22016"/>
                  <a:pt x="20181" y="23951"/>
                  <a:pt x="20181" y="25952"/>
                </a:cubicBezTo>
                <a:cubicBezTo>
                  <a:pt x="20815" y="24184"/>
                  <a:pt x="21282" y="22350"/>
                  <a:pt x="21682" y="20548"/>
                </a:cubicBezTo>
                <a:cubicBezTo>
                  <a:pt x="21682" y="20448"/>
                  <a:pt x="21482" y="20281"/>
                  <a:pt x="21249" y="19981"/>
                </a:cubicBezTo>
                <a:close/>
                <a:moveTo>
                  <a:pt x="20014" y="33724"/>
                </a:moveTo>
                <a:cubicBezTo>
                  <a:pt x="20982" y="32056"/>
                  <a:pt x="21149" y="31323"/>
                  <a:pt x="20682" y="30355"/>
                </a:cubicBezTo>
                <a:cubicBezTo>
                  <a:pt x="20148" y="31156"/>
                  <a:pt x="19881" y="32190"/>
                  <a:pt x="20014" y="33724"/>
                </a:cubicBezTo>
                <a:close/>
                <a:moveTo>
                  <a:pt x="16612" y="16112"/>
                </a:moveTo>
                <a:cubicBezTo>
                  <a:pt x="17312" y="14811"/>
                  <a:pt x="16812" y="13343"/>
                  <a:pt x="17079" y="12009"/>
                </a:cubicBezTo>
                <a:cubicBezTo>
                  <a:pt x="16645" y="13343"/>
                  <a:pt x="16112" y="14644"/>
                  <a:pt x="16612" y="16112"/>
                </a:cubicBezTo>
                <a:close/>
                <a:moveTo>
                  <a:pt x="22283" y="24451"/>
                </a:moveTo>
                <a:cubicBezTo>
                  <a:pt x="22149" y="24384"/>
                  <a:pt x="22083" y="24384"/>
                  <a:pt x="21949" y="24351"/>
                </a:cubicBezTo>
                <a:cubicBezTo>
                  <a:pt x="21182" y="25652"/>
                  <a:pt x="21149" y="26286"/>
                  <a:pt x="21816" y="27053"/>
                </a:cubicBezTo>
                <a:cubicBezTo>
                  <a:pt x="21949" y="26152"/>
                  <a:pt x="22116" y="25285"/>
                  <a:pt x="22283" y="24451"/>
                </a:cubicBezTo>
                <a:close/>
                <a:moveTo>
                  <a:pt x="15278" y="22283"/>
                </a:moveTo>
                <a:cubicBezTo>
                  <a:pt x="15511" y="21115"/>
                  <a:pt x="16112" y="20015"/>
                  <a:pt x="15911" y="18547"/>
                </a:cubicBezTo>
                <a:cubicBezTo>
                  <a:pt x="15244" y="19981"/>
                  <a:pt x="14977" y="21449"/>
                  <a:pt x="15278" y="22283"/>
                </a:cubicBezTo>
                <a:close/>
                <a:moveTo>
                  <a:pt x="11241" y="20281"/>
                </a:moveTo>
                <a:cubicBezTo>
                  <a:pt x="10141" y="20782"/>
                  <a:pt x="10608" y="21549"/>
                  <a:pt x="10774" y="22283"/>
                </a:cubicBezTo>
                <a:cubicBezTo>
                  <a:pt x="10941" y="21616"/>
                  <a:pt x="11108" y="20949"/>
                  <a:pt x="11241" y="20281"/>
                </a:cubicBezTo>
                <a:close/>
                <a:moveTo>
                  <a:pt x="8473" y="22850"/>
                </a:moveTo>
                <a:cubicBezTo>
                  <a:pt x="8606" y="22883"/>
                  <a:pt x="8740" y="22883"/>
                  <a:pt x="8906" y="22950"/>
                </a:cubicBezTo>
                <a:cubicBezTo>
                  <a:pt x="9007" y="22450"/>
                  <a:pt x="9107" y="21983"/>
                  <a:pt x="9240" y="21482"/>
                </a:cubicBezTo>
                <a:cubicBezTo>
                  <a:pt x="8439" y="21782"/>
                  <a:pt x="8139" y="22216"/>
                  <a:pt x="8473" y="22850"/>
                </a:cubicBezTo>
                <a:close/>
                <a:moveTo>
                  <a:pt x="11241" y="24451"/>
                </a:moveTo>
                <a:cubicBezTo>
                  <a:pt x="10307" y="24885"/>
                  <a:pt x="10307" y="24885"/>
                  <a:pt x="10674" y="25719"/>
                </a:cubicBezTo>
                <a:cubicBezTo>
                  <a:pt x="11275" y="25485"/>
                  <a:pt x="11408" y="25018"/>
                  <a:pt x="11241" y="24451"/>
                </a:cubicBezTo>
                <a:close/>
                <a:moveTo>
                  <a:pt x="21782" y="28054"/>
                </a:moveTo>
                <a:cubicBezTo>
                  <a:pt x="21649" y="28020"/>
                  <a:pt x="21549" y="28020"/>
                  <a:pt x="21449" y="27987"/>
                </a:cubicBezTo>
                <a:cubicBezTo>
                  <a:pt x="21215" y="28387"/>
                  <a:pt x="20848" y="28821"/>
                  <a:pt x="21449" y="29621"/>
                </a:cubicBezTo>
                <a:cubicBezTo>
                  <a:pt x="21616" y="28954"/>
                  <a:pt x="21682" y="28487"/>
                  <a:pt x="21782" y="28054"/>
                </a:cubicBezTo>
                <a:close/>
                <a:moveTo>
                  <a:pt x="17179" y="33191"/>
                </a:moveTo>
                <a:cubicBezTo>
                  <a:pt x="17779" y="32790"/>
                  <a:pt x="17880" y="32457"/>
                  <a:pt x="17446" y="32157"/>
                </a:cubicBezTo>
                <a:cubicBezTo>
                  <a:pt x="17346" y="32056"/>
                  <a:pt x="17146" y="32190"/>
                  <a:pt x="16979" y="32223"/>
                </a:cubicBezTo>
                <a:cubicBezTo>
                  <a:pt x="17012" y="32557"/>
                  <a:pt x="17112" y="32890"/>
                  <a:pt x="17179" y="33191"/>
                </a:cubicBezTo>
                <a:close/>
                <a:moveTo>
                  <a:pt x="19981" y="10775"/>
                </a:moveTo>
                <a:cubicBezTo>
                  <a:pt x="20081" y="10775"/>
                  <a:pt x="20181" y="10808"/>
                  <a:pt x="20281" y="10808"/>
                </a:cubicBezTo>
                <a:cubicBezTo>
                  <a:pt x="20415" y="10441"/>
                  <a:pt x="20648" y="10041"/>
                  <a:pt x="20181" y="9607"/>
                </a:cubicBezTo>
                <a:cubicBezTo>
                  <a:pt x="20148" y="9974"/>
                  <a:pt x="20081" y="10374"/>
                  <a:pt x="19981" y="10775"/>
                </a:cubicBezTo>
                <a:close/>
                <a:moveTo>
                  <a:pt x="19447" y="3369"/>
                </a:moveTo>
                <a:cubicBezTo>
                  <a:pt x="19247" y="3803"/>
                  <a:pt x="19114" y="4036"/>
                  <a:pt x="18847" y="4470"/>
                </a:cubicBezTo>
                <a:cubicBezTo>
                  <a:pt x="19681" y="4337"/>
                  <a:pt x="19647" y="3970"/>
                  <a:pt x="19447" y="3369"/>
                </a:cubicBezTo>
                <a:close/>
                <a:moveTo>
                  <a:pt x="22516" y="10808"/>
                </a:moveTo>
                <a:cubicBezTo>
                  <a:pt x="22650" y="10775"/>
                  <a:pt x="22783" y="10708"/>
                  <a:pt x="22950" y="10675"/>
                </a:cubicBezTo>
                <a:cubicBezTo>
                  <a:pt x="22816" y="10441"/>
                  <a:pt x="22750" y="10207"/>
                  <a:pt x="22616" y="9974"/>
                </a:cubicBezTo>
                <a:cubicBezTo>
                  <a:pt x="22516" y="10007"/>
                  <a:pt x="22449" y="10041"/>
                  <a:pt x="22349" y="10041"/>
                </a:cubicBezTo>
                <a:cubicBezTo>
                  <a:pt x="22383" y="10308"/>
                  <a:pt x="22483" y="10541"/>
                  <a:pt x="22516" y="10808"/>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7"/>
          <p:cNvSpPr/>
          <p:nvPr/>
        </p:nvSpPr>
        <p:spPr>
          <a:xfrm flipH="1" rot="10800000">
            <a:off x="5226025" y="2821413"/>
            <a:ext cx="4413842" cy="4043368"/>
          </a:xfrm>
          <a:custGeom>
            <a:rect b="b" l="l" r="r" t="t"/>
            <a:pathLst>
              <a:path extrusionOk="0" h="15236" w="16632">
                <a:moveTo>
                  <a:pt x="13324" y="196"/>
                </a:moveTo>
                <a:cubicBezTo>
                  <a:pt x="13459" y="196"/>
                  <a:pt x="13604" y="207"/>
                  <a:pt x="13759" y="228"/>
                </a:cubicBezTo>
                <a:cubicBezTo>
                  <a:pt x="13858" y="238"/>
                  <a:pt x="13956" y="267"/>
                  <a:pt x="14054" y="277"/>
                </a:cubicBezTo>
                <a:cubicBezTo>
                  <a:pt x="14802" y="434"/>
                  <a:pt x="15422" y="808"/>
                  <a:pt x="15785" y="1310"/>
                </a:cubicBezTo>
                <a:cubicBezTo>
                  <a:pt x="16415" y="2165"/>
                  <a:pt x="16336" y="3346"/>
                  <a:pt x="16208" y="4477"/>
                </a:cubicBezTo>
                <a:cubicBezTo>
                  <a:pt x="15913" y="6965"/>
                  <a:pt x="15579" y="9482"/>
                  <a:pt x="15205" y="11951"/>
                </a:cubicBezTo>
                <a:cubicBezTo>
                  <a:pt x="15176" y="12236"/>
                  <a:pt x="15117" y="12521"/>
                  <a:pt x="15038" y="12807"/>
                </a:cubicBezTo>
                <a:cubicBezTo>
                  <a:pt x="14753" y="13643"/>
                  <a:pt x="13858" y="14636"/>
                  <a:pt x="12176" y="14931"/>
                </a:cubicBezTo>
                <a:cubicBezTo>
                  <a:pt x="11770" y="14998"/>
                  <a:pt x="11358" y="15022"/>
                  <a:pt x="10945" y="15022"/>
                </a:cubicBezTo>
                <a:cubicBezTo>
                  <a:pt x="10330" y="15022"/>
                  <a:pt x="9710" y="14968"/>
                  <a:pt x="9098" y="14921"/>
                </a:cubicBezTo>
                <a:cubicBezTo>
                  <a:pt x="8852" y="14892"/>
                  <a:pt x="8596" y="14872"/>
                  <a:pt x="8350" y="14852"/>
                </a:cubicBezTo>
                <a:cubicBezTo>
                  <a:pt x="7819" y="14823"/>
                  <a:pt x="7278" y="14793"/>
                  <a:pt x="6737" y="14774"/>
                </a:cubicBezTo>
                <a:lnTo>
                  <a:pt x="6698" y="14774"/>
                </a:lnTo>
                <a:cubicBezTo>
                  <a:pt x="4898" y="14685"/>
                  <a:pt x="3030" y="14597"/>
                  <a:pt x="1377" y="13859"/>
                </a:cubicBezTo>
                <a:cubicBezTo>
                  <a:pt x="443" y="13446"/>
                  <a:pt x="237" y="13053"/>
                  <a:pt x="473" y="12187"/>
                </a:cubicBezTo>
                <a:cubicBezTo>
                  <a:pt x="748" y="11164"/>
                  <a:pt x="1161" y="10171"/>
                  <a:pt x="1712" y="9227"/>
                </a:cubicBezTo>
                <a:cubicBezTo>
                  <a:pt x="2027" y="8676"/>
                  <a:pt x="2469" y="7997"/>
                  <a:pt x="3148" y="7663"/>
                </a:cubicBezTo>
                <a:cubicBezTo>
                  <a:pt x="3543" y="7468"/>
                  <a:pt x="3958" y="7414"/>
                  <a:pt x="4394" y="7414"/>
                </a:cubicBezTo>
                <a:cubicBezTo>
                  <a:pt x="4706" y="7414"/>
                  <a:pt x="5028" y="7442"/>
                  <a:pt x="5361" y="7466"/>
                </a:cubicBezTo>
                <a:cubicBezTo>
                  <a:pt x="5680" y="7494"/>
                  <a:pt x="6010" y="7522"/>
                  <a:pt x="6336" y="7522"/>
                </a:cubicBezTo>
                <a:cubicBezTo>
                  <a:pt x="6471" y="7522"/>
                  <a:pt x="6605" y="7517"/>
                  <a:pt x="6737" y="7506"/>
                </a:cubicBezTo>
                <a:cubicBezTo>
                  <a:pt x="7829" y="7407"/>
                  <a:pt x="8931" y="6817"/>
                  <a:pt x="9747" y="5883"/>
                </a:cubicBezTo>
                <a:cubicBezTo>
                  <a:pt x="10435" y="5096"/>
                  <a:pt x="10957" y="4064"/>
                  <a:pt x="11291" y="2805"/>
                </a:cubicBezTo>
                <a:lnTo>
                  <a:pt x="11340" y="2598"/>
                </a:lnTo>
                <a:cubicBezTo>
                  <a:pt x="11566" y="1684"/>
                  <a:pt x="11842" y="671"/>
                  <a:pt x="12668" y="316"/>
                </a:cubicBezTo>
                <a:cubicBezTo>
                  <a:pt x="12859" y="234"/>
                  <a:pt x="13075" y="196"/>
                  <a:pt x="13324" y="196"/>
                </a:cubicBezTo>
                <a:close/>
                <a:moveTo>
                  <a:pt x="13338" y="0"/>
                </a:moveTo>
                <a:cubicBezTo>
                  <a:pt x="13057" y="0"/>
                  <a:pt x="12810" y="42"/>
                  <a:pt x="12589" y="139"/>
                </a:cubicBezTo>
                <a:lnTo>
                  <a:pt x="12442" y="218"/>
                </a:lnTo>
                <a:cubicBezTo>
                  <a:pt x="11645" y="661"/>
                  <a:pt x="11370" y="1664"/>
                  <a:pt x="11134" y="2559"/>
                </a:cubicBezTo>
                <a:lnTo>
                  <a:pt x="11124" y="2588"/>
                </a:lnTo>
                <a:cubicBezTo>
                  <a:pt x="11114" y="2647"/>
                  <a:pt x="11104" y="2696"/>
                  <a:pt x="11075" y="2755"/>
                </a:cubicBezTo>
                <a:cubicBezTo>
                  <a:pt x="10760" y="3975"/>
                  <a:pt x="10248" y="4988"/>
                  <a:pt x="9580" y="5755"/>
                </a:cubicBezTo>
                <a:cubicBezTo>
                  <a:pt x="8793" y="6660"/>
                  <a:pt x="7741" y="7220"/>
                  <a:pt x="6698" y="7309"/>
                </a:cubicBezTo>
                <a:cubicBezTo>
                  <a:pt x="6568" y="7321"/>
                  <a:pt x="6438" y="7325"/>
                  <a:pt x="6307" y="7325"/>
                </a:cubicBezTo>
                <a:cubicBezTo>
                  <a:pt x="5991" y="7325"/>
                  <a:pt x="5673" y="7297"/>
                  <a:pt x="5361" y="7270"/>
                </a:cubicBezTo>
                <a:cubicBezTo>
                  <a:pt x="5044" y="7246"/>
                  <a:pt x="4723" y="7219"/>
                  <a:pt x="4405" y="7219"/>
                </a:cubicBezTo>
                <a:cubicBezTo>
                  <a:pt x="3934" y="7219"/>
                  <a:pt x="3473" y="7278"/>
                  <a:pt x="3049" y="7496"/>
                </a:cubicBezTo>
                <a:cubicBezTo>
                  <a:pt x="3010" y="7506"/>
                  <a:pt x="2990" y="7525"/>
                  <a:pt x="2951" y="7545"/>
                </a:cubicBezTo>
                <a:cubicBezTo>
                  <a:pt x="2292" y="7909"/>
                  <a:pt x="1850" y="8578"/>
                  <a:pt x="1525" y="9128"/>
                </a:cubicBezTo>
                <a:lnTo>
                  <a:pt x="1515" y="9148"/>
                </a:lnTo>
                <a:cubicBezTo>
                  <a:pt x="964" y="10112"/>
                  <a:pt x="541" y="11115"/>
                  <a:pt x="256" y="12148"/>
                </a:cubicBezTo>
                <a:cubicBezTo>
                  <a:pt x="1" y="13102"/>
                  <a:pt x="256" y="13603"/>
                  <a:pt x="1269" y="14056"/>
                </a:cubicBezTo>
                <a:cubicBezTo>
                  <a:pt x="1791" y="14292"/>
                  <a:pt x="2361" y="14479"/>
                  <a:pt x="3000" y="14606"/>
                </a:cubicBezTo>
                <a:cubicBezTo>
                  <a:pt x="4190" y="14872"/>
                  <a:pt x="5449" y="14931"/>
                  <a:pt x="6669" y="14980"/>
                </a:cubicBezTo>
                <a:lnTo>
                  <a:pt x="6708" y="15177"/>
                </a:lnTo>
                <a:lnTo>
                  <a:pt x="6728" y="14980"/>
                </a:lnTo>
                <a:cubicBezTo>
                  <a:pt x="7239" y="15000"/>
                  <a:pt x="7780" y="15029"/>
                  <a:pt x="8311" y="15069"/>
                </a:cubicBezTo>
                <a:cubicBezTo>
                  <a:pt x="8557" y="15088"/>
                  <a:pt x="8803" y="15098"/>
                  <a:pt x="9058" y="15128"/>
                </a:cubicBezTo>
                <a:cubicBezTo>
                  <a:pt x="9678" y="15187"/>
                  <a:pt x="10288" y="15236"/>
                  <a:pt x="10917" y="15236"/>
                </a:cubicBezTo>
                <a:cubicBezTo>
                  <a:pt x="11350" y="15236"/>
                  <a:pt x="11763" y="15216"/>
                  <a:pt x="12186" y="15137"/>
                </a:cubicBezTo>
                <a:cubicBezTo>
                  <a:pt x="12707" y="15039"/>
                  <a:pt x="13189" y="14882"/>
                  <a:pt x="13622" y="14646"/>
                </a:cubicBezTo>
                <a:cubicBezTo>
                  <a:pt x="14399" y="14233"/>
                  <a:pt x="14979" y="13574"/>
                  <a:pt x="15205" y="12866"/>
                </a:cubicBezTo>
                <a:cubicBezTo>
                  <a:pt x="15304" y="12571"/>
                  <a:pt x="15353" y="12276"/>
                  <a:pt x="15392" y="11981"/>
                </a:cubicBezTo>
                <a:lnTo>
                  <a:pt x="15392" y="11941"/>
                </a:lnTo>
                <a:cubicBezTo>
                  <a:pt x="15766" y="9473"/>
                  <a:pt x="16090" y="6975"/>
                  <a:pt x="16385" y="4496"/>
                </a:cubicBezTo>
                <a:cubicBezTo>
                  <a:pt x="16553" y="3336"/>
                  <a:pt x="16631" y="2106"/>
                  <a:pt x="15962" y="1202"/>
                </a:cubicBezTo>
                <a:cubicBezTo>
                  <a:pt x="15520" y="582"/>
                  <a:pt x="14713" y="149"/>
                  <a:pt x="13799" y="31"/>
                </a:cubicBezTo>
                <a:cubicBezTo>
                  <a:pt x="13635" y="11"/>
                  <a:pt x="13482" y="0"/>
                  <a:pt x="13338"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9" name="Shape 49"/>
        <p:cNvGrpSpPr/>
        <p:nvPr/>
      </p:nvGrpSpPr>
      <p:grpSpPr>
        <a:xfrm>
          <a:off x="0" y="0"/>
          <a:ext cx="0" cy="0"/>
          <a:chOff x="0" y="0"/>
          <a:chExt cx="0" cy="0"/>
        </a:xfrm>
      </p:grpSpPr>
      <p:sp>
        <p:nvSpPr>
          <p:cNvPr id="50" name="Google Shape;50;p8"/>
          <p:cNvSpPr txBox="1"/>
          <p:nvPr>
            <p:ph type="title"/>
          </p:nvPr>
        </p:nvSpPr>
        <p:spPr>
          <a:xfrm>
            <a:off x="3109300" y="1611900"/>
            <a:ext cx="5085000" cy="2107500"/>
          </a:xfrm>
          <a:prstGeom prst="rect">
            <a:avLst/>
          </a:prstGeom>
        </p:spPr>
        <p:txBody>
          <a:bodyPr anchorCtr="0" anchor="b" bIns="91425" lIns="91425" spcFirstLastPara="1" rIns="91425" wrap="square" tIns="91425">
            <a:noAutofit/>
          </a:bodyPr>
          <a:lstStyle>
            <a:lvl1pPr lvl="0" algn="ctr">
              <a:lnSpc>
                <a:spcPct val="80000"/>
              </a:lnSpc>
              <a:spcBef>
                <a:spcPts val="0"/>
              </a:spcBef>
              <a:spcAft>
                <a:spcPts val="0"/>
              </a:spcAft>
              <a:buSzPts val="6000"/>
              <a:buNone/>
              <a:defRPr sz="92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p:txBody>
      </p:sp>
      <p:sp>
        <p:nvSpPr>
          <p:cNvPr id="51" name="Google Shape;51;p8"/>
          <p:cNvSpPr/>
          <p:nvPr/>
        </p:nvSpPr>
        <p:spPr>
          <a:xfrm flipH="1" rot="10800000">
            <a:off x="-1754275" y="2443133"/>
            <a:ext cx="4094099" cy="2165367"/>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8"/>
          <p:cNvSpPr/>
          <p:nvPr/>
        </p:nvSpPr>
        <p:spPr>
          <a:xfrm>
            <a:off x="4915777" y="-334100"/>
            <a:ext cx="4228228" cy="1992685"/>
          </a:xfrm>
          <a:custGeom>
            <a:rect b="b" l="l" r="r" t="t"/>
            <a:pathLst>
              <a:path extrusionOk="0" h="13998" w="29702">
                <a:moveTo>
                  <a:pt x="1082" y="0"/>
                </a:moveTo>
                <a:cubicBezTo>
                  <a:pt x="435" y="0"/>
                  <a:pt x="1" y="8"/>
                  <a:pt x="1" y="31"/>
                </a:cubicBezTo>
                <a:cubicBezTo>
                  <a:pt x="1" y="385"/>
                  <a:pt x="1810" y="2125"/>
                  <a:pt x="2902" y="3040"/>
                </a:cubicBezTo>
                <a:cubicBezTo>
                  <a:pt x="3040" y="3148"/>
                  <a:pt x="3158" y="3247"/>
                  <a:pt x="3295" y="3355"/>
                </a:cubicBezTo>
                <a:cubicBezTo>
                  <a:pt x="3256" y="3384"/>
                  <a:pt x="3246" y="3424"/>
                  <a:pt x="3217" y="3443"/>
                </a:cubicBezTo>
                <a:cubicBezTo>
                  <a:pt x="3246" y="3433"/>
                  <a:pt x="3266" y="3433"/>
                  <a:pt x="3286" y="3424"/>
                </a:cubicBezTo>
                <a:cubicBezTo>
                  <a:pt x="3305" y="3404"/>
                  <a:pt x="3315" y="3394"/>
                  <a:pt x="3345" y="3394"/>
                </a:cubicBezTo>
                <a:cubicBezTo>
                  <a:pt x="3423" y="3453"/>
                  <a:pt x="3512" y="3532"/>
                  <a:pt x="3600" y="3591"/>
                </a:cubicBezTo>
                <a:cubicBezTo>
                  <a:pt x="3738" y="3719"/>
                  <a:pt x="3895" y="3827"/>
                  <a:pt x="4023" y="3965"/>
                </a:cubicBezTo>
                <a:cubicBezTo>
                  <a:pt x="4220" y="4171"/>
                  <a:pt x="4476" y="4319"/>
                  <a:pt x="4721" y="4456"/>
                </a:cubicBezTo>
                <a:cubicBezTo>
                  <a:pt x="4928" y="4574"/>
                  <a:pt x="5164" y="4673"/>
                  <a:pt x="5380" y="4771"/>
                </a:cubicBezTo>
                <a:cubicBezTo>
                  <a:pt x="5666" y="4919"/>
                  <a:pt x="5961" y="5046"/>
                  <a:pt x="6246" y="5204"/>
                </a:cubicBezTo>
                <a:cubicBezTo>
                  <a:pt x="6462" y="5322"/>
                  <a:pt x="6659" y="5489"/>
                  <a:pt x="6856" y="5617"/>
                </a:cubicBezTo>
                <a:cubicBezTo>
                  <a:pt x="6856" y="5617"/>
                  <a:pt x="6856" y="5636"/>
                  <a:pt x="6875" y="5636"/>
                </a:cubicBezTo>
                <a:cubicBezTo>
                  <a:pt x="6879" y="5631"/>
                  <a:pt x="6886" y="5629"/>
                  <a:pt x="6896" y="5629"/>
                </a:cubicBezTo>
                <a:cubicBezTo>
                  <a:pt x="7029" y="5629"/>
                  <a:pt x="7672" y="6111"/>
                  <a:pt x="7672" y="6148"/>
                </a:cubicBezTo>
                <a:cubicBezTo>
                  <a:pt x="7692" y="6187"/>
                  <a:pt x="7711" y="6227"/>
                  <a:pt x="7731" y="6256"/>
                </a:cubicBezTo>
                <a:cubicBezTo>
                  <a:pt x="7898" y="6433"/>
                  <a:pt x="8065" y="6600"/>
                  <a:pt x="8183" y="6827"/>
                </a:cubicBezTo>
                <a:cubicBezTo>
                  <a:pt x="8292" y="7023"/>
                  <a:pt x="8410" y="7220"/>
                  <a:pt x="8508" y="7426"/>
                </a:cubicBezTo>
                <a:cubicBezTo>
                  <a:pt x="8665" y="7780"/>
                  <a:pt x="8724" y="8154"/>
                  <a:pt x="8724" y="8538"/>
                </a:cubicBezTo>
                <a:cubicBezTo>
                  <a:pt x="8724" y="8666"/>
                  <a:pt x="8705" y="8813"/>
                  <a:pt x="8705" y="8951"/>
                </a:cubicBezTo>
                <a:cubicBezTo>
                  <a:pt x="8695" y="9089"/>
                  <a:pt x="8705" y="9236"/>
                  <a:pt x="8695" y="9374"/>
                </a:cubicBezTo>
                <a:cubicBezTo>
                  <a:pt x="8665" y="9570"/>
                  <a:pt x="8646" y="9767"/>
                  <a:pt x="8675" y="9974"/>
                </a:cubicBezTo>
                <a:cubicBezTo>
                  <a:pt x="8695" y="10013"/>
                  <a:pt x="8665" y="10062"/>
                  <a:pt x="8665" y="10092"/>
                </a:cubicBezTo>
                <a:cubicBezTo>
                  <a:pt x="8665" y="10141"/>
                  <a:pt x="8636" y="10210"/>
                  <a:pt x="8655" y="10259"/>
                </a:cubicBezTo>
                <a:cubicBezTo>
                  <a:pt x="8675" y="10406"/>
                  <a:pt x="8705" y="10534"/>
                  <a:pt x="8734" y="10682"/>
                </a:cubicBezTo>
                <a:cubicBezTo>
                  <a:pt x="8764" y="10780"/>
                  <a:pt x="8813" y="10878"/>
                  <a:pt x="8852" y="10996"/>
                </a:cubicBezTo>
                <a:cubicBezTo>
                  <a:pt x="8921" y="11252"/>
                  <a:pt x="9078" y="11459"/>
                  <a:pt x="9275" y="11606"/>
                </a:cubicBezTo>
                <a:cubicBezTo>
                  <a:pt x="9590" y="11842"/>
                  <a:pt x="9934" y="12029"/>
                  <a:pt x="10298" y="12137"/>
                </a:cubicBezTo>
                <a:cubicBezTo>
                  <a:pt x="10455" y="12186"/>
                  <a:pt x="10622" y="12196"/>
                  <a:pt x="10790" y="12206"/>
                </a:cubicBezTo>
                <a:cubicBezTo>
                  <a:pt x="10904" y="12214"/>
                  <a:pt x="11016" y="12219"/>
                  <a:pt x="11128" y="12219"/>
                </a:cubicBezTo>
                <a:cubicBezTo>
                  <a:pt x="11287" y="12219"/>
                  <a:pt x="11445" y="12210"/>
                  <a:pt x="11606" y="12186"/>
                </a:cubicBezTo>
                <a:cubicBezTo>
                  <a:pt x="11675" y="12167"/>
                  <a:pt x="11734" y="12157"/>
                  <a:pt x="11812" y="12157"/>
                </a:cubicBezTo>
                <a:cubicBezTo>
                  <a:pt x="11960" y="12147"/>
                  <a:pt x="12107" y="12147"/>
                  <a:pt x="12255" y="12118"/>
                </a:cubicBezTo>
                <a:cubicBezTo>
                  <a:pt x="12609" y="12059"/>
                  <a:pt x="12953" y="11990"/>
                  <a:pt x="13307" y="11911"/>
                </a:cubicBezTo>
                <a:cubicBezTo>
                  <a:pt x="13573" y="11852"/>
                  <a:pt x="13819" y="11773"/>
                  <a:pt x="14065" y="11714"/>
                </a:cubicBezTo>
                <a:cubicBezTo>
                  <a:pt x="14173" y="11695"/>
                  <a:pt x="14281" y="11675"/>
                  <a:pt x="14399" y="11655"/>
                </a:cubicBezTo>
                <a:cubicBezTo>
                  <a:pt x="14763" y="11557"/>
                  <a:pt x="15146" y="11459"/>
                  <a:pt x="15510" y="11370"/>
                </a:cubicBezTo>
                <a:cubicBezTo>
                  <a:pt x="15609" y="11351"/>
                  <a:pt x="15707" y="11321"/>
                  <a:pt x="15795" y="11301"/>
                </a:cubicBezTo>
                <a:cubicBezTo>
                  <a:pt x="15933" y="11262"/>
                  <a:pt x="16081" y="11213"/>
                  <a:pt x="16218" y="11173"/>
                </a:cubicBezTo>
                <a:cubicBezTo>
                  <a:pt x="16277" y="11164"/>
                  <a:pt x="16336" y="11164"/>
                  <a:pt x="16395" y="11154"/>
                </a:cubicBezTo>
                <a:cubicBezTo>
                  <a:pt x="16582" y="11114"/>
                  <a:pt x="16749" y="11065"/>
                  <a:pt x="16936" y="11055"/>
                </a:cubicBezTo>
                <a:cubicBezTo>
                  <a:pt x="16984" y="11051"/>
                  <a:pt x="17032" y="11049"/>
                  <a:pt x="17081" y="11049"/>
                </a:cubicBezTo>
                <a:cubicBezTo>
                  <a:pt x="17236" y="11049"/>
                  <a:pt x="17399" y="11068"/>
                  <a:pt x="17556" y="11075"/>
                </a:cubicBezTo>
                <a:cubicBezTo>
                  <a:pt x="17566" y="11075"/>
                  <a:pt x="17595" y="11085"/>
                  <a:pt x="17605" y="11085"/>
                </a:cubicBezTo>
                <a:cubicBezTo>
                  <a:pt x="17821" y="11164"/>
                  <a:pt x="18057" y="11242"/>
                  <a:pt x="18264" y="11360"/>
                </a:cubicBezTo>
                <a:cubicBezTo>
                  <a:pt x="18520" y="11508"/>
                  <a:pt x="18746" y="11685"/>
                  <a:pt x="18943" y="11891"/>
                </a:cubicBezTo>
                <a:cubicBezTo>
                  <a:pt x="19159" y="12118"/>
                  <a:pt x="19395" y="12354"/>
                  <a:pt x="19621" y="12600"/>
                </a:cubicBezTo>
                <a:cubicBezTo>
                  <a:pt x="19798" y="12796"/>
                  <a:pt x="20015" y="12944"/>
                  <a:pt x="20221" y="13091"/>
                </a:cubicBezTo>
                <a:cubicBezTo>
                  <a:pt x="20280" y="13140"/>
                  <a:pt x="20359" y="13170"/>
                  <a:pt x="20428" y="13219"/>
                </a:cubicBezTo>
                <a:cubicBezTo>
                  <a:pt x="20634" y="13337"/>
                  <a:pt x="20821" y="13465"/>
                  <a:pt x="21047" y="13544"/>
                </a:cubicBezTo>
                <a:cubicBezTo>
                  <a:pt x="21175" y="13593"/>
                  <a:pt x="21323" y="13662"/>
                  <a:pt x="21460" y="13731"/>
                </a:cubicBezTo>
                <a:cubicBezTo>
                  <a:pt x="21637" y="13819"/>
                  <a:pt x="21805" y="13868"/>
                  <a:pt x="21991" y="13917"/>
                </a:cubicBezTo>
                <a:cubicBezTo>
                  <a:pt x="22185" y="13961"/>
                  <a:pt x="22379" y="13998"/>
                  <a:pt x="22580" y="13998"/>
                </a:cubicBezTo>
                <a:cubicBezTo>
                  <a:pt x="22603" y="13998"/>
                  <a:pt x="22627" y="13997"/>
                  <a:pt x="22650" y="13996"/>
                </a:cubicBezTo>
                <a:cubicBezTo>
                  <a:pt x="22685" y="13990"/>
                  <a:pt x="22720" y="13989"/>
                  <a:pt x="22753" y="13989"/>
                </a:cubicBezTo>
                <a:cubicBezTo>
                  <a:pt x="22789" y="13989"/>
                  <a:pt x="22824" y="13990"/>
                  <a:pt x="22858" y="13990"/>
                </a:cubicBezTo>
                <a:cubicBezTo>
                  <a:pt x="22901" y="13990"/>
                  <a:pt x="22943" y="13988"/>
                  <a:pt x="22985" y="13976"/>
                </a:cubicBezTo>
                <a:cubicBezTo>
                  <a:pt x="23211" y="13947"/>
                  <a:pt x="23417" y="13858"/>
                  <a:pt x="23634" y="13829"/>
                </a:cubicBezTo>
                <a:cubicBezTo>
                  <a:pt x="23771" y="13819"/>
                  <a:pt x="23899" y="13740"/>
                  <a:pt x="24027" y="13711"/>
                </a:cubicBezTo>
                <a:cubicBezTo>
                  <a:pt x="24116" y="13681"/>
                  <a:pt x="24204" y="13642"/>
                  <a:pt x="24273" y="13613"/>
                </a:cubicBezTo>
                <a:cubicBezTo>
                  <a:pt x="24489" y="13534"/>
                  <a:pt x="24706" y="13475"/>
                  <a:pt x="24893" y="13376"/>
                </a:cubicBezTo>
                <a:cubicBezTo>
                  <a:pt x="25227" y="13209"/>
                  <a:pt x="25552" y="13013"/>
                  <a:pt x="25876" y="12826"/>
                </a:cubicBezTo>
                <a:cubicBezTo>
                  <a:pt x="26092" y="12688"/>
                  <a:pt x="26309" y="12550"/>
                  <a:pt x="26525" y="12403"/>
                </a:cubicBezTo>
                <a:cubicBezTo>
                  <a:pt x="26673" y="12314"/>
                  <a:pt x="26810" y="12226"/>
                  <a:pt x="26958" y="12127"/>
                </a:cubicBezTo>
                <a:cubicBezTo>
                  <a:pt x="27105" y="12039"/>
                  <a:pt x="27253" y="11931"/>
                  <a:pt x="27401" y="11852"/>
                </a:cubicBezTo>
                <a:cubicBezTo>
                  <a:pt x="27764" y="11685"/>
                  <a:pt x="28138" y="11518"/>
                  <a:pt x="28502" y="11351"/>
                </a:cubicBezTo>
                <a:cubicBezTo>
                  <a:pt x="28551" y="11321"/>
                  <a:pt x="28600" y="11291"/>
                  <a:pt x="28650" y="11272"/>
                </a:cubicBezTo>
                <a:cubicBezTo>
                  <a:pt x="28895" y="11183"/>
                  <a:pt x="29161" y="11124"/>
                  <a:pt x="29407" y="11046"/>
                </a:cubicBezTo>
                <a:cubicBezTo>
                  <a:pt x="29484" y="11015"/>
                  <a:pt x="29548" y="10990"/>
                  <a:pt x="29629" y="10990"/>
                </a:cubicBezTo>
                <a:cubicBezTo>
                  <a:pt x="29652" y="10990"/>
                  <a:pt x="29676" y="10992"/>
                  <a:pt x="29702" y="10996"/>
                </a:cubicBezTo>
                <a:lnTo>
                  <a:pt x="29702" y="50"/>
                </a:lnTo>
                <a:lnTo>
                  <a:pt x="6679" y="50"/>
                </a:lnTo>
                <a:lnTo>
                  <a:pt x="6679" y="31"/>
                </a:lnTo>
                <a:cubicBezTo>
                  <a:pt x="6679" y="39"/>
                  <a:pt x="6508" y="42"/>
                  <a:pt x="6222" y="42"/>
                </a:cubicBezTo>
                <a:cubicBezTo>
                  <a:pt x="5172" y="42"/>
                  <a:pt x="2567" y="0"/>
                  <a:pt x="108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rot="10800000">
            <a:off x="5676837" y="3836405"/>
            <a:ext cx="2706106" cy="2056195"/>
          </a:xfrm>
          <a:custGeom>
            <a:rect b="b" l="l" r="r" t="t"/>
            <a:pathLst>
              <a:path extrusionOk="0" h="5135" w="6758">
                <a:moveTo>
                  <a:pt x="4472" y="0"/>
                </a:moveTo>
                <a:cubicBezTo>
                  <a:pt x="4391" y="0"/>
                  <a:pt x="4310" y="3"/>
                  <a:pt x="4230" y="8"/>
                </a:cubicBezTo>
                <a:cubicBezTo>
                  <a:pt x="3089" y="67"/>
                  <a:pt x="1968" y="480"/>
                  <a:pt x="1053" y="1168"/>
                </a:cubicBezTo>
                <a:cubicBezTo>
                  <a:pt x="1" y="1955"/>
                  <a:pt x="571" y="2545"/>
                  <a:pt x="1181" y="3548"/>
                </a:cubicBezTo>
                <a:cubicBezTo>
                  <a:pt x="1368" y="3834"/>
                  <a:pt x="1565" y="4129"/>
                  <a:pt x="1810" y="4375"/>
                </a:cubicBezTo>
                <a:cubicBezTo>
                  <a:pt x="2312" y="4882"/>
                  <a:pt x="3015" y="5134"/>
                  <a:pt x="3722" y="5134"/>
                </a:cubicBezTo>
                <a:cubicBezTo>
                  <a:pt x="4194" y="5134"/>
                  <a:pt x="4668" y="5022"/>
                  <a:pt x="5085" y="4798"/>
                </a:cubicBezTo>
                <a:cubicBezTo>
                  <a:pt x="6118" y="4237"/>
                  <a:pt x="6757" y="3057"/>
                  <a:pt x="6728" y="1877"/>
                </a:cubicBezTo>
                <a:cubicBezTo>
                  <a:pt x="6728" y="1591"/>
                  <a:pt x="6679" y="1277"/>
                  <a:pt x="6561" y="1021"/>
                </a:cubicBezTo>
                <a:cubicBezTo>
                  <a:pt x="6202" y="286"/>
                  <a:pt x="5312" y="0"/>
                  <a:pt x="447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4" name="Shape 54"/>
        <p:cNvGrpSpPr/>
        <p:nvPr/>
      </p:nvGrpSpPr>
      <p:grpSpPr>
        <a:xfrm>
          <a:off x="0" y="0"/>
          <a:ext cx="0" cy="0"/>
          <a:chOff x="0" y="0"/>
          <a:chExt cx="0" cy="0"/>
        </a:xfrm>
      </p:grpSpPr>
      <p:sp>
        <p:nvSpPr>
          <p:cNvPr id="55" name="Google Shape;55;p9"/>
          <p:cNvSpPr/>
          <p:nvPr/>
        </p:nvSpPr>
        <p:spPr>
          <a:xfrm rot="10800000">
            <a:off x="5792082" y="4175258"/>
            <a:ext cx="4094099" cy="2165367"/>
          </a:xfrm>
          <a:custGeom>
            <a:rect b="b" l="l" r="r" t="t"/>
            <a:pathLst>
              <a:path extrusionOk="0" h="6981" w="13199">
                <a:moveTo>
                  <a:pt x="10718" y="0"/>
                </a:moveTo>
                <a:cubicBezTo>
                  <a:pt x="10538" y="0"/>
                  <a:pt x="10356" y="12"/>
                  <a:pt x="10179" y="25"/>
                </a:cubicBezTo>
                <a:cubicBezTo>
                  <a:pt x="8379" y="123"/>
                  <a:pt x="6580" y="104"/>
                  <a:pt x="4790" y="271"/>
                </a:cubicBezTo>
                <a:cubicBezTo>
                  <a:pt x="3944" y="340"/>
                  <a:pt x="3059" y="428"/>
                  <a:pt x="2252" y="674"/>
                </a:cubicBezTo>
                <a:cubicBezTo>
                  <a:pt x="1682" y="841"/>
                  <a:pt x="1416" y="1176"/>
                  <a:pt x="1043" y="1609"/>
                </a:cubicBezTo>
                <a:cubicBezTo>
                  <a:pt x="462" y="2218"/>
                  <a:pt x="0" y="3044"/>
                  <a:pt x="256" y="3910"/>
                </a:cubicBezTo>
                <a:cubicBezTo>
                  <a:pt x="344" y="4175"/>
                  <a:pt x="492" y="4421"/>
                  <a:pt x="679" y="4628"/>
                </a:cubicBezTo>
                <a:cubicBezTo>
                  <a:pt x="954" y="4952"/>
                  <a:pt x="1328" y="5208"/>
                  <a:pt x="1741" y="5306"/>
                </a:cubicBezTo>
                <a:cubicBezTo>
                  <a:pt x="1885" y="5339"/>
                  <a:pt x="2031" y="5354"/>
                  <a:pt x="2177" y="5354"/>
                </a:cubicBezTo>
                <a:cubicBezTo>
                  <a:pt x="2729" y="5354"/>
                  <a:pt x="3290" y="5149"/>
                  <a:pt x="3826" y="4962"/>
                </a:cubicBezTo>
                <a:cubicBezTo>
                  <a:pt x="4366" y="4782"/>
                  <a:pt x="4960" y="4639"/>
                  <a:pt x="5530" y="4639"/>
                </a:cubicBezTo>
                <a:cubicBezTo>
                  <a:pt x="6019" y="4639"/>
                  <a:pt x="6490" y="4744"/>
                  <a:pt x="6894" y="5021"/>
                </a:cubicBezTo>
                <a:cubicBezTo>
                  <a:pt x="7298" y="5306"/>
                  <a:pt x="7593" y="5729"/>
                  <a:pt x="7937" y="6074"/>
                </a:cubicBezTo>
                <a:cubicBezTo>
                  <a:pt x="8232" y="6349"/>
                  <a:pt x="8576" y="6585"/>
                  <a:pt x="8950" y="6772"/>
                </a:cubicBezTo>
                <a:cubicBezTo>
                  <a:pt x="9186" y="6880"/>
                  <a:pt x="9442" y="6969"/>
                  <a:pt x="9707" y="6978"/>
                </a:cubicBezTo>
                <a:cubicBezTo>
                  <a:pt x="9732" y="6980"/>
                  <a:pt x="9756" y="6980"/>
                  <a:pt x="9780" y="6980"/>
                </a:cubicBezTo>
                <a:cubicBezTo>
                  <a:pt x="10343" y="6980"/>
                  <a:pt x="10877" y="6658"/>
                  <a:pt x="11320" y="6300"/>
                </a:cubicBezTo>
                <a:cubicBezTo>
                  <a:pt x="12186" y="5631"/>
                  <a:pt x="12953" y="4746"/>
                  <a:pt x="13090" y="3664"/>
                </a:cubicBezTo>
                <a:cubicBezTo>
                  <a:pt x="13199" y="2799"/>
                  <a:pt x="12903" y="1943"/>
                  <a:pt x="12510" y="1176"/>
                </a:cubicBezTo>
                <a:cubicBezTo>
                  <a:pt x="12313" y="812"/>
                  <a:pt x="12097" y="438"/>
                  <a:pt x="11743" y="232"/>
                </a:cubicBezTo>
                <a:cubicBezTo>
                  <a:pt x="11435" y="48"/>
                  <a:pt x="11079" y="0"/>
                  <a:pt x="1071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9"/>
          <p:cNvSpPr/>
          <p:nvPr/>
        </p:nvSpPr>
        <p:spPr>
          <a:xfrm>
            <a:off x="-382123" y="3274026"/>
            <a:ext cx="1413480" cy="2343795"/>
          </a:xfrm>
          <a:custGeom>
            <a:rect b="b" l="l" r="r" t="t"/>
            <a:pathLst>
              <a:path extrusionOk="0" h="8449" w="5095">
                <a:moveTo>
                  <a:pt x="3682" y="241"/>
                </a:moveTo>
                <a:cubicBezTo>
                  <a:pt x="3958" y="241"/>
                  <a:pt x="4222" y="334"/>
                  <a:pt x="4456" y="482"/>
                </a:cubicBezTo>
                <a:cubicBezTo>
                  <a:pt x="4721" y="640"/>
                  <a:pt x="4751" y="915"/>
                  <a:pt x="4584" y="1171"/>
                </a:cubicBezTo>
                <a:cubicBezTo>
                  <a:pt x="4426" y="1427"/>
                  <a:pt x="4180" y="1564"/>
                  <a:pt x="3895" y="1613"/>
                </a:cubicBezTo>
                <a:cubicBezTo>
                  <a:pt x="3748" y="1643"/>
                  <a:pt x="3610" y="1653"/>
                  <a:pt x="3462" y="1663"/>
                </a:cubicBezTo>
                <a:cubicBezTo>
                  <a:pt x="3315" y="1643"/>
                  <a:pt x="3177" y="1623"/>
                  <a:pt x="3020" y="1604"/>
                </a:cubicBezTo>
                <a:cubicBezTo>
                  <a:pt x="2921" y="1594"/>
                  <a:pt x="2862" y="1545"/>
                  <a:pt x="2853" y="1446"/>
                </a:cubicBezTo>
                <a:cubicBezTo>
                  <a:pt x="2823" y="1259"/>
                  <a:pt x="2774" y="1082"/>
                  <a:pt x="2803" y="905"/>
                </a:cubicBezTo>
                <a:cubicBezTo>
                  <a:pt x="2853" y="571"/>
                  <a:pt x="3049" y="374"/>
                  <a:pt x="3354" y="286"/>
                </a:cubicBezTo>
                <a:cubicBezTo>
                  <a:pt x="3465" y="255"/>
                  <a:pt x="3574" y="241"/>
                  <a:pt x="3682" y="241"/>
                </a:cubicBezTo>
                <a:close/>
                <a:moveTo>
                  <a:pt x="1" y="0"/>
                </a:moveTo>
                <a:cubicBezTo>
                  <a:pt x="1" y="69"/>
                  <a:pt x="1" y="138"/>
                  <a:pt x="10" y="237"/>
                </a:cubicBezTo>
                <a:lnTo>
                  <a:pt x="482" y="600"/>
                </a:lnTo>
                <a:cubicBezTo>
                  <a:pt x="1151" y="1082"/>
                  <a:pt x="1849" y="1505"/>
                  <a:pt x="2646" y="1722"/>
                </a:cubicBezTo>
                <a:cubicBezTo>
                  <a:pt x="2735" y="1751"/>
                  <a:pt x="2784" y="1781"/>
                  <a:pt x="2823" y="1869"/>
                </a:cubicBezTo>
                <a:cubicBezTo>
                  <a:pt x="2872" y="1997"/>
                  <a:pt x="2921" y="2125"/>
                  <a:pt x="2990" y="2243"/>
                </a:cubicBezTo>
                <a:cubicBezTo>
                  <a:pt x="3128" y="2459"/>
                  <a:pt x="3285" y="2656"/>
                  <a:pt x="3433" y="2862"/>
                </a:cubicBezTo>
                <a:cubicBezTo>
                  <a:pt x="3679" y="3148"/>
                  <a:pt x="3944" y="3443"/>
                  <a:pt x="4190" y="3738"/>
                </a:cubicBezTo>
                <a:cubicBezTo>
                  <a:pt x="4515" y="4141"/>
                  <a:pt x="4741" y="4603"/>
                  <a:pt x="4810" y="5124"/>
                </a:cubicBezTo>
                <a:cubicBezTo>
                  <a:pt x="4859" y="5449"/>
                  <a:pt x="4898" y="5783"/>
                  <a:pt x="4810" y="6098"/>
                </a:cubicBezTo>
                <a:cubicBezTo>
                  <a:pt x="4741" y="6373"/>
                  <a:pt x="4633" y="6629"/>
                  <a:pt x="4515" y="6885"/>
                </a:cubicBezTo>
                <a:cubicBezTo>
                  <a:pt x="4436" y="7091"/>
                  <a:pt x="4269" y="7239"/>
                  <a:pt x="4102" y="7377"/>
                </a:cubicBezTo>
                <a:cubicBezTo>
                  <a:pt x="4023" y="7436"/>
                  <a:pt x="3964" y="7514"/>
                  <a:pt x="3895" y="7563"/>
                </a:cubicBezTo>
                <a:cubicBezTo>
                  <a:pt x="3718" y="7681"/>
                  <a:pt x="3551" y="7829"/>
                  <a:pt x="3364" y="7927"/>
                </a:cubicBezTo>
                <a:cubicBezTo>
                  <a:pt x="2915" y="8161"/>
                  <a:pt x="2440" y="8253"/>
                  <a:pt x="1938" y="8253"/>
                </a:cubicBezTo>
                <a:cubicBezTo>
                  <a:pt x="1912" y="8253"/>
                  <a:pt x="1885" y="8252"/>
                  <a:pt x="1859" y="8252"/>
                </a:cubicBezTo>
                <a:cubicBezTo>
                  <a:pt x="1309" y="8252"/>
                  <a:pt x="768" y="8173"/>
                  <a:pt x="217" y="8104"/>
                </a:cubicBezTo>
                <a:cubicBezTo>
                  <a:pt x="158" y="8095"/>
                  <a:pt x="79" y="8095"/>
                  <a:pt x="10" y="8095"/>
                </a:cubicBezTo>
                <a:lnTo>
                  <a:pt x="10" y="8252"/>
                </a:lnTo>
                <a:cubicBezTo>
                  <a:pt x="394" y="8301"/>
                  <a:pt x="768" y="8360"/>
                  <a:pt x="1151" y="8399"/>
                </a:cubicBezTo>
                <a:cubicBezTo>
                  <a:pt x="1466" y="8419"/>
                  <a:pt x="1790" y="8439"/>
                  <a:pt x="2125" y="8449"/>
                </a:cubicBezTo>
                <a:cubicBezTo>
                  <a:pt x="2607" y="8399"/>
                  <a:pt x="3069" y="8311"/>
                  <a:pt x="3492" y="8065"/>
                </a:cubicBezTo>
                <a:cubicBezTo>
                  <a:pt x="3669" y="7947"/>
                  <a:pt x="3856" y="7809"/>
                  <a:pt x="4043" y="7672"/>
                </a:cubicBezTo>
                <a:cubicBezTo>
                  <a:pt x="4092" y="7632"/>
                  <a:pt x="4131" y="7573"/>
                  <a:pt x="4180" y="7534"/>
                </a:cubicBezTo>
                <a:cubicBezTo>
                  <a:pt x="4721" y="7111"/>
                  <a:pt x="4977" y="6521"/>
                  <a:pt x="5026" y="5862"/>
                </a:cubicBezTo>
                <a:cubicBezTo>
                  <a:pt x="5095" y="4957"/>
                  <a:pt x="4829" y="4141"/>
                  <a:pt x="4180" y="3472"/>
                </a:cubicBezTo>
                <a:cubicBezTo>
                  <a:pt x="3807" y="3089"/>
                  <a:pt x="3492" y="2656"/>
                  <a:pt x="3197" y="2213"/>
                </a:cubicBezTo>
                <a:cubicBezTo>
                  <a:pt x="3138" y="2135"/>
                  <a:pt x="3099" y="2046"/>
                  <a:pt x="3059" y="1958"/>
                </a:cubicBezTo>
                <a:cubicBezTo>
                  <a:pt x="3049" y="1918"/>
                  <a:pt x="3049" y="1869"/>
                  <a:pt x="3030" y="1820"/>
                </a:cubicBezTo>
                <a:cubicBezTo>
                  <a:pt x="3082" y="1820"/>
                  <a:pt x="3121" y="1816"/>
                  <a:pt x="3159" y="1816"/>
                </a:cubicBezTo>
                <a:cubicBezTo>
                  <a:pt x="3178" y="1816"/>
                  <a:pt x="3197" y="1817"/>
                  <a:pt x="3217" y="1820"/>
                </a:cubicBezTo>
                <a:cubicBezTo>
                  <a:pt x="3300" y="1831"/>
                  <a:pt x="3382" y="1836"/>
                  <a:pt x="3465" y="1836"/>
                </a:cubicBezTo>
                <a:cubicBezTo>
                  <a:pt x="3683" y="1836"/>
                  <a:pt x="3897" y="1801"/>
                  <a:pt x="4111" y="1751"/>
                </a:cubicBezTo>
                <a:cubicBezTo>
                  <a:pt x="4456" y="1663"/>
                  <a:pt x="4692" y="1446"/>
                  <a:pt x="4829" y="1112"/>
                </a:cubicBezTo>
                <a:cubicBezTo>
                  <a:pt x="4918" y="876"/>
                  <a:pt x="4879" y="610"/>
                  <a:pt x="4682" y="443"/>
                </a:cubicBezTo>
                <a:cubicBezTo>
                  <a:pt x="4392" y="194"/>
                  <a:pt x="4079" y="69"/>
                  <a:pt x="3740" y="69"/>
                </a:cubicBezTo>
                <a:cubicBezTo>
                  <a:pt x="3584" y="69"/>
                  <a:pt x="3423" y="95"/>
                  <a:pt x="3256" y="148"/>
                </a:cubicBezTo>
                <a:cubicBezTo>
                  <a:pt x="3000" y="227"/>
                  <a:pt x="2833" y="414"/>
                  <a:pt x="2676" y="610"/>
                </a:cubicBezTo>
                <a:cubicBezTo>
                  <a:pt x="2587" y="905"/>
                  <a:pt x="2617" y="1200"/>
                  <a:pt x="2676" y="1515"/>
                </a:cubicBezTo>
                <a:cubicBezTo>
                  <a:pt x="2567" y="1495"/>
                  <a:pt x="2479" y="1466"/>
                  <a:pt x="2410" y="1446"/>
                </a:cubicBezTo>
                <a:cubicBezTo>
                  <a:pt x="1692" y="1200"/>
                  <a:pt x="1063" y="787"/>
                  <a:pt x="463" y="345"/>
                </a:cubicBezTo>
                <a:cubicBezTo>
                  <a:pt x="315" y="227"/>
                  <a:pt x="158" y="118"/>
                  <a:pt x="1"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9"/>
          <p:cNvSpPr/>
          <p:nvPr>
            <p:ph idx="2" type="pic"/>
          </p:nvPr>
        </p:nvSpPr>
        <p:spPr>
          <a:xfrm>
            <a:off x="557350" y="836600"/>
            <a:ext cx="3406800" cy="3895500"/>
          </a:xfrm>
          <a:prstGeom prst="rect">
            <a:avLst/>
          </a:prstGeom>
          <a:noFill/>
          <a:ln>
            <a:noFill/>
          </a:ln>
        </p:spPr>
      </p:sp>
      <p:sp>
        <p:nvSpPr>
          <p:cNvPr id="58" name="Google Shape;58;p9"/>
          <p:cNvSpPr txBox="1"/>
          <p:nvPr>
            <p:ph idx="1" type="subTitle"/>
          </p:nvPr>
        </p:nvSpPr>
        <p:spPr>
          <a:xfrm>
            <a:off x="4617850" y="3027150"/>
            <a:ext cx="3728100" cy="860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9" name="Google Shape;59;p9"/>
          <p:cNvSpPr txBox="1"/>
          <p:nvPr>
            <p:ph type="title"/>
          </p:nvPr>
        </p:nvSpPr>
        <p:spPr>
          <a:xfrm>
            <a:off x="4617850" y="1355175"/>
            <a:ext cx="3728100" cy="1636800"/>
          </a:xfrm>
          <a:prstGeom prst="rect">
            <a:avLst/>
          </a:prstGeom>
        </p:spPr>
        <p:txBody>
          <a:bodyPr anchorCtr="0" anchor="b" bIns="91425" lIns="91425" spcFirstLastPara="1" rIns="91425" wrap="square" tIns="91425">
            <a:noAutofit/>
          </a:bodyPr>
          <a:lstStyle>
            <a:lvl1pPr lvl="0" rtl="0">
              <a:spcBef>
                <a:spcPts val="0"/>
              </a:spcBef>
              <a:spcAft>
                <a:spcPts val="0"/>
              </a:spcAft>
              <a:buSzPts val="3500"/>
              <a:buNone/>
              <a:defRPr b="1"/>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0" name="Shape 60"/>
        <p:cNvGrpSpPr/>
        <p:nvPr/>
      </p:nvGrpSpPr>
      <p:grpSpPr>
        <a:xfrm>
          <a:off x="0" y="0"/>
          <a:ext cx="0" cy="0"/>
          <a:chOff x="0" y="0"/>
          <a:chExt cx="0" cy="0"/>
        </a:xfrm>
      </p:grpSpPr>
      <p:sp>
        <p:nvSpPr>
          <p:cNvPr id="61" name="Google Shape;61;p10"/>
          <p:cNvSpPr/>
          <p:nvPr/>
        </p:nvSpPr>
        <p:spPr>
          <a:xfrm rot="8100000">
            <a:off x="2155573" y="811174"/>
            <a:ext cx="4646386" cy="3834960"/>
          </a:xfrm>
          <a:custGeom>
            <a:rect b="b" l="l" r="r" t="t"/>
            <a:pathLst>
              <a:path extrusionOk="0" h="22626" w="21116">
                <a:moveTo>
                  <a:pt x="5238" y="0"/>
                </a:moveTo>
                <a:cubicBezTo>
                  <a:pt x="3097" y="0"/>
                  <a:pt x="962" y="1444"/>
                  <a:pt x="423" y="3508"/>
                </a:cubicBezTo>
                <a:cubicBezTo>
                  <a:pt x="0" y="5180"/>
                  <a:pt x="570" y="6950"/>
                  <a:pt x="1387" y="8475"/>
                </a:cubicBezTo>
                <a:cubicBezTo>
                  <a:pt x="2065" y="9773"/>
                  <a:pt x="2852" y="10953"/>
                  <a:pt x="3373" y="12310"/>
                </a:cubicBezTo>
                <a:cubicBezTo>
                  <a:pt x="3895" y="13658"/>
                  <a:pt x="4249" y="15044"/>
                  <a:pt x="4632" y="16431"/>
                </a:cubicBezTo>
                <a:cubicBezTo>
                  <a:pt x="4799" y="17021"/>
                  <a:pt x="4967" y="17621"/>
                  <a:pt x="5262" y="18162"/>
                </a:cubicBezTo>
                <a:cubicBezTo>
                  <a:pt x="5891" y="19342"/>
                  <a:pt x="6953" y="19736"/>
                  <a:pt x="8232" y="19775"/>
                </a:cubicBezTo>
                <a:cubicBezTo>
                  <a:pt x="8377" y="19780"/>
                  <a:pt x="8523" y="19782"/>
                  <a:pt x="8669" y="19782"/>
                </a:cubicBezTo>
                <a:cubicBezTo>
                  <a:pt x="8914" y="19782"/>
                  <a:pt x="9160" y="19777"/>
                  <a:pt x="9405" y="19777"/>
                </a:cubicBezTo>
                <a:cubicBezTo>
                  <a:pt x="9865" y="19777"/>
                  <a:pt x="10323" y="19793"/>
                  <a:pt x="10769" y="19883"/>
                </a:cubicBezTo>
                <a:cubicBezTo>
                  <a:pt x="12018" y="20149"/>
                  <a:pt x="13061" y="20965"/>
                  <a:pt x="14142" y="21644"/>
                </a:cubicBezTo>
                <a:cubicBezTo>
                  <a:pt x="15074" y="22229"/>
                  <a:pt x="16060" y="22626"/>
                  <a:pt x="17082" y="22626"/>
                </a:cubicBezTo>
                <a:cubicBezTo>
                  <a:pt x="17570" y="22626"/>
                  <a:pt x="18066" y="22535"/>
                  <a:pt x="18568" y="22332"/>
                </a:cubicBezTo>
                <a:cubicBezTo>
                  <a:pt x="20014" y="21752"/>
                  <a:pt x="21017" y="20404"/>
                  <a:pt x="21076" y="18841"/>
                </a:cubicBezTo>
                <a:cubicBezTo>
                  <a:pt x="21115" y="17621"/>
                  <a:pt x="20506" y="16451"/>
                  <a:pt x="19689" y="15546"/>
                </a:cubicBezTo>
                <a:cubicBezTo>
                  <a:pt x="18883" y="14641"/>
                  <a:pt x="17860" y="13933"/>
                  <a:pt x="16886" y="13195"/>
                </a:cubicBezTo>
                <a:cubicBezTo>
                  <a:pt x="15155" y="11887"/>
                  <a:pt x="13523" y="10363"/>
                  <a:pt x="12539" y="8416"/>
                </a:cubicBezTo>
                <a:cubicBezTo>
                  <a:pt x="12097" y="7540"/>
                  <a:pt x="11802" y="6606"/>
                  <a:pt x="11477" y="5672"/>
                </a:cubicBezTo>
                <a:cubicBezTo>
                  <a:pt x="10543" y="2928"/>
                  <a:pt x="8664" y="194"/>
                  <a:pt x="5488" y="7"/>
                </a:cubicBezTo>
                <a:cubicBezTo>
                  <a:pt x="5405" y="3"/>
                  <a:pt x="5321" y="0"/>
                  <a:pt x="52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0"/>
          <p:cNvSpPr txBox="1"/>
          <p:nvPr>
            <p:ph type="title"/>
          </p:nvPr>
        </p:nvSpPr>
        <p:spPr>
          <a:xfrm>
            <a:off x="1994475" y="1965450"/>
            <a:ext cx="5154900" cy="12126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500"/>
              <a:buNone/>
              <a:defRPr b="1"/>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63" name="Google Shape;63;p10"/>
          <p:cNvSpPr/>
          <p:nvPr/>
        </p:nvSpPr>
        <p:spPr>
          <a:xfrm>
            <a:off x="-1823819" y="-1445875"/>
            <a:ext cx="3418280" cy="3097595"/>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dk2"/>
          </a:solidFill>
          <a:ln>
            <a:noFill/>
          </a:ln>
        </p:spPr>
      </p:sp>
      <p:sp>
        <p:nvSpPr>
          <p:cNvPr id="64" name="Google Shape;64;p10"/>
          <p:cNvSpPr/>
          <p:nvPr/>
        </p:nvSpPr>
        <p:spPr>
          <a:xfrm flipH="1" rot="-9900014">
            <a:off x="5438705" y="-1003954"/>
            <a:ext cx="4413840" cy="4043366"/>
          </a:xfrm>
          <a:custGeom>
            <a:rect b="b" l="l" r="r" t="t"/>
            <a:pathLst>
              <a:path extrusionOk="0" h="15236" w="16632">
                <a:moveTo>
                  <a:pt x="13324" y="196"/>
                </a:moveTo>
                <a:cubicBezTo>
                  <a:pt x="13459" y="196"/>
                  <a:pt x="13604" y="207"/>
                  <a:pt x="13759" y="228"/>
                </a:cubicBezTo>
                <a:cubicBezTo>
                  <a:pt x="13858" y="238"/>
                  <a:pt x="13956" y="267"/>
                  <a:pt x="14054" y="277"/>
                </a:cubicBezTo>
                <a:cubicBezTo>
                  <a:pt x="14802" y="434"/>
                  <a:pt x="15422" y="808"/>
                  <a:pt x="15785" y="1310"/>
                </a:cubicBezTo>
                <a:cubicBezTo>
                  <a:pt x="16415" y="2165"/>
                  <a:pt x="16336" y="3346"/>
                  <a:pt x="16208" y="4477"/>
                </a:cubicBezTo>
                <a:cubicBezTo>
                  <a:pt x="15913" y="6965"/>
                  <a:pt x="15579" y="9482"/>
                  <a:pt x="15205" y="11951"/>
                </a:cubicBezTo>
                <a:cubicBezTo>
                  <a:pt x="15176" y="12236"/>
                  <a:pt x="15117" y="12521"/>
                  <a:pt x="15038" y="12807"/>
                </a:cubicBezTo>
                <a:cubicBezTo>
                  <a:pt x="14753" y="13643"/>
                  <a:pt x="13858" y="14636"/>
                  <a:pt x="12176" y="14931"/>
                </a:cubicBezTo>
                <a:cubicBezTo>
                  <a:pt x="11770" y="14998"/>
                  <a:pt x="11358" y="15022"/>
                  <a:pt x="10945" y="15022"/>
                </a:cubicBezTo>
                <a:cubicBezTo>
                  <a:pt x="10330" y="15022"/>
                  <a:pt x="9710" y="14968"/>
                  <a:pt x="9098" y="14921"/>
                </a:cubicBezTo>
                <a:cubicBezTo>
                  <a:pt x="8852" y="14892"/>
                  <a:pt x="8596" y="14872"/>
                  <a:pt x="8350" y="14852"/>
                </a:cubicBezTo>
                <a:cubicBezTo>
                  <a:pt x="7819" y="14823"/>
                  <a:pt x="7278" y="14793"/>
                  <a:pt x="6737" y="14774"/>
                </a:cubicBezTo>
                <a:lnTo>
                  <a:pt x="6698" y="14774"/>
                </a:lnTo>
                <a:cubicBezTo>
                  <a:pt x="4898" y="14685"/>
                  <a:pt x="3030" y="14597"/>
                  <a:pt x="1377" y="13859"/>
                </a:cubicBezTo>
                <a:cubicBezTo>
                  <a:pt x="443" y="13446"/>
                  <a:pt x="237" y="13053"/>
                  <a:pt x="473" y="12187"/>
                </a:cubicBezTo>
                <a:cubicBezTo>
                  <a:pt x="748" y="11164"/>
                  <a:pt x="1161" y="10171"/>
                  <a:pt x="1712" y="9227"/>
                </a:cubicBezTo>
                <a:cubicBezTo>
                  <a:pt x="2027" y="8676"/>
                  <a:pt x="2469" y="7997"/>
                  <a:pt x="3148" y="7663"/>
                </a:cubicBezTo>
                <a:cubicBezTo>
                  <a:pt x="3543" y="7468"/>
                  <a:pt x="3958" y="7414"/>
                  <a:pt x="4394" y="7414"/>
                </a:cubicBezTo>
                <a:cubicBezTo>
                  <a:pt x="4706" y="7414"/>
                  <a:pt x="5028" y="7442"/>
                  <a:pt x="5361" y="7466"/>
                </a:cubicBezTo>
                <a:cubicBezTo>
                  <a:pt x="5680" y="7494"/>
                  <a:pt x="6010" y="7522"/>
                  <a:pt x="6336" y="7522"/>
                </a:cubicBezTo>
                <a:cubicBezTo>
                  <a:pt x="6471" y="7522"/>
                  <a:pt x="6605" y="7517"/>
                  <a:pt x="6737" y="7506"/>
                </a:cubicBezTo>
                <a:cubicBezTo>
                  <a:pt x="7829" y="7407"/>
                  <a:pt x="8931" y="6817"/>
                  <a:pt x="9747" y="5883"/>
                </a:cubicBezTo>
                <a:cubicBezTo>
                  <a:pt x="10435" y="5096"/>
                  <a:pt x="10957" y="4064"/>
                  <a:pt x="11291" y="2805"/>
                </a:cubicBezTo>
                <a:lnTo>
                  <a:pt x="11340" y="2598"/>
                </a:lnTo>
                <a:cubicBezTo>
                  <a:pt x="11566" y="1684"/>
                  <a:pt x="11842" y="671"/>
                  <a:pt x="12668" y="316"/>
                </a:cubicBezTo>
                <a:cubicBezTo>
                  <a:pt x="12859" y="234"/>
                  <a:pt x="13075" y="196"/>
                  <a:pt x="13324" y="196"/>
                </a:cubicBezTo>
                <a:close/>
                <a:moveTo>
                  <a:pt x="13338" y="0"/>
                </a:moveTo>
                <a:cubicBezTo>
                  <a:pt x="13057" y="0"/>
                  <a:pt x="12810" y="42"/>
                  <a:pt x="12589" y="139"/>
                </a:cubicBezTo>
                <a:lnTo>
                  <a:pt x="12442" y="218"/>
                </a:lnTo>
                <a:cubicBezTo>
                  <a:pt x="11645" y="661"/>
                  <a:pt x="11370" y="1664"/>
                  <a:pt x="11134" y="2559"/>
                </a:cubicBezTo>
                <a:lnTo>
                  <a:pt x="11124" y="2588"/>
                </a:lnTo>
                <a:cubicBezTo>
                  <a:pt x="11114" y="2647"/>
                  <a:pt x="11104" y="2696"/>
                  <a:pt x="11075" y="2755"/>
                </a:cubicBezTo>
                <a:cubicBezTo>
                  <a:pt x="10760" y="3975"/>
                  <a:pt x="10248" y="4988"/>
                  <a:pt x="9580" y="5755"/>
                </a:cubicBezTo>
                <a:cubicBezTo>
                  <a:pt x="8793" y="6660"/>
                  <a:pt x="7741" y="7220"/>
                  <a:pt x="6698" y="7309"/>
                </a:cubicBezTo>
                <a:cubicBezTo>
                  <a:pt x="6568" y="7321"/>
                  <a:pt x="6438" y="7325"/>
                  <a:pt x="6307" y="7325"/>
                </a:cubicBezTo>
                <a:cubicBezTo>
                  <a:pt x="5991" y="7325"/>
                  <a:pt x="5673" y="7297"/>
                  <a:pt x="5361" y="7270"/>
                </a:cubicBezTo>
                <a:cubicBezTo>
                  <a:pt x="5044" y="7246"/>
                  <a:pt x="4723" y="7219"/>
                  <a:pt x="4405" y="7219"/>
                </a:cubicBezTo>
                <a:cubicBezTo>
                  <a:pt x="3934" y="7219"/>
                  <a:pt x="3473" y="7278"/>
                  <a:pt x="3049" y="7496"/>
                </a:cubicBezTo>
                <a:cubicBezTo>
                  <a:pt x="3010" y="7506"/>
                  <a:pt x="2990" y="7525"/>
                  <a:pt x="2951" y="7545"/>
                </a:cubicBezTo>
                <a:cubicBezTo>
                  <a:pt x="2292" y="7909"/>
                  <a:pt x="1850" y="8578"/>
                  <a:pt x="1525" y="9128"/>
                </a:cubicBezTo>
                <a:lnTo>
                  <a:pt x="1515" y="9148"/>
                </a:lnTo>
                <a:cubicBezTo>
                  <a:pt x="964" y="10112"/>
                  <a:pt x="541" y="11115"/>
                  <a:pt x="256" y="12148"/>
                </a:cubicBezTo>
                <a:cubicBezTo>
                  <a:pt x="1" y="13102"/>
                  <a:pt x="256" y="13603"/>
                  <a:pt x="1269" y="14056"/>
                </a:cubicBezTo>
                <a:cubicBezTo>
                  <a:pt x="1791" y="14292"/>
                  <a:pt x="2361" y="14479"/>
                  <a:pt x="3000" y="14606"/>
                </a:cubicBezTo>
                <a:cubicBezTo>
                  <a:pt x="4190" y="14872"/>
                  <a:pt x="5449" y="14931"/>
                  <a:pt x="6669" y="14980"/>
                </a:cubicBezTo>
                <a:lnTo>
                  <a:pt x="6708" y="15177"/>
                </a:lnTo>
                <a:lnTo>
                  <a:pt x="6728" y="14980"/>
                </a:lnTo>
                <a:cubicBezTo>
                  <a:pt x="7239" y="15000"/>
                  <a:pt x="7780" y="15029"/>
                  <a:pt x="8311" y="15069"/>
                </a:cubicBezTo>
                <a:cubicBezTo>
                  <a:pt x="8557" y="15088"/>
                  <a:pt x="8803" y="15098"/>
                  <a:pt x="9058" y="15128"/>
                </a:cubicBezTo>
                <a:cubicBezTo>
                  <a:pt x="9678" y="15187"/>
                  <a:pt x="10288" y="15236"/>
                  <a:pt x="10917" y="15236"/>
                </a:cubicBezTo>
                <a:cubicBezTo>
                  <a:pt x="11350" y="15236"/>
                  <a:pt x="11763" y="15216"/>
                  <a:pt x="12186" y="15137"/>
                </a:cubicBezTo>
                <a:cubicBezTo>
                  <a:pt x="12707" y="15039"/>
                  <a:pt x="13189" y="14882"/>
                  <a:pt x="13622" y="14646"/>
                </a:cubicBezTo>
                <a:cubicBezTo>
                  <a:pt x="14399" y="14233"/>
                  <a:pt x="14979" y="13574"/>
                  <a:pt x="15205" y="12866"/>
                </a:cubicBezTo>
                <a:cubicBezTo>
                  <a:pt x="15304" y="12571"/>
                  <a:pt x="15353" y="12276"/>
                  <a:pt x="15392" y="11981"/>
                </a:cubicBezTo>
                <a:lnTo>
                  <a:pt x="15392" y="11941"/>
                </a:lnTo>
                <a:cubicBezTo>
                  <a:pt x="15766" y="9473"/>
                  <a:pt x="16090" y="6975"/>
                  <a:pt x="16385" y="4496"/>
                </a:cubicBezTo>
                <a:cubicBezTo>
                  <a:pt x="16553" y="3336"/>
                  <a:pt x="16631" y="2106"/>
                  <a:pt x="15962" y="1202"/>
                </a:cubicBezTo>
                <a:cubicBezTo>
                  <a:pt x="15520" y="582"/>
                  <a:pt x="14713" y="149"/>
                  <a:pt x="13799" y="31"/>
                </a:cubicBezTo>
                <a:cubicBezTo>
                  <a:pt x="13635" y="11"/>
                  <a:pt x="13482" y="0"/>
                  <a:pt x="13338"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0"/>
          <p:cNvSpPr/>
          <p:nvPr/>
        </p:nvSpPr>
        <p:spPr>
          <a:xfrm rot="-9601777">
            <a:off x="7987060" y="2064649"/>
            <a:ext cx="2415377" cy="4394976"/>
          </a:xfrm>
          <a:custGeom>
            <a:rect b="b" l="l" r="r" t="t"/>
            <a:pathLst>
              <a:path extrusionOk="0" h="16429" w="9029">
                <a:moveTo>
                  <a:pt x="4292" y="1"/>
                </a:moveTo>
                <a:cubicBezTo>
                  <a:pt x="3313" y="1"/>
                  <a:pt x="2359" y="390"/>
                  <a:pt x="1515" y="873"/>
                </a:cubicBezTo>
                <a:cubicBezTo>
                  <a:pt x="1063" y="1129"/>
                  <a:pt x="590" y="1434"/>
                  <a:pt x="335" y="1906"/>
                </a:cubicBezTo>
                <a:cubicBezTo>
                  <a:pt x="0" y="2496"/>
                  <a:pt x="69" y="3234"/>
                  <a:pt x="128" y="3902"/>
                </a:cubicBezTo>
                <a:cubicBezTo>
                  <a:pt x="335" y="6184"/>
                  <a:pt x="394" y="8476"/>
                  <a:pt x="679" y="10757"/>
                </a:cubicBezTo>
                <a:cubicBezTo>
                  <a:pt x="817" y="11819"/>
                  <a:pt x="964" y="12941"/>
                  <a:pt x="1308" y="13973"/>
                </a:cubicBezTo>
                <a:cubicBezTo>
                  <a:pt x="1535" y="14671"/>
                  <a:pt x="1977" y="15006"/>
                  <a:pt x="2548" y="15478"/>
                </a:cubicBezTo>
                <a:cubicBezTo>
                  <a:pt x="3193" y="15977"/>
                  <a:pt x="3989" y="16429"/>
                  <a:pt x="4826" y="16429"/>
                </a:cubicBezTo>
                <a:cubicBezTo>
                  <a:pt x="5061" y="16429"/>
                  <a:pt x="5299" y="16393"/>
                  <a:pt x="5537" y="16314"/>
                </a:cubicBezTo>
                <a:cubicBezTo>
                  <a:pt x="5882" y="16196"/>
                  <a:pt x="6177" y="15989"/>
                  <a:pt x="6432" y="15743"/>
                </a:cubicBezTo>
                <a:cubicBezTo>
                  <a:pt x="6826" y="15380"/>
                  <a:pt x="7131" y="14898"/>
                  <a:pt x="7239" y="14367"/>
                </a:cubicBezTo>
                <a:cubicBezTo>
                  <a:pt x="7416" y="13481"/>
                  <a:pt x="7032" y="12596"/>
                  <a:pt x="6718" y="11751"/>
                </a:cubicBezTo>
                <a:cubicBezTo>
                  <a:pt x="6246" y="10482"/>
                  <a:pt x="5941" y="8987"/>
                  <a:pt x="6668" y="7836"/>
                </a:cubicBezTo>
                <a:cubicBezTo>
                  <a:pt x="6993" y="7315"/>
                  <a:pt x="7514" y="6932"/>
                  <a:pt x="7947" y="6459"/>
                </a:cubicBezTo>
                <a:cubicBezTo>
                  <a:pt x="8301" y="6086"/>
                  <a:pt x="8586" y="5623"/>
                  <a:pt x="8783" y="5151"/>
                </a:cubicBezTo>
                <a:cubicBezTo>
                  <a:pt x="8911" y="4837"/>
                  <a:pt x="9019" y="4512"/>
                  <a:pt x="9019" y="4178"/>
                </a:cubicBezTo>
                <a:cubicBezTo>
                  <a:pt x="9029" y="3411"/>
                  <a:pt x="8576" y="2742"/>
                  <a:pt x="8085" y="2162"/>
                </a:cubicBezTo>
                <a:cubicBezTo>
                  <a:pt x="7180" y="1099"/>
                  <a:pt x="6019" y="155"/>
                  <a:pt x="4642" y="18"/>
                </a:cubicBezTo>
                <a:cubicBezTo>
                  <a:pt x="4525" y="6"/>
                  <a:pt x="4409" y="1"/>
                  <a:pt x="42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theme" Target="../theme/theme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2"/>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1pPr>
            <a:lvl2pPr lvl="1"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2pPr>
            <a:lvl3pPr lvl="2"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3pPr>
            <a:lvl4pPr lvl="3"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4pPr>
            <a:lvl5pPr lvl="4"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5pPr>
            <a:lvl6pPr lvl="5"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6pPr>
            <a:lvl7pPr lvl="6"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7pPr>
            <a:lvl8pPr lvl="7"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8pPr>
            <a:lvl9pPr lvl="8" rtl="0">
              <a:spcBef>
                <a:spcPts val="0"/>
              </a:spcBef>
              <a:spcAft>
                <a:spcPts val="0"/>
              </a:spcAft>
              <a:buClr>
                <a:schemeClr val="lt1"/>
              </a:buClr>
              <a:buSzPts val="3500"/>
              <a:buFont typeface="Margarine"/>
              <a:buNone/>
              <a:defRPr sz="3500">
                <a:solidFill>
                  <a:schemeClr val="lt1"/>
                </a:solidFill>
                <a:latin typeface="Margarine"/>
                <a:ea typeface="Margarine"/>
                <a:cs typeface="Margarine"/>
                <a:sym typeface="Margarin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1pPr>
            <a:lvl2pPr indent="-317500" lvl="1" marL="914400">
              <a:lnSpc>
                <a:spcPct val="100000"/>
              </a:lnSpc>
              <a:spcBef>
                <a:spcPts val="1600"/>
              </a:spcBef>
              <a:spcAft>
                <a:spcPts val="0"/>
              </a:spcAft>
              <a:buClr>
                <a:schemeClr val="dk1"/>
              </a:buClr>
              <a:buSzPts val="1400"/>
              <a:buFont typeface="Archivo"/>
              <a:buChar char="○"/>
              <a:defRPr>
                <a:solidFill>
                  <a:schemeClr val="dk1"/>
                </a:solidFill>
                <a:latin typeface="Archivo"/>
                <a:ea typeface="Archivo"/>
                <a:cs typeface="Archivo"/>
                <a:sym typeface="Archivo"/>
              </a:defRPr>
            </a:lvl2pPr>
            <a:lvl3pPr indent="-317500" lvl="2" marL="1371600">
              <a:lnSpc>
                <a:spcPct val="100000"/>
              </a:lnSpc>
              <a:spcBef>
                <a:spcPts val="1600"/>
              </a:spcBef>
              <a:spcAft>
                <a:spcPts val="0"/>
              </a:spcAft>
              <a:buClr>
                <a:schemeClr val="dk1"/>
              </a:buClr>
              <a:buSzPts val="1400"/>
              <a:buFont typeface="Archivo"/>
              <a:buChar char="■"/>
              <a:defRPr>
                <a:solidFill>
                  <a:schemeClr val="dk1"/>
                </a:solidFill>
                <a:latin typeface="Archivo"/>
                <a:ea typeface="Archivo"/>
                <a:cs typeface="Archivo"/>
                <a:sym typeface="Archivo"/>
              </a:defRPr>
            </a:lvl3pPr>
            <a:lvl4pPr indent="-317500" lvl="3" marL="1828800">
              <a:lnSpc>
                <a:spcPct val="100000"/>
              </a:lnSpc>
              <a:spcBef>
                <a:spcPts val="1600"/>
              </a:spcBef>
              <a:spcAft>
                <a:spcPts val="0"/>
              </a:spcAft>
              <a:buClr>
                <a:schemeClr val="dk1"/>
              </a:buClr>
              <a:buSzPts val="1400"/>
              <a:buFont typeface="Archivo"/>
              <a:buChar char="●"/>
              <a:defRPr>
                <a:solidFill>
                  <a:schemeClr val="dk1"/>
                </a:solidFill>
                <a:latin typeface="Archivo"/>
                <a:ea typeface="Archivo"/>
                <a:cs typeface="Archivo"/>
                <a:sym typeface="Archivo"/>
              </a:defRPr>
            </a:lvl4pPr>
            <a:lvl5pPr indent="-317500" lvl="4" marL="2286000">
              <a:lnSpc>
                <a:spcPct val="100000"/>
              </a:lnSpc>
              <a:spcBef>
                <a:spcPts val="1600"/>
              </a:spcBef>
              <a:spcAft>
                <a:spcPts val="0"/>
              </a:spcAft>
              <a:buClr>
                <a:schemeClr val="dk1"/>
              </a:buClr>
              <a:buSzPts val="1400"/>
              <a:buFont typeface="Archivo"/>
              <a:buChar char="○"/>
              <a:defRPr>
                <a:solidFill>
                  <a:schemeClr val="dk1"/>
                </a:solidFill>
                <a:latin typeface="Archivo"/>
                <a:ea typeface="Archivo"/>
                <a:cs typeface="Archivo"/>
                <a:sym typeface="Archivo"/>
              </a:defRPr>
            </a:lvl5pPr>
            <a:lvl6pPr indent="-317500" lvl="5" marL="2743200">
              <a:lnSpc>
                <a:spcPct val="100000"/>
              </a:lnSpc>
              <a:spcBef>
                <a:spcPts val="1600"/>
              </a:spcBef>
              <a:spcAft>
                <a:spcPts val="0"/>
              </a:spcAft>
              <a:buClr>
                <a:schemeClr val="dk1"/>
              </a:buClr>
              <a:buSzPts val="1400"/>
              <a:buFont typeface="Archivo"/>
              <a:buChar char="■"/>
              <a:defRPr>
                <a:solidFill>
                  <a:schemeClr val="dk1"/>
                </a:solidFill>
                <a:latin typeface="Archivo"/>
                <a:ea typeface="Archivo"/>
                <a:cs typeface="Archivo"/>
                <a:sym typeface="Archivo"/>
              </a:defRPr>
            </a:lvl6pPr>
            <a:lvl7pPr indent="-317500" lvl="6" marL="3200400">
              <a:lnSpc>
                <a:spcPct val="100000"/>
              </a:lnSpc>
              <a:spcBef>
                <a:spcPts val="1600"/>
              </a:spcBef>
              <a:spcAft>
                <a:spcPts val="0"/>
              </a:spcAft>
              <a:buClr>
                <a:schemeClr val="dk1"/>
              </a:buClr>
              <a:buSzPts val="1400"/>
              <a:buFont typeface="Archivo"/>
              <a:buChar char="●"/>
              <a:defRPr>
                <a:solidFill>
                  <a:schemeClr val="dk1"/>
                </a:solidFill>
                <a:latin typeface="Archivo"/>
                <a:ea typeface="Archivo"/>
                <a:cs typeface="Archivo"/>
                <a:sym typeface="Archivo"/>
              </a:defRPr>
            </a:lvl7pPr>
            <a:lvl8pPr indent="-317500" lvl="7" marL="3657600">
              <a:lnSpc>
                <a:spcPct val="100000"/>
              </a:lnSpc>
              <a:spcBef>
                <a:spcPts val="1600"/>
              </a:spcBef>
              <a:spcAft>
                <a:spcPts val="0"/>
              </a:spcAft>
              <a:buClr>
                <a:schemeClr val="dk1"/>
              </a:buClr>
              <a:buSzPts val="1400"/>
              <a:buFont typeface="Archivo"/>
              <a:buChar char="○"/>
              <a:defRPr>
                <a:solidFill>
                  <a:schemeClr val="dk1"/>
                </a:solidFill>
                <a:latin typeface="Archivo"/>
                <a:ea typeface="Archivo"/>
                <a:cs typeface="Archivo"/>
                <a:sym typeface="Archivo"/>
              </a:defRPr>
            </a:lvl8pPr>
            <a:lvl9pPr indent="-317500" lvl="8" marL="4114800">
              <a:lnSpc>
                <a:spcPct val="100000"/>
              </a:lnSpc>
              <a:spcBef>
                <a:spcPts val="1600"/>
              </a:spcBef>
              <a:spcAft>
                <a:spcPts val="1600"/>
              </a:spcAft>
              <a:buClr>
                <a:schemeClr val="dk1"/>
              </a:buClr>
              <a:buSzPts val="1400"/>
              <a:buFont typeface="Archivo"/>
              <a:buChar char="■"/>
              <a:defRPr>
                <a:solidFill>
                  <a:schemeClr val="dk1"/>
                </a:solidFill>
                <a:latin typeface="Archivo"/>
                <a:ea typeface="Archivo"/>
                <a:cs typeface="Archivo"/>
                <a:sym typeface="Archivo"/>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9.xml"/><Relationship Id="rId3"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2"/>
          <p:cNvSpPr/>
          <p:nvPr/>
        </p:nvSpPr>
        <p:spPr>
          <a:xfrm>
            <a:off x="4210375" y="2533571"/>
            <a:ext cx="3290400" cy="261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32"/>
          <p:cNvSpPr/>
          <p:nvPr/>
        </p:nvSpPr>
        <p:spPr>
          <a:xfrm>
            <a:off x="4210375" y="3262433"/>
            <a:ext cx="2106300" cy="261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32"/>
          <p:cNvSpPr/>
          <p:nvPr/>
        </p:nvSpPr>
        <p:spPr>
          <a:xfrm>
            <a:off x="4210375" y="1804708"/>
            <a:ext cx="4218600" cy="261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32"/>
          <p:cNvSpPr/>
          <p:nvPr/>
        </p:nvSpPr>
        <p:spPr>
          <a:xfrm>
            <a:off x="549381" y="1182600"/>
            <a:ext cx="3418280" cy="3097595"/>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dk2"/>
          </a:solidFill>
          <a:ln>
            <a:noFill/>
          </a:ln>
        </p:spPr>
      </p:sp>
      <p:sp>
        <p:nvSpPr>
          <p:cNvPr id="258" name="Google Shape;258;p32"/>
          <p:cNvSpPr txBox="1"/>
          <p:nvPr>
            <p:ph type="ctrTitle"/>
          </p:nvPr>
        </p:nvSpPr>
        <p:spPr>
          <a:xfrm>
            <a:off x="4209925" y="930575"/>
            <a:ext cx="4219500" cy="213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900">
                <a:solidFill>
                  <a:schemeClr val="accent2"/>
                </a:solidFill>
              </a:rPr>
              <a:t>Review of FGS CCA Policy and Guidelines</a:t>
            </a:r>
            <a:endParaRPr sz="4900">
              <a:solidFill>
                <a:schemeClr val="accent2"/>
              </a:solidFill>
            </a:endParaRPr>
          </a:p>
        </p:txBody>
      </p:sp>
      <p:sp>
        <p:nvSpPr>
          <p:cNvPr id="259" name="Google Shape;259;p32"/>
          <p:cNvSpPr txBox="1"/>
          <p:nvPr>
            <p:ph idx="1" type="subTitle"/>
          </p:nvPr>
        </p:nvSpPr>
        <p:spPr>
          <a:xfrm>
            <a:off x="4209925" y="3114229"/>
            <a:ext cx="3766500" cy="409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400" u="sng"/>
              <a:t>PE, OE and CCA Dept; 2 Jan 2025</a:t>
            </a:r>
            <a:endParaRPr sz="1400" u="sng"/>
          </a:p>
        </p:txBody>
      </p:sp>
      <p:grpSp>
        <p:nvGrpSpPr>
          <p:cNvPr id="260" name="Google Shape;260;p32"/>
          <p:cNvGrpSpPr/>
          <p:nvPr/>
        </p:nvGrpSpPr>
        <p:grpSpPr>
          <a:xfrm>
            <a:off x="273419" y="1526108"/>
            <a:ext cx="3846305" cy="2823239"/>
            <a:chOff x="7325856" y="3336311"/>
            <a:chExt cx="1818154" cy="1334549"/>
          </a:xfrm>
        </p:grpSpPr>
        <p:sp>
          <p:nvSpPr>
            <p:cNvPr id="261" name="Google Shape;261;p32"/>
            <p:cNvSpPr/>
            <p:nvPr/>
          </p:nvSpPr>
          <p:spPr>
            <a:xfrm>
              <a:off x="7325856" y="3336311"/>
              <a:ext cx="1818154" cy="1334549"/>
            </a:xfrm>
            <a:custGeom>
              <a:rect b="b" l="l" r="r" t="t"/>
              <a:pathLst>
                <a:path extrusionOk="0" h="32897" w="44818">
                  <a:moveTo>
                    <a:pt x="22955" y="17378"/>
                  </a:moveTo>
                  <a:lnTo>
                    <a:pt x="22985" y="17397"/>
                  </a:lnTo>
                  <a:lnTo>
                    <a:pt x="22985" y="17397"/>
                  </a:lnTo>
                  <a:lnTo>
                    <a:pt x="22935" y="17387"/>
                  </a:lnTo>
                  <a:cubicBezTo>
                    <a:pt x="22945" y="17387"/>
                    <a:pt x="22955" y="17378"/>
                    <a:pt x="22955" y="17378"/>
                  </a:cubicBezTo>
                  <a:close/>
                  <a:moveTo>
                    <a:pt x="31079" y="17594"/>
                  </a:moveTo>
                  <a:cubicBezTo>
                    <a:pt x="31079" y="17604"/>
                    <a:pt x="31069" y="17614"/>
                    <a:pt x="31069" y="17643"/>
                  </a:cubicBezTo>
                  <a:cubicBezTo>
                    <a:pt x="31049" y="17643"/>
                    <a:pt x="31010" y="17633"/>
                    <a:pt x="30980" y="17633"/>
                  </a:cubicBezTo>
                  <a:cubicBezTo>
                    <a:pt x="31020" y="17623"/>
                    <a:pt x="31049" y="17604"/>
                    <a:pt x="31079" y="17594"/>
                  </a:cubicBezTo>
                  <a:close/>
                  <a:moveTo>
                    <a:pt x="15407" y="0"/>
                  </a:moveTo>
                  <a:cubicBezTo>
                    <a:pt x="15250" y="0"/>
                    <a:pt x="15093" y="19"/>
                    <a:pt x="14940" y="58"/>
                  </a:cubicBezTo>
                  <a:cubicBezTo>
                    <a:pt x="13779" y="344"/>
                    <a:pt x="13022" y="1721"/>
                    <a:pt x="13386" y="2852"/>
                  </a:cubicBezTo>
                  <a:cubicBezTo>
                    <a:pt x="13071" y="2652"/>
                    <a:pt x="12704" y="2558"/>
                    <a:pt x="12333" y="2558"/>
                  </a:cubicBezTo>
                  <a:cubicBezTo>
                    <a:pt x="11623" y="2558"/>
                    <a:pt x="10901" y="2900"/>
                    <a:pt x="10514" y="3501"/>
                  </a:cubicBezTo>
                  <a:cubicBezTo>
                    <a:pt x="9924" y="4425"/>
                    <a:pt x="10219" y="5792"/>
                    <a:pt x="11124" y="6382"/>
                  </a:cubicBezTo>
                  <a:cubicBezTo>
                    <a:pt x="10612" y="6874"/>
                    <a:pt x="10534" y="7769"/>
                    <a:pt x="10966" y="8349"/>
                  </a:cubicBezTo>
                  <a:cubicBezTo>
                    <a:pt x="11025" y="8418"/>
                    <a:pt x="11094" y="8497"/>
                    <a:pt x="11163" y="8556"/>
                  </a:cubicBezTo>
                  <a:cubicBezTo>
                    <a:pt x="11114" y="8595"/>
                    <a:pt x="11075" y="8634"/>
                    <a:pt x="11025" y="8674"/>
                  </a:cubicBezTo>
                  <a:cubicBezTo>
                    <a:pt x="10927" y="8743"/>
                    <a:pt x="10829" y="8831"/>
                    <a:pt x="10730" y="8920"/>
                  </a:cubicBezTo>
                  <a:cubicBezTo>
                    <a:pt x="9354" y="10159"/>
                    <a:pt x="8537" y="12185"/>
                    <a:pt x="8370" y="13650"/>
                  </a:cubicBezTo>
                  <a:cubicBezTo>
                    <a:pt x="8133" y="13568"/>
                    <a:pt x="7891" y="13527"/>
                    <a:pt x="7656" y="13527"/>
                  </a:cubicBezTo>
                  <a:cubicBezTo>
                    <a:pt x="7160" y="13527"/>
                    <a:pt x="6694" y="13712"/>
                    <a:pt x="6374" y="14093"/>
                  </a:cubicBezTo>
                  <a:cubicBezTo>
                    <a:pt x="5715" y="14850"/>
                    <a:pt x="5902" y="16079"/>
                    <a:pt x="6777" y="16846"/>
                  </a:cubicBezTo>
                  <a:cubicBezTo>
                    <a:pt x="7214" y="17232"/>
                    <a:pt x="7748" y="17409"/>
                    <a:pt x="8249" y="17409"/>
                  </a:cubicBezTo>
                  <a:cubicBezTo>
                    <a:pt x="8323" y="17409"/>
                    <a:pt x="8396" y="17405"/>
                    <a:pt x="8468" y="17397"/>
                  </a:cubicBezTo>
                  <a:cubicBezTo>
                    <a:pt x="8862" y="18391"/>
                    <a:pt x="9649" y="19187"/>
                    <a:pt x="10681" y="19817"/>
                  </a:cubicBezTo>
                  <a:cubicBezTo>
                    <a:pt x="10583" y="19866"/>
                    <a:pt x="10485" y="19935"/>
                    <a:pt x="10416" y="20033"/>
                  </a:cubicBezTo>
                  <a:cubicBezTo>
                    <a:pt x="10297" y="19922"/>
                    <a:pt x="10140" y="19869"/>
                    <a:pt x="9980" y="19869"/>
                  </a:cubicBezTo>
                  <a:cubicBezTo>
                    <a:pt x="9730" y="19869"/>
                    <a:pt x="9474" y="19999"/>
                    <a:pt x="9354" y="20239"/>
                  </a:cubicBezTo>
                  <a:cubicBezTo>
                    <a:pt x="9266" y="20196"/>
                    <a:pt x="9169" y="20173"/>
                    <a:pt x="9072" y="20173"/>
                  </a:cubicBezTo>
                  <a:cubicBezTo>
                    <a:pt x="8951" y="20173"/>
                    <a:pt x="8832" y="20208"/>
                    <a:pt x="8734" y="20279"/>
                  </a:cubicBezTo>
                  <a:cubicBezTo>
                    <a:pt x="8547" y="20397"/>
                    <a:pt x="8409" y="20623"/>
                    <a:pt x="8370" y="20849"/>
                  </a:cubicBezTo>
                  <a:cubicBezTo>
                    <a:pt x="8242" y="20849"/>
                    <a:pt x="8114" y="20967"/>
                    <a:pt x="8026" y="21085"/>
                  </a:cubicBezTo>
                  <a:cubicBezTo>
                    <a:pt x="7927" y="21223"/>
                    <a:pt x="7859" y="21370"/>
                    <a:pt x="7800" y="21528"/>
                  </a:cubicBezTo>
                  <a:lnTo>
                    <a:pt x="5961" y="22000"/>
                  </a:lnTo>
                  <a:lnTo>
                    <a:pt x="4830" y="18223"/>
                  </a:lnTo>
                  <a:cubicBezTo>
                    <a:pt x="5656" y="13640"/>
                    <a:pt x="6777" y="11732"/>
                    <a:pt x="5843" y="11575"/>
                  </a:cubicBezTo>
                  <a:cubicBezTo>
                    <a:pt x="5811" y="11570"/>
                    <a:pt x="5779" y="11563"/>
                    <a:pt x="5745" y="11563"/>
                  </a:cubicBezTo>
                  <a:cubicBezTo>
                    <a:pt x="5534" y="11563"/>
                    <a:pt x="5236" y="11815"/>
                    <a:pt x="4407" y="14142"/>
                  </a:cubicBezTo>
                  <a:cubicBezTo>
                    <a:pt x="4367" y="14044"/>
                    <a:pt x="4338" y="13965"/>
                    <a:pt x="4308" y="13886"/>
                  </a:cubicBezTo>
                  <a:cubicBezTo>
                    <a:pt x="4377" y="12627"/>
                    <a:pt x="4475" y="10867"/>
                    <a:pt x="4043" y="10739"/>
                  </a:cubicBezTo>
                  <a:cubicBezTo>
                    <a:pt x="3997" y="10724"/>
                    <a:pt x="3952" y="10717"/>
                    <a:pt x="3909" y="10717"/>
                  </a:cubicBezTo>
                  <a:cubicBezTo>
                    <a:pt x="3373" y="10717"/>
                    <a:pt x="3074" y="11857"/>
                    <a:pt x="3010" y="14388"/>
                  </a:cubicBezTo>
                  <a:cubicBezTo>
                    <a:pt x="2931" y="14083"/>
                    <a:pt x="2636" y="13847"/>
                    <a:pt x="2322" y="13808"/>
                  </a:cubicBezTo>
                  <a:cubicBezTo>
                    <a:pt x="2292" y="13804"/>
                    <a:pt x="2262" y="13802"/>
                    <a:pt x="2233" y="13802"/>
                  </a:cubicBezTo>
                  <a:cubicBezTo>
                    <a:pt x="1946" y="13802"/>
                    <a:pt x="1660" y="13968"/>
                    <a:pt x="1535" y="14191"/>
                  </a:cubicBezTo>
                  <a:cubicBezTo>
                    <a:pt x="1415" y="14057"/>
                    <a:pt x="1245" y="13996"/>
                    <a:pt x="1075" y="13996"/>
                  </a:cubicBezTo>
                  <a:cubicBezTo>
                    <a:pt x="1021" y="13996"/>
                    <a:pt x="967" y="14002"/>
                    <a:pt x="915" y="14014"/>
                  </a:cubicBezTo>
                  <a:cubicBezTo>
                    <a:pt x="689" y="14063"/>
                    <a:pt x="492" y="14211"/>
                    <a:pt x="355" y="14388"/>
                  </a:cubicBezTo>
                  <a:cubicBezTo>
                    <a:pt x="129" y="14683"/>
                    <a:pt x="30" y="15047"/>
                    <a:pt x="10" y="15420"/>
                  </a:cubicBezTo>
                  <a:cubicBezTo>
                    <a:pt x="1" y="15784"/>
                    <a:pt x="79" y="16158"/>
                    <a:pt x="178" y="16512"/>
                  </a:cubicBezTo>
                  <a:cubicBezTo>
                    <a:pt x="207" y="16620"/>
                    <a:pt x="247" y="16748"/>
                    <a:pt x="306" y="16846"/>
                  </a:cubicBezTo>
                  <a:cubicBezTo>
                    <a:pt x="384" y="16945"/>
                    <a:pt x="492" y="17014"/>
                    <a:pt x="620" y="17014"/>
                  </a:cubicBezTo>
                  <a:cubicBezTo>
                    <a:pt x="768" y="17014"/>
                    <a:pt x="886" y="16886"/>
                    <a:pt x="935" y="16748"/>
                  </a:cubicBezTo>
                  <a:cubicBezTo>
                    <a:pt x="984" y="16610"/>
                    <a:pt x="974" y="16453"/>
                    <a:pt x="994" y="16306"/>
                  </a:cubicBezTo>
                  <a:cubicBezTo>
                    <a:pt x="1082" y="17692"/>
                    <a:pt x="1928" y="18361"/>
                    <a:pt x="2391" y="18627"/>
                  </a:cubicBezTo>
                  <a:lnTo>
                    <a:pt x="3374" y="23623"/>
                  </a:lnTo>
                  <a:cubicBezTo>
                    <a:pt x="3623" y="24878"/>
                    <a:pt x="4722" y="25778"/>
                    <a:pt x="5986" y="25778"/>
                  </a:cubicBezTo>
                  <a:cubicBezTo>
                    <a:pt x="6069" y="25778"/>
                    <a:pt x="6152" y="25774"/>
                    <a:pt x="6236" y="25767"/>
                  </a:cubicBezTo>
                  <a:lnTo>
                    <a:pt x="9727" y="25452"/>
                  </a:lnTo>
                  <a:lnTo>
                    <a:pt x="9727" y="25452"/>
                  </a:lnTo>
                  <a:cubicBezTo>
                    <a:pt x="9442" y="27920"/>
                    <a:pt x="9580" y="29474"/>
                    <a:pt x="9590" y="29543"/>
                  </a:cubicBezTo>
                  <a:lnTo>
                    <a:pt x="8793" y="32897"/>
                  </a:lnTo>
                  <a:lnTo>
                    <a:pt x="20801" y="32749"/>
                  </a:lnTo>
                  <a:lnTo>
                    <a:pt x="18815" y="28717"/>
                  </a:lnTo>
                  <a:lnTo>
                    <a:pt x="18844" y="28717"/>
                  </a:lnTo>
                  <a:cubicBezTo>
                    <a:pt x="18284" y="27616"/>
                    <a:pt x="17900" y="25934"/>
                    <a:pt x="17644" y="24321"/>
                  </a:cubicBezTo>
                  <a:lnTo>
                    <a:pt x="17644" y="24321"/>
                  </a:lnTo>
                  <a:cubicBezTo>
                    <a:pt x="19041" y="24488"/>
                    <a:pt x="22109" y="24852"/>
                    <a:pt x="22975" y="24852"/>
                  </a:cubicBezTo>
                  <a:cubicBezTo>
                    <a:pt x="23309" y="24852"/>
                    <a:pt x="24086" y="24478"/>
                    <a:pt x="25040" y="23937"/>
                  </a:cubicBezTo>
                  <a:lnTo>
                    <a:pt x="25040" y="23937"/>
                  </a:lnTo>
                  <a:cubicBezTo>
                    <a:pt x="25030" y="24075"/>
                    <a:pt x="25020" y="24193"/>
                    <a:pt x="25011" y="24321"/>
                  </a:cubicBezTo>
                  <a:cubicBezTo>
                    <a:pt x="24961" y="24734"/>
                    <a:pt x="24912" y="25118"/>
                    <a:pt x="24863" y="25472"/>
                  </a:cubicBezTo>
                  <a:cubicBezTo>
                    <a:pt x="24794" y="25904"/>
                    <a:pt x="24735" y="26298"/>
                    <a:pt x="24686" y="26652"/>
                  </a:cubicBezTo>
                  <a:cubicBezTo>
                    <a:pt x="24588" y="27232"/>
                    <a:pt x="24499" y="27684"/>
                    <a:pt x="24430" y="28019"/>
                  </a:cubicBezTo>
                  <a:cubicBezTo>
                    <a:pt x="24322" y="28520"/>
                    <a:pt x="24243" y="28766"/>
                    <a:pt x="24243" y="28766"/>
                  </a:cubicBezTo>
                  <a:lnTo>
                    <a:pt x="24381" y="28786"/>
                  </a:lnTo>
                  <a:lnTo>
                    <a:pt x="23604" y="32592"/>
                  </a:lnTo>
                  <a:lnTo>
                    <a:pt x="35386" y="32769"/>
                  </a:lnTo>
                  <a:lnTo>
                    <a:pt x="35140" y="30035"/>
                  </a:lnTo>
                  <a:lnTo>
                    <a:pt x="35140" y="30035"/>
                  </a:lnTo>
                  <a:lnTo>
                    <a:pt x="35268" y="30045"/>
                  </a:lnTo>
                  <a:cubicBezTo>
                    <a:pt x="35268" y="29838"/>
                    <a:pt x="35258" y="29642"/>
                    <a:pt x="35249" y="29435"/>
                  </a:cubicBezTo>
                  <a:cubicBezTo>
                    <a:pt x="35219" y="28933"/>
                    <a:pt x="35190" y="28412"/>
                    <a:pt x="35140" y="27911"/>
                  </a:cubicBezTo>
                  <a:cubicBezTo>
                    <a:pt x="35091" y="27439"/>
                    <a:pt x="35042" y="26976"/>
                    <a:pt x="34973" y="26504"/>
                  </a:cubicBezTo>
                  <a:cubicBezTo>
                    <a:pt x="34963" y="26416"/>
                    <a:pt x="34954" y="26317"/>
                    <a:pt x="34944" y="26239"/>
                  </a:cubicBezTo>
                  <a:cubicBezTo>
                    <a:pt x="34904" y="25944"/>
                    <a:pt x="34855" y="25649"/>
                    <a:pt x="34806" y="25363"/>
                  </a:cubicBezTo>
                  <a:cubicBezTo>
                    <a:pt x="34796" y="25265"/>
                    <a:pt x="34767" y="25157"/>
                    <a:pt x="34757" y="25059"/>
                  </a:cubicBezTo>
                  <a:cubicBezTo>
                    <a:pt x="34747" y="24990"/>
                    <a:pt x="34727" y="24941"/>
                    <a:pt x="34727" y="24882"/>
                  </a:cubicBezTo>
                  <a:lnTo>
                    <a:pt x="34727" y="24882"/>
                  </a:lnTo>
                  <a:lnTo>
                    <a:pt x="36842" y="25363"/>
                  </a:lnTo>
                  <a:lnTo>
                    <a:pt x="37029" y="24282"/>
                  </a:lnTo>
                  <a:lnTo>
                    <a:pt x="37894" y="24429"/>
                  </a:lnTo>
                  <a:cubicBezTo>
                    <a:pt x="37924" y="24429"/>
                    <a:pt x="37953" y="24439"/>
                    <a:pt x="37973" y="24439"/>
                  </a:cubicBezTo>
                  <a:cubicBezTo>
                    <a:pt x="38105" y="24458"/>
                    <a:pt x="38237" y="24467"/>
                    <a:pt x="38367" y="24467"/>
                  </a:cubicBezTo>
                  <a:cubicBezTo>
                    <a:pt x="39479" y="24467"/>
                    <a:pt x="40494" y="23810"/>
                    <a:pt x="40854" y="22806"/>
                  </a:cubicBezTo>
                  <a:lnTo>
                    <a:pt x="42615" y="17899"/>
                  </a:lnTo>
                  <a:cubicBezTo>
                    <a:pt x="43077" y="17564"/>
                    <a:pt x="43706" y="16905"/>
                    <a:pt x="43775" y="15725"/>
                  </a:cubicBezTo>
                  <a:cubicBezTo>
                    <a:pt x="43805" y="15873"/>
                    <a:pt x="43795" y="16020"/>
                    <a:pt x="43844" y="16168"/>
                  </a:cubicBezTo>
                  <a:cubicBezTo>
                    <a:pt x="43893" y="16306"/>
                    <a:pt x="44011" y="16433"/>
                    <a:pt x="44159" y="16433"/>
                  </a:cubicBezTo>
                  <a:cubicBezTo>
                    <a:pt x="44287" y="16433"/>
                    <a:pt x="44395" y="16365"/>
                    <a:pt x="44464" y="16266"/>
                  </a:cubicBezTo>
                  <a:cubicBezTo>
                    <a:pt x="44542" y="16168"/>
                    <a:pt x="44582" y="16040"/>
                    <a:pt x="44601" y="15932"/>
                  </a:cubicBezTo>
                  <a:cubicBezTo>
                    <a:pt x="44729" y="15568"/>
                    <a:pt x="44818" y="15194"/>
                    <a:pt x="44798" y="14830"/>
                  </a:cubicBezTo>
                  <a:cubicBezTo>
                    <a:pt x="44788" y="14457"/>
                    <a:pt x="44690" y="14083"/>
                    <a:pt x="44454" y="13798"/>
                  </a:cubicBezTo>
                  <a:cubicBezTo>
                    <a:pt x="44306" y="13611"/>
                    <a:pt x="44129" y="13473"/>
                    <a:pt x="43903" y="13424"/>
                  </a:cubicBezTo>
                  <a:cubicBezTo>
                    <a:pt x="43854" y="13413"/>
                    <a:pt x="43802" y="13407"/>
                    <a:pt x="43750" y="13407"/>
                  </a:cubicBezTo>
                  <a:cubicBezTo>
                    <a:pt x="43572" y="13407"/>
                    <a:pt x="43388" y="13472"/>
                    <a:pt x="43274" y="13601"/>
                  </a:cubicBezTo>
                  <a:cubicBezTo>
                    <a:pt x="43158" y="13370"/>
                    <a:pt x="42875" y="13212"/>
                    <a:pt x="42582" y="13212"/>
                  </a:cubicBezTo>
                  <a:cubicBezTo>
                    <a:pt x="42551" y="13212"/>
                    <a:pt x="42519" y="13214"/>
                    <a:pt x="42487" y="13217"/>
                  </a:cubicBezTo>
                  <a:cubicBezTo>
                    <a:pt x="42172" y="13257"/>
                    <a:pt x="41887" y="13503"/>
                    <a:pt x="41799" y="13798"/>
                  </a:cubicBezTo>
                  <a:cubicBezTo>
                    <a:pt x="41744" y="11267"/>
                    <a:pt x="41445" y="10127"/>
                    <a:pt x="40902" y="10127"/>
                  </a:cubicBezTo>
                  <a:cubicBezTo>
                    <a:pt x="40858" y="10127"/>
                    <a:pt x="40813" y="10134"/>
                    <a:pt x="40766" y="10149"/>
                  </a:cubicBezTo>
                  <a:cubicBezTo>
                    <a:pt x="40343" y="10277"/>
                    <a:pt x="40441" y="12037"/>
                    <a:pt x="40510" y="13296"/>
                  </a:cubicBezTo>
                  <a:cubicBezTo>
                    <a:pt x="40471" y="13365"/>
                    <a:pt x="40451" y="13453"/>
                    <a:pt x="40412" y="13552"/>
                  </a:cubicBezTo>
                  <a:cubicBezTo>
                    <a:pt x="39550" y="11166"/>
                    <a:pt x="39258" y="10970"/>
                    <a:pt x="39053" y="10970"/>
                  </a:cubicBezTo>
                  <a:cubicBezTo>
                    <a:pt x="39026" y="10970"/>
                    <a:pt x="39001" y="10973"/>
                    <a:pt x="38976" y="10975"/>
                  </a:cubicBezTo>
                  <a:cubicBezTo>
                    <a:pt x="38012" y="11142"/>
                    <a:pt x="39232" y="13158"/>
                    <a:pt x="40058" y="18046"/>
                  </a:cubicBezTo>
                  <a:lnTo>
                    <a:pt x="38848" y="20515"/>
                  </a:lnTo>
                  <a:lnTo>
                    <a:pt x="37904" y="20171"/>
                  </a:lnTo>
                  <a:lnTo>
                    <a:pt x="37756" y="20121"/>
                  </a:lnTo>
                  <a:lnTo>
                    <a:pt x="35357" y="18833"/>
                  </a:lnTo>
                  <a:cubicBezTo>
                    <a:pt x="35327" y="18823"/>
                    <a:pt x="35288" y="18794"/>
                    <a:pt x="35249" y="18784"/>
                  </a:cubicBezTo>
                  <a:cubicBezTo>
                    <a:pt x="35190" y="18548"/>
                    <a:pt x="35091" y="18332"/>
                    <a:pt x="34954" y="18135"/>
                  </a:cubicBezTo>
                  <a:cubicBezTo>
                    <a:pt x="34865" y="18007"/>
                    <a:pt x="34747" y="17899"/>
                    <a:pt x="34609" y="17899"/>
                  </a:cubicBezTo>
                  <a:cubicBezTo>
                    <a:pt x="34570" y="17663"/>
                    <a:pt x="34452" y="17446"/>
                    <a:pt x="34255" y="17319"/>
                  </a:cubicBezTo>
                  <a:cubicBezTo>
                    <a:pt x="34148" y="17254"/>
                    <a:pt x="34029" y="17222"/>
                    <a:pt x="33911" y="17222"/>
                  </a:cubicBezTo>
                  <a:cubicBezTo>
                    <a:pt x="33813" y="17222"/>
                    <a:pt x="33715" y="17244"/>
                    <a:pt x="33626" y="17289"/>
                  </a:cubicBezTo>
                  <a:cubicBezTo>
                    <a:pt x="33505" y="17047"/>
                    <a:pt x="33249" y="16916"/>
                    <a:pt x="32999" y="16916"/>
                  </a:cubicBezTo>
                  <a:cubicBezTo>
                    <a:pt x="32844" y="16916"/>
                    <a:pt x="32691" y="16967"/>
                    <a:pt x="32573" y="17073"/>
                  </a:cubicBezTo>
                  <a:cubicBezTo>
                    <a:pt x="32514" y="17024"/>
                    <a:pt x="32475" y="16974"/>
                    <a:pt x="32426" y="16945"/>
                  </a:cubicBezTo>
                  <a:cubicBezTo>
                    <a:pt x="33527" y="16286"/>
                    <a:pt x="34334" y="15440"/>
                    <a:pt x="34698" y="14339"/>
                  </a:cubicBezTo>
                  <a:cubicBezTo>
                    <a:pt x="34812" y="14355"/>
                    <a:pt x="34928" y="14363"/>
                    <a:pt x="35045" y="14363"/>
                  </a:cubicBezTo>
                  <a:cubicBezTo>
                    <a:pt x="35424" y="14363"/>
                    <a:pt x="35815" y="14274"/>
                    <a:pt x="36183" y="14063"/>
                  </a:cubicBezTo>
                  <a:cubicBezTo>
                    <a:pt x="37216" y="13503"/>
                    <a:pt x="37648" y="12303"/>
                    <a:pt x="37137" y="11408"/>
                  </a:cubicBezTo>
                  <a:cubicBezTo>
                    <a:pt x="36815" y="10836"/>
                    <a:pt x="36188" y="10514"/>
                    <a:pt x="35513" y="10514"/>
                  </a:cubicBezTo>
                  <a:cubicBezTo>
                    <a:pt x="35364" y="10514"/>
                    <a:pt x="35213" y="10530"/>
                    <a:pt x="35062" y="10562"/>
                  </a:cubicBezTo>
                  <a:cubicBezTo>
                    <a:pt x="35209" y="9569"/>
                    <a:pt x="35258" y="8595"/>
                    <a:pt x="34895" y="7700"/>
                  </a:cubicBezTo>
                  <a:cubicBezTo>
                    <a:pt x="35234" y="7629"/>
                    <a:pt x="35670" y="7306"/>
                    <a:pt x="36079" y="7306"/>
                  </a:cubicBezTo>
                  <a:cubicBezTo>
                    <a:pt x="36121" y="7306"/>
                    <a:pt x="36162" y="7309"/>
                    <a:pt x="36203" y="7317"/>
                  </a:cubicBezTo>
                  <a:cubicBezTo>
                    <a:pt x="35957" y="6933"/>
                    <a:pt x="35662" y="6540"/>
                    <a:pt x="35347" y="6186"/>
                  </a:cubicBezTo>
                  <a:cubicBezTo>
                    <a:pt x="34619" y="5389"/>
                    <a:pt x="33724" y="4750"/>
                    <a:pt x="32603" y="4750"/>
                  </a:cubicBezTo>
                  <a:cubicBezTo>
                    <a:pt x="33026" y="4337"/>
                    <a:pt x="33400" y="3874"/>
                    <a:pt x="33429" y="3392"/>
                  </a:cubicBezTo>
                  <a:lnTo>
                    <a:pt x="33429" y="3392"/>
                  </a:lnTo>
                  <a:cubicBezTo>
                    <a:pt x="33144" y="3471"/>
                    <a:pt x="32878" y="3520"/>
                    <a:pt x="32593" y="3540"/>
                  </a:cubicBezTo>
                  <a:cubicBezTo>
                    <a:pt x="32308" y="3570"/>
                    <a:pt x="32042" y="3579"/>
                    <a:pt x="31757" y="3579"/>
                  </a:cubicBezTo>
                  <a:cubicBezTo>
                    <a:pt x="29841" y="3558"/>
                    <a:pt x="27946" y="2871"/>
                    <a:pt x="26244" y="2871"/>
                  </a:cubicBezTo>
                  <a:cubicBezTo>
                    <a:pt x="25595" y="2871"/>
                    <a:pt x="24974" y="2971"/>
                    <a:pt x="24391" y="3245"/>
                  </a:cubicBezTo>
                  <a:cubicBezTo>
                    <a:pt x="24371" y="3255"/>
                    <a:pt x="24332" y="3274"/>
                    <a:pt x="24302" y="3294"/>
                  </a:cubicBezTo>
                  <a:lnTo>
                    <a:pt x="24234" y="3333"/>
                  </a:lnTo>
                  <a:cubicBezTo>
                    <a:pt x="23555" y="3688"/>
                    <a:pt x="22945" y="4307"/>
                    <a:pt x="22385" y="5291"/>
                  </a:cubicBezTo>
                  <a:cubicBezTo>
                    <a:pt x="22237" y="4809"/>
                    <a:pt x="21893" y="4405"/>
                    <a:pt x="21431" y="4219"/>
                  </a:cubicBezTo>
                  <a:cubicBezTo>
                    <a:pt x="21854" y="3235"/>
                    <a:pt x="21450" y="1966"/>
                    <a:pt x="20546" y="1386"/>
                  </a:cubicBezTo>
                  <a:cubicBezTo>
                    <a:pt x="20186" y="1162"/>
                    <a:pt x="19766" y="1053"/>
                    <a:pt x="19345" y="1053"/>
                  </a:cubicBezTo>
                  <a:cubicBezTo>
                    <a:pt x="18694" y="1053"/>
                    <a:pt x="18041" y="1313"/>
                    <a:pt x="17605" y="1809"/>
                  </a:cubicBezTo>
                  <a:cubicBezTo>
                    <a:pt x="17435" y="787"/>
                    <a:pt x="16423" y="0"/>
                    <a:pt x="15407" y="0"/>
                  </a:cubicBezTo>
                  <a:close/>
                </a:path>
              </a:pathLst>
            </a:custGeom>
            <a:solidFill>
              <a:srgbClr val="FFFFFF"/>
            </a:solidFill>
            <a:ln cap="rnd" cmpd="sng" w="1143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32"/>
            <p:cNvSpPr/>
            <p:nvPr/>
          </p:nvSpPr>
          <p:spPr>
            <a:xfrm>
              <a:off x="7982154" y="4074757"/>
              <a:ext cx="596505" cy="268963"/>
            </a:xfrm>
            <a:custGeom>
              <a:rect b="b" l="l" r="r" t="t"/>
              <a:pathLst>
                <a:path extrusionOk="0" h="6630" w="14704">
                  <a:moveTo>
                    <a:pt x="13061" y="1"/>
                  </a:moveTo>
                  <a:cubicBezTo>
                    <a:pt x="13061" y="1"/>
                    <a:pt x="8498" y="2204"/>
                    <a:pt x="7416" y="2391"/>
                  </a:cubicBezTo>
                  <a:cubicBezTo>
                    <a:pt x="7363" y="2400"/>
                    <a:pt x="7302" y="2404"/>
                    <a:pt x="7233" y="2404"/>
                  </a:cubicBezTo>
                  <a:cubicBezTo>
                    <a:pt x="5906" y="2404"/>
                    <a:pt x="1860" y="768"/>
                    <a:pt x="1860" y="768"/>
                  </a:cubicBezTo>
                  <a:lnTo>
                    <a:pt x="1" y="1102"/>
                  </a:lnTo>
                  <a:lnTo>
                    <a:pt x="778" y="6020"/>
                  </a:lnTo>
                  <a:cubicBezTo>
                    <a:pt x="778" y="6020"/>
                    <a:pt x="5685" y="6629"/>
                    <a:pt x="6826" y="6629"/>
                  </a:cubicBezTo>
                  <a:cubicBezTo>
                    <a:pt x="7967" y="6629"/>
                    <a:pt x="14704" y="2086"/>
                    <a:pt x="14704" y="2086"/>
                  </a:cubicBezTo>
                  <a:lnTo>
                    <a:pt x="13061" y="1"/>
                  </a:lnTo>
                  <a:close/>
                </a:path>
              </a:pathLst>
            </a:custGeom>
            <a:solidFill>
              <a:srgbClr val="85494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32"/>
            <p:cNvSpPr/>
            <p:nvPr/>
          </p:nvSpPr>
          <p:spPr>
            <a:xfrm>
              <a:off x="7326668" y="3770746"/>
              <a:ext cx="276508" cy="337440"/>
            </a:xfrm>
            <a:custGeom>
              <a:rect b="b" l="l" r="r" t="t"/>
              <a:pathLst>
                <a:path extrusionOk="0" h="8318" w="6816">
                  <a:moveTo>
                    <a:pt x="3912" y="0"/>
                  </a:moveTo>
                  <a:cubicBezTo>
                    <a:pt x="3365" y="0"/>
                    <a:pt x="3065" y="1140"/>
                    <a:pt x="3010" y="3679"/>
                  </a:cubicBezTo>
                  <a:cubicBezTo>
                    <a:pt x="2921" y="3384"/>
                    <a:pt x="2636" y="3138"/>
                    <a:pt x="2321" y="3099"/>
                  </a:cubicBezTo>
                  <a:cubicBezTo>
                    <a:pt x="2288" y="3095"/>
                    <a:pt x="2255" y="3093"/>
                    <a:pt x="2222" y="3093"/>
                  </a:cubicBezTo>
                  <a:cubicBezTo>
                    <a:pt x="1932" y="3093"/>
                    <a:pt x="1658" y="3244"/>
                    <a:pt x="1535" y="3482"/>
                  </a:cubicBezTo>
                  <a:cubicBezTo>
                    <a:pt x="1421" y="3353"/>
                    <a:pt x="1242" y="3288"/>
                    <a:pt x="1062" y="3288"/>
                  </a:cubicBezTo>
                  <a:cubicBezTo>
                    <a:pt x="1009" y="3288"/>
                    <a:pt x="957" y="3294"/>
                    <a:pt x="905" y="3305"/>
                  </a:cubicBezTo>
                  <a:cubicBezTo>
                    <a:pt x="689" y="3354"/>
                    <a:pt x="502" y="3492"/>
                    <a:pt x="354" y="3679"/>
                  </a:cubicBezTo>
                  <a:cubicBezTo>
                    <a:pt x="118" y="3954"/>
                    <a:pt x="20" y="4338"/>
                    <a:pt x="10" y="4711"/>
                  </a:cubicBezTo>
                  <a:cubicBezTo>
                    <a:pt x="0" y="5075"/>
                    <a:pt x="69" y="5449"/>
                    <a:pt x="168" y="5803"/>
                  </a:cubicBezTo>
                  <a:cubicBezTo>
                    <a:pt x="197" y="5911"/>
                    <a:pt x="227" y="6039"/>
                    <a:pt x="305" y="6137"/>
                  </a:cubicBezTo>
                  <a:cubicBezTo>
                    <a:pt x="374" y="6236"/>
                    <a:pt x="492" y="6305"/>
                    <a:pt x="610" y="6305"/>
                  </a:cubicBezTo>
                  <a:cubicBezTo>
                    <a:pt x="758" y="6305"/>
                    <a:pt x="876" y="6167"/>
                    <a:pt x="935" y="6039"/>
                  </a:cubicBezTo>
                  <a:cubicBezTo>
                    <a:pt x="984" y="5892"/>
                    <a:pt x="964" y="5744"/>
                    <a:pt x="994" y="5597"/>
                  </a:cubicBezTo>
                  <a:cubicBezTo>
                    <a:pt x="1131" y="7485"/>
                    <a:pt x="2666" y="8045"/>
                    <a:pt x="2675" y="8055"/>
                  </a:cubicBezTo>
                  <a:cubicBezTo>
                    <a:pt x="3038" y="8263"/>
                    <a:pt x="3302" y="8317"/>
                    <a:pt x="3548" y="8317"/>
                  </a:cubicBezTo>
                  <a:cubicBezTo>
                    <a:pt x="3817" y="8317"/>
                    <a:pt x="4064" y="8252"/>
                    <a:pt x="4392" y="8252"/>
                  </a:cubicBezTo>
                  <a:cubicBezTo>
                    <a:pt x="4487" y="8252"/>
                    <a:pt x="4590" y="8257"/>
                    <a:pt x="4701" y="8272"/>
                  </a:cubicBezTo>
                  <a:cubicBezTo>
                    <a:pt x="5527" y="3148"/>
                    <a:pt x="6816" y="1033"/>
                    <a:pt x="5832" y="876"/>
                  </a:cubicBezTo>
                  <a:cubicBezTo>
                    <a:pt x="5802" y="871"/>
                    <a:pt x="5771" y="864"/>
                    <a:pt x="5738" y="864"/>
                  </a:cubicBezTo>
                  <a:cubicBezTo>
                    <a:pt x="5521" y="864"/>
                    <a:pt x="5196" y="1137"/>
                    <a:pt x="4259" y="3797"/>
                  </a:cubicBezTo>
                  <a:cubicBezTo>
                    <a:pt x="4328" y="2617"/>
                    <a:pt x="4544" y="187"/>
                    <a:pt x="4042" y="20"/>
                  </a:cubicBezTo>
                  <a:cubicBezTo>
                    <a:pt x="3998" y="7"/>
                    <a:pt x="3954" y="0"/>
                    <a:pt x="3912" y="0"/>
                  </a:cubicBez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2"/>
            <p:cNvSpPr/>
            <p:nvPr/>
          </p:nvSpPr>
          <p:spPr>
            <a:xfrm>
              <a:off x="7429181" y="3884213"/>
              <a:ext cx="95415" cy="159877"/>
            </a:xfrm>
            <a:custGeom>
              <a:rect b="b" l="l" r="r" t="t"/>
              <a:pathLst>
                <a:path extrusionOk="0" h="3941" w="2352">
                  <a:moveTo>
                    <a:pt x="1441" y="0"/>
                  </a:moveTo>
                  <a:cubicBezTo>
                    <a:pt x="984" y="0"/>
                    <a:pt x="1132" y="2052"/>
                    <a:pt x="1132" y="2052"/>
                  </a:cubicBezTo>
                  <a:cubicBezTo>
                    <a:pt x="1132" y="2052"/>
                    <a:pt x="1" y="2632"/>
                    <a:pt x="552" y="3940"/>
                  </a:cubicBezTo>
                  <a:lnTo>
                    <a:pt x="2351" y="2967"/>
                  </a:lnTo>
                  <a:cubicBezTo>
                    <a:pt x="2351" y="2967"/>
                    <a:pt x="2017" y="144"/>
                    <a:pt x="1486" y="6"/>
                  </a:cubicBezTo>
                  <a:cubicBezTo>
                    <a:pt x="1470" y="2"/>
                    <a:pt x="1455" y="0"/>
                    <a:pt x="1441" y="0"/>
                  </a:cubicBez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32"/>
            <p:cNvSpPr/>
            <p:nvPr/>
          </p:nvSpPr>
          <p:spPr>
            <a:xfrm>
              <a:off x="7429181" y="3878858"/>
              <a:ext cx="95415" cy="165231"/>
            </a:xfrm>
            <a:custGeom>
              <a:rect b="b" l="l" r="r" t="t"/>
              <a:pathLst>
                <a:path extrusionOk="0" fill="none" h="4073" w="2352">
                  <a:moveTo>
                    <a:pt x="2351" y="3099"/>
                  </a:moveTo>
                  <a:cubicBezTo>
                    <a:pt x="2351" y="3099"/>
                    <a:pt x="2017" y="276"/>
                    <a:pt x="1486" y="138"/>
                  </a:cubicBezTo>
                  <a:cubicBezTo>
                    <a:pt x="975" y="1"/>
                    <a:pt x="1132" y="2184"/>
                    <a:pt x="1132" y="2184"/>
                  </a:cubicBezTo>
                  <a:cubicBezTo>
                    <a:pt x="1132" y="2184"/>
                    <a:pt x="1" y="2764"/>
                    <a:pt x="552" y="4072"/>
                  </a:cubicBezTo>
                </a:path>
              </a:pathLst>
            </a:custGeom>
            <a:noFill/>
            <a:ln cap="flat" cmpd="sng" w="3200">
              <a:solidFill>
                <a:srgbClr val="5E2E2E"/>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2"/>
            <p:cNvSpPr/>
            <p:nvPr/>
          </p:nvSpPr>
          <p:spPr>
            <a:xfrm>
              <a:off x="7383502" y="3917559"/>
              <a:ext cx="53306" cy="108518"/>
            </a:xfrm>
            <a:custGeom>
              <a:rect b="b" l="l" r="r" t="t"/>
              <a:pathLst>
                <a:path extrusionOk="0" h="2675" w="1314">
                  <a:moveTo>
                    <a:pt x="75" y="1"/>
                  </a:moveTo>
                  <a:lnTo>
                    <a:pt x="75" y="1"/>
                  </a:lnTo>
                  <a:cubicBezTo>
                    <a:pt x="75" y="1"/>
                    <a:pt x="1" y="2675"/>
                    <a:pt x="585" y="2675"/>
                  </a:cubicBezTo>
                  <a:cubicBezTo>
                    <a:pt x="605" y="2675"/>
                    <a:pt x="624" y="2672"/>
                    <a:pt x="645" y="2666"/>
                  </a:cubicBezTo>
                  <a:cubicBezTo>
                    <a:pt x="1314" y="2489"/>
                    <a:pt x="1274" y="827"/>
                    <a:pt x="1274" y="827"/>
                  </a:cubicBezTo>
                  <a:lnTo>
                    <a:pt x="75" y="1"/>
                  </a:ln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32"/>
            <p:cNvSpPr/>
            <p:nvPr/>
          </p:nvSpPr>
          <p:spPr>
            <a:xfrm>
              <a:off x="7383300" y="3917559"/>
              <a:ext cx="53509" cy="115739"/>
            </a:xfrm>
            <a:custGeom>
              <a:rect b="b" l="l" r="r" t="t"/>
              <a:pathLst>
                <a:path extrusionOk="0" fill="none" h="2853" w="1319">
                  <a:moveTo>
                    <a:pt x="80" y="1"/>
                  </a:moveTo>
                  <a:cubicBezTo>
                    <a:pt x="80" y="1"/>
                    <a:pt x="1" y="2853"/>
                    <a:pt x="650" y="2666"/>
                  </a:cubicBezTo>
                  <a:cubicBezTo>
                    <a:pt x="1319" y="2489"/>
                    <a:pt x="1279" y="827"/>
                    <a:pt x="1279" y="827"/>
                  </a:cubicBezTo>
                </a:path>
              </a:pathLst>
            </a:custGeom>
            <a:noFill/>
            <a:ln cap="flat" cmpd="sng" w="3200">
              <a:solidFill>
                <a:srgbClr val="5E2E2E"/>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32"/>
            <p:cNvSpPr/>
            <p:nvPr/>
          </p:nvSpPr>
          <p:spPr>
            <a:xfrm>
              <a:off x="7421595" y="4060802"/>
              <a:ext cx="350747" cy="321295"/>
            </a:xfrm>
            <a:custGeom>
              <a:rect b="b" l="l" r="r" t="t"/>
              <a:pathLst>
                <a:path extrusionOk="0" h="7920" w="8646">
                  <a:moveTo>
                    <a:pt x="2381" y="0"/>
                  </a:moveTo>
                  <a:lnTo>
                    <a:pt x="1" y="610"/>
                  </a:lnTo>
                  <a:lnTo>
                    <a:pt x="1014" y="5764"/>
                  </a:lnTo>
                  <a:cubicBezTo>
                    <a:pt x="1263" y="7019"/>
                    <a:pt x="2362" y="7919"/>
                    <a:pt x="3626" y="7919"/>
                  </a:cubicBezTo>
                  <a:cubicBezTo>
                    <a:pt x="3709" y="7919"/>
                    <a:pt x="3792" y="7915"/>
                    <a:pt x="3876" y="7908"/>
                  </a:cubicBezTo>
                  <a:lnTo>
                    <a:pt x="8252" y="7504"/>
                  </a:lnTo>
                  <a:lnTo>
                    <a:pt x="8646" y="2833"/>
                  </a:lnTo>
                  <a:lnTo>
                    <a:pt x="3620" y="4131"/>
                  </a:lnTo>
                  <a:lnTo>
                    <a:pt x="2381" y="0"/>
                  </a:ln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32"/>
            <p:cNvSpPr/>
            <p:nvPr/>
          </p:nvSpPr>
          <p:spPr>
            <a:xfrm>
              <a:off x="7683741" y="4460958"/>
              <a:ext cx="487175" cy="209531"/>
            </a:xfrm>
            <a:custGeom>
              <a:rect b="b" l="l" r="r" t="t"/>
              <a:pathLst>
                <a:path extrusionOk="0" h="5165" w="12009">
                  <a:moveTo>
                    <a:pt x="3157" y="1"/>
                  </a:moveTo>
                  <a:lnTo>
                    <a:pt x="817" y="1712"/>
                  </a:lnTo>
                  <a:lnTo>
                    <a:pt x="0" y="5164"/>
                  </a:lnTo>
                  <a:lnTo>
                    <a:pt x="0" y="5164"/>
                  </a:lnTo>
                  <a:lnTo>
                    <a:pt x="12009" y="5017"/>
                  </a:lnTo>
                  <a:lnTo>
                    <a:pt x="9943" y="837"/>
                  </a:lnTo>
                  <a:lnTo>
                    <a:pt x="3157" y="1"/>
                  </a:lnTo>
                  <a:close/>
                </a:path>
              </a:pathLst>
            </a:custGeom>
            <a:solidFill>
              <a:srgbClr val="E684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32"/>
            <p:cNvSpPr/>
            <p:nvPr/>
          </p:nvSpPr>
          <p:spPr>
            <a:xfrm>
              <a:off x="7706281" y="4155919"/>
              <a:ext cx="387460" cy="391436"/>
            </a:xfrm>
            <a:custGeom>
              <a:rect b="b" l="l" r="r" t="t"/>
              <a:pathLst>
                <a:path extrusionOk="0" h="9649" w="9551">
                  <a:moveTo>
                    <a:pt x="7898" y="0"/>
                  </a:moveTo>
                  <a:lnTo>
                    <a:pt x="3000" y="600"/>
                  </a:lnTo>
                  <a:cubicBezTo>
                    <a:pt x="1968" y="728"/>
                    <a:pt x="1132" y="1485"/>
                    <a:pt x="925" y="2488"/>
                  </a:cubicBezTo>
                  <a:cubicBezTo>
                    <a:pt x="1" y="6786"/>
                    <a:pt x="286" y="9648"/>
                    <a:pt x="286" y="9648"/>
                  </a:cubicBezTo>
                  <a:lnTo>
                    <a:pt x="9550" y="8812"/>
                  </a:lnTo>
                  <a:cubicBezTo>
                    <a:pt x="8174" y="6137"/>
                    <a:pt x="7898" y="0"/>
                    <a:pt x="7898" y="0"/>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32"/>
            <p:cNvSpPr/>
            <p:nvPr/>
          </p:nvSpPr>
          <p:spPr>
            <a:xfrm>
              <a:off x="7767512" y="4153742"/>
              <a:ext cx="98579" cy="115780"/>
            </a:xfrm>
            <a:custGeom>
              <a:rect b="b" l="l" r="r" t="t"/>
              <a:pathLst>
                <a:path extrusionOk="0" h="2854" w="2430">
                  <a:moveTo>
                    <a:pt x="1919" y="1"/>
                  </a:moveTo>
                  <a:lnTo>
                    <a:pt x="1" y="552"/>
                  </a:lnTo>
                  <a:lnTo>
                    <a:pt x="11" y="2125"/>
                  </a:lnTo>
                  <a:cubicBezTo>
                    <a:pt x="18" y="2545"/>
                    <a:pt x="363" y="2854"/>
                    <a:pt x="746" y="2854"/>
                  </a:cubicBezTo>
                  <a:cubicBezTo>
                    <a:pt x="847" y="2854"/>
                    <a:pt x="952" y="2832"/>
                    <a:pt x="1053" y="2784"/>
                  </a:cubicBezTo>
                  <a:lnTo>
                    <a:pt x="2430" y="2125"/>
                  </a:lnTo>
                  <a:lnTo>
                    <a:pt x="1919" y="1"/>
                  </a:lnTo>
                  <a:close/>
                </a:path>
              </a:pathLst>
            </a:custGeom>
            <a:solidFill>
              <a:srgbClr val="FFF1C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32"/>
            <p:cNvSpPr/>
            <p:nvPr/>
          </p:nvSpPr>
          <p:spPr>
            <a:xfrm>
              <a:off x="7880046" y="4154147"/>
              <a:ext cx="146043" cy="118863"/>
            </a:xfrm>
            <a:custGeom>
              <a:rect b="b" l="l" r="r" t="t"/>
              <a:pathLst>
                <a:path extrusionOk="0" h="2930" w="3600">
                  <a:moveTo>
                    <a:pt x="1072" y="1"/>
                  </a:moveTo>
                  <a:lnTo>
                    <a:pt x="0" y="2194"/>
                  </a:lnTo>
                  <a:lnTo>
                    <a:pt x="1997" y="2882"/>
                  </a:lnTo>
                  <a:cubicBezTo>
                    <a:pt x="2094" y="2914"/>
                    <a:pt x="2192" y="2929"/>
                    <a:pt x="2289" y="2929"/>
                  </a:cubicBezTo>
                  <a:cubicBezTo>
                    <a:pt x="2702" y="2929"/>
                    <a:pt x="3085" y="2654"/>
                    <a:pt x="3196" y="2223"/>
                  </a:cubicBezTo>
                  <a:lnTo>
                    <a:pt x="3600" y="581"/>
                  </a:lnTo>
                  <a:lnTo>
                    <a:pt x="1072" y="1"/>
                  </a:lnTo>
                  <a:close/>
                </a:path>
              </a:pathLst>
            </a:custGeom>
            <a:solidFill>
              <a:srgbClr val="FFF1C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2"/>
            <p:cNvSpPr/>
            <p:nvPr/>
          </p:nvSpPr>
          <p:spPr>
            <a:xfrm>
              <a:off x="7798627" y="4151754"/>
              <a:ext cx="199146" cy="95496"/>
            </a:xfrm>
            <a:custGeom>
              <a:rect b="b" l="l" r="r" t="t"/>
              <a:pathLst>
                <a:path extrusionOk="0" h="2354" w="4909">
                  <a:moveTo>
                    <a:pt x="876" y="1"/>
                  </a:moveTo>
                  <a:lnTo>
                    <a:pt x="1" y="650"/>
                  </a:lnTo>
                  <a:cubicBezTo>
                    <a:pt x="1" y="650"/>
                    <a:pt x="805" y="2353"/>
                    <a:pt x="1838" y="2353"/>
                  </a:cubicBezTo>
                  <a:cubicBezTo>
                    <a:pt x="1859" y="2353"/>
                    <a:pt x="1879" y="2353"/>
                    <a:pt x="1899" y="2351"/>
                  </a:cubicBezTo>
                  <a:cubicBezTo>
                    <a:pt x="3325" y="2253"/>
                    <a:pt x="4908" y="650"/>
                    <a:pt x="4908" y="650"/>
                  </a:cubicBezTo>
                  <a:lnTo>
                    <a:pt x="876" y="1"/>
                  </a:lnTo>
                  <a:close/>
                </a:path>
              </a:pathLst>
            </a:custGeom>
            <a:solidFill>
              <a:srgbClr val="7541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2"/>
            <p:cNvSpPr/>
            <p:nvPr/>
          </p:nvSpPr>
          <p:spPr>
            <a:xfrm>
              <a:off x="7634654" y="4136704"/>
              <a:ext cx="175211" cy="135130"/>
            </a:xfrm>
            <a:custGeom>
              <a:rect b="b" l="l" r="r" t="t"/>
              <a:pathLst>
                <a:path extrusionOk="0" h="3331" w="4319">
                  <a:moveTo>
                    <a:pt x="3488" y="1"/>
                  </a:moveTo>
                  <a:cubicBezTo>
                    <a:pt x="3239" y="1"/>
                    <a:pt x="2991" y="102"/>
                    <a:pt x="2814" y="303"/>
                  </a:cubicBezTo>
                  <a:cubicBezTo>
                    <a:pt x="2695" y="192"/>
                    <a:pt x="2539" y="139"/>
                    <a:pt x="2381" y="139"/>
                  </a:cubicBezTo>
                  <a:cubicBezTo>
                    <a:pt x="2134" y="139"/>
                    <a:pt x="1881" y="269"/>
                    <a:pt x="1761" y="509"/>
                  </a:cubicBezTo>
                  <a:cubicBezTo>
                    <a:pt x="1674" y="466"/>
                    <a:pt x="1576" y="443"/>
                    <a:pt x="1479" y="443"/>
                  </a:cubicBezTo>
                  <a:cubicBezTo>
                    <a:pt x="1357" y="443"/>
                    <a:pt x="1235" y="478"/>
                    <a:pt x="1132" y="549"/>
                  </a:cubicBezTo>
                  <a:cubicBezTo>
                    <a:pt x="945" y="667"/>
                    <a:pt x="817" y="893"/>
                    <a:pt x="778" y="1119"/>
                  </a:cubicBezTo>
                  <a:cubicBezTo>
                    <a:pt x="640" y="1119"/>
                    <a:pt x="522" y="1237"/>
                    <a:pt x="434" y="1355"/>
                  </a:cubicBezTo>
                  <a:cubicBezTo>
                    <a:pt x="129" y="1778"/>
                    <a:pt x="1" y="2349"/>
                    <a:pt x="99" y="2870"/>
                  </a:cubicBezTo>
                  <a:cubicBezTo>
                    <a:pt x="129" y="2988"/>
                    <a:pt x="178" y="3126"/>
                    <a:pt x="276" y="3204"/>
                  </a:cubicBezTo>
                  <a:cubicBezTo>
                    <a:pt x="308" y="3227"/>
                    <a:pt x="348" y="3238"/>
                    <a:pt x="388" y="3238"/>
                  </a:cubicBezTo>
                  <a:cubicBezTo>
                    <a:pt x="470" y="3238"/>
                    <a:pt x="555" y="3192"/>
                    <a:pt x="581" y="3106"/>
                  </a:cubicBezTo>
                  <a:cubicBezTo>
                    <a:pt x="591" y="3086"/>
                    <a:pt x="591" y="3086"/>
                    <a:pt x="620" y="3086"/>
                  </a:cubicBezTo>
                  <a:cubicBezTo>
                    <a:pt x="640" y="3244"/>
                    <a:pt x="791" y="3331"/>
                    <a:pt x="945" y="3331"/>
                  </a:cubicBezTo>
                  <a:cubicBezTo>
                    <a:pt x="1021" y="3331"/>
                    <a:pt x="1099" y="3309"/>
                    <a:pt x="1161" y="3263"/>
                  </a:cubicBezTo>
                  <a:cubicBezTo>
                    <a:pt x="1332" y="3130"/>
                    <a:pt x="1420" y="2897"/>
                    <a:pt x="1497" y="2669"/>
                  </a:cubicBezTo>
                  <a:lnTo>
                    <a:pt x="1497" y="2669"/>
                  </a:lnTo>
                  <a:cubicBezTo>
                    <a:pt x="1449" y="2840"/>
                    <a:pt x="1572" y="3029"/>
                    <a:pt x="1732" y="3067"/>
                  </a:cubicBezTo>
                  <a:cubicBezTo>
                    <a:pt x="1758" y="3072"/>
                    <a:pt x="1785" y="3075"/>
                    <a:pt x="1811" y="3075"/>
                  </a:cubicBezTo>
                  <a:cubicBezTo>
                    <a:pt x="1957" y="3075"/>
                    <a:pt x="2091" y="2985"/>
                    <a:pt x="2174" y="2860"/>
                  </a:cubicBezTo>
                  <a:cubicBezTo>
                    <a:pt x="2292" y="2712"/>
                    <a:pt x="2351" y="2535"/>
                    <a:pt x="2400" y="2368"/>
                  </a:cubicBezTo>
                  <a:cubicBezTo>
                    <a:pt x="2450" y="2191"/>
                    <a:pt x="2509" y="2004"/>
                    <a:pt x="2617" y="1857"/>
                  </a:cubicBezTo>
                  <a:lnTo>
                    <a:pt x="2617" y="1857"/>
                  </a:lnTo>
                  <a:cubicBezTo>
                    <a:pt x="2568" y="2054"/>
                    <a:pt x="2518" y="2270"/>
                    <a:pt x="2558" y="2467"/>
                  </a:cubicBezTo>
                  <a:cubicBezTo>
                    <a:pt x="2587" y="2663"/>
                    <a:pt x="2715" y="2870"/>
                    <a:pt x="2902" y="2890"/>
                  </a:cubicBezTo>
                  <a:cubicBezTo>
                    <a:pt x="2920" y="2893"/>
                    <a:pt x="2938" y="2894"/>
                    <a:pt x="2956" y="2894"/>
                  </a:cubicBezTo>
                  <a:cubicBezTo>
                    <a:pt x="3159" y="2894"/>
                    <a:pt x="3333" y="2694"/>
                    <a:pt x="3423" y="2486"/>
                  </a:cubicBezTo>
                  <a:cubicBezTo>
                    <a:pt x="3551" y="2191"/>
                    <a:pt x="3590" y="1847"/>
                    <a:pt x="3699" y="1542"/>
                  </a:cubicBezTo>
                  <a:cubicBezTo>
                    <a:pt x="3817" y="1237"/>
                    <a:pt x="4023" y="923"/>
                    <a:pt x="4318" y="854"/>
                  </a:cubicBezTo>
                  <a:cubicBezTo>
                    <a:pt x="4230" y="578"/>
                    <a:pt x="4131" y="264"/>
                    <a:pt x="3964" y="136"/>
                  </a:cubicBezTo>
                  <a:cubicBezTo>
                    <a:pt x="3819" y="45"/>
                    <a:pt x="3653" y="1"/>
                    <a:pt x="3488" y="1"/>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2"/>
            <p:cNvSpPr/>
            <p:nvPr/>
          </p:nvSpPr>
          <p:spPr>
            <a:xfrm>
              <a:off x="7740008" y="4153377"/>
              <a:ext cx="8397" cy="54685"/>
            </a:xfrm>
            <a:custGeom>
              <a:rect b="b" l="l" r="r" t="t"/>
              <a:pathLst>
                <a:path extrusionOk="0" fill="none" h="1348" w="207">
                  <a:moveTo>
                    <a:pt x="207" y="0"/>
                  </a:moveTo>
                  <a:cubicBezTo>
                    <a:pt x="99" y="443"/>
                    <a:pt x="40" y="895"/>
                    <a:pt x="0" y="1348"/>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2"/>
            <p:cNvSpPr/>
            <p:nvPr/>
          </p:nvSpPr>
          <p:spPr>
            <a:xfrm>
              <a:off x="7694126" y="4160557"/>
              <a:ext cx="12008" cy="82230"/>
            </a:xfrm>
            <a:custGeom>
              <a:rect b="b" l="l" r="r" t="t"/>
              <a:pathLst>
                <a:path extrusionOk="0" fill="none" h="2027" w="296">
                  <a:moveTo>
                    <a:pt x="295" y="0"/>
                  </a:moveTo>
                  <a:cubicBezTo>
                    <a:pt x="89" y="659"/>
                    <a:pt x="0" y="1328"/>
                    <a:pt x="20" y="2026"/>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2"/>
            <p:cNvSpPr/>
            <p:nvPr/>
          </p:nvSpPr>
          <p:spPr>
            <a:xfrm>
              <a:off x="7660212" y="4185668"/>
              <a:ext cx="6815" cy="73468"/>
            </a:xfrm>
            <a:custGeom>
              <a:rect b="b" l="l" r="r" t="t"/>
              <a:pathLst>
                <a:path extrusionOk="0" fill="none" h="1811" w="168">
                  <a:moveTo>
                    <a:pt x="167" y="1"/>
                  </a:moveTo>
                  <a:cubicBezTo>
                    <a:pt x="69" y="601"/>
                    <a:pt x="10" y="1201"/>
                    <a:pt x="0" y="1810"/>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32"/>
            <p:cNvSpPr/>
            <p:nvPr/>
          </p:nvSpPr>
          <p:spPr>
            <a:xfrm>
              <a:off x="8033633" y="4017720"/>
              <a:ext cx="233425" cy="211073"/>
            </a:xfrm>
            <a:custGeom>
              <a:rect b="b" l="l" r="r" t="t"/>
              <a:pathLst>
                <a:path extrusionOk="0" h="5203" w="5754">
                  <a:moveTo>
                    <a:pt x="2115" y="0"/>
                  </a:moveTo>
                  <a:lnTo>
                    <a:pt x="1" y="3551"/>
                  </a:lnTo>
                  <a:lnTo>
                    <a:pt x="5636" y="5203"/>
                  </a:lnTo>
                  <a:lnTo>
                    <a:pt x="5754" y="1780"/>
                  </a:lnTo>
                  <a:lnTo>
                    <a:pt x="2115" y="0"/>
                  </a:ln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32"/>
            <p:cNvSpPr/>
            <p:nvPr/>
          </p:nvSpPr>
          <p:spPr>
            <a:xfrm>
              <a:off x="8170872" y="4037679"/>
              <a:ext cx="206326" cy="256955"/>
            </a:xfrm>
            <a:custGeom>
              <a:rect b="b" l="l" r="r" t="t"/>
              <a:pathLst>
                <a:path extrusionOk="0" h="6334" w="5086">
                  <a:moveTo>
                    <a:pt x="1" y="0"/>
                  </a:moveTo>
                  <a:lnTo>
                    <a:pt x="502" y="5527"/>
                  </a:lnTo>
                  <a:lnTo>
                    <a:pt x="5056" y="6334"/>
                  </a:lnTo>
                  <a:lnTo>
                    <a:pt x="5085" y="236"/>
                  </a:lnTo>
                  <a:lnTo>
                    <a:pt x="1" y="0"/>
                  </a:lnTo>
                  <a:close/>
                </a:path>
              </a:pathLst>
            </a:custGeom>
            <a:solidFill>
              <a:srgbClr val="E65C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32"/>
            <p:cNvSpPr/>
            <p:nvPr/>
          </p:nvSpPr>
          <p:spPr>
            <a:xfrm>
              <a:off x="8866682" y="3747501"/>
              <a:ext cx="276549" cy="337156"/>
            </a:xfrm>
            <a:custGeom>
              <a:rect b="b" l="l" r="r" t="t"/>
              <a:pathLst>
                <a:path extrusionOk="0" h="8311" w="6817">
                  <a:moveTo>
                    <a:pt x="2910" y="1"/>
                  </a:moveTo>
                  <a:cubicBezTo>
                    <a:pt x="2866" y="1"/>
                    <a:pt x="2821" y="8"/>
                    <a:pt x="2774" y="23"/>
                  </a:cubicBezTo>
                  <a:cubicBezTo>
                    <a:pt x="2272" y="180"/>
                    <a:pt x="2489" y="2609"/>
                    <a:pt x="2558" y="3790"/>
                  </a:cubicBezTo>
                  <a:cubicBezTo>
                    <a:pt x="1620" y="1130"/>
                    <a:pt x="1296" y="857"/>
                    <a:pt x="1079" y="857"/>
                  </a:cubicBezTo>
                  <a:cubicBezTo>
                    <a:pt x="1045" y="857"/>
                    <a:pt x="1014" y="863"/>
                    <a:pt x="984" y="869"/>
                  </a:cubicBezTo>
                  <a:cubicBezTo>
                    <a:pt x="1" y="1026"/>
                    <a:pt x="1289" y="3140"/>
                    <a:pt x="2115" y="8274"/>
                  </a:cubicBezTo>
                  <a:cubicBezTo>
                    <a:pt x="2237" y="8257"/>
                    <a:pt x="2347" y="8251"/>
                    <a:pt x="2450" y="8251"/>
                  </a:cubicBezTo>
                  <a:cubicBezTo>
                    <a:pt x="2763" y="8251"/>
                    <a:pt x="3003" y="8311"/>
                    <a:pt x="3264" y="8311"/>
                  </a:cubicBezTo>
                  <a:cubicBezTo>
                    <a:pt x="3511" y="8311"/>
                    <a:pt x="3776" y="8257"/>
                    <a:pt x="4141" y="8048"/>
                  </a:cubicBezTo>
                  <a:cubicBezTo>
                    <a:pt x="4151" y="8038"/>
                    <a:pt x="5685" y="7487"/>
                    <a:pt x="5823" y="5589"/>
                  </a:cubicBezTo>
                  <a:cubicBezTo>
                    <a:pt x="5852" y="5737"/>
                    <a:pt x="5833" y="5884"/>
                    <a:pt x="5882" y="6032"/>
                  </a:cubicBezTo>
                  <a:cubicBezTo>
                    <a:pt x="5931" y="6170"/>
                    <a:pt x="6059" y="6307"/>
                    <a:pt x="6206" y="6307"/>
                  </a:cubicBezTo>
                  <a:cubicBezTo>
                    <a:pt x="6324" y="6307"/>
                    <a:pt x="6442" y="6229"/>
                    <a:pt x="6511" y="6130"/>
                  </a:cubicBezTo>
                  <a:cubicBezTo>
                    <a:pt x="6580" y="6032"/>
                    <a:pt x="6619" y="5914"/>
                    <a:pt x="6649" y="5796"/>
                  </a:cubicBezTo>
                  <a:cubicBezTo>
                    <a:pt x="6747" y="5442"/>
                    <a:pt x="6816" y="5068"/>
                    <a:pt x="6806" y="4704"/>
                  </a:cubicBezTo>
                  <a:cubicBezTo>
                    <a:pt x="6796" y="4330"/>
                    <a:pt x="6698" y="3957"/>
                    <a:pt x="6462" y="3672"/>
                  </a:cubicBezTo>
                  <a:cubicBezTo>
                    <a:pt x="6315" y="3485"/>
                    <a:pt x="6128" y="3347"/>
                    <a:pt x="5911" y="3298"/>
                  </a:cubicBezTo>
                  <a:cubicBezTo>
                    <a:pt x="5863" y="3287"/>
                    <a:pt x="5813" y="3282"/>
                    <a:pt x="5763" y="3282"/>
                  </a:cubicBezTo>
                  <a:cubicBezTo>
                    <a:pt x="5581" y="3282"/>
                    <a:pt x="5398" y="3351"/>
                    <a:pt x="5282" y="3475"/>
                  </a:cubicBezTo>
                  <a:cubicBezTo>
                    <a:pt x="5158" y="3244"/>
                    <a:pt x="4881" y="3086"/>
                    <a:pt x="4590" y="3086"/>
                  </a:cubicBezTo>
                  <a:cubicBezTo>
                    <a:pt x="4559" y="3086"/>
                    <a:pt x="4527" y="3087"/>
                    <a:pt x="4495" y="3091"/>
                  </a:cubicBezTo>
                  <a:cubicBezTo>
                    <a:pt x="4180" y="3131"/>
                    <a:pt x="3895" y="3376"/>
                    <a:pt x="3807" y="3672"/>
                  </a:cubicBezTo>
                  <a:cubicBezTo>
                    <a:pt x="3752" y="1141"/>
                    <a:pt x="3453" y="1"/>
                    <a:pt x="2910" y="1"/>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32"/>
            <p:cNvSpPr/>
            <p:nvPr/>
          </p:nvSpPr>
          <p:spPr>
            <a:xfrm>
              <a:off x="8945667" y="3860684"/>
              <a:ext cx="95415" cy="159877"/>
            </a:xfrm>
            <a:custGeom>
              <a:rect b="b" l="l" r="r" t="t"/>
              <a:pathLst>
                <a:path extrusionOk="0" h="3941" w="2352">
                  <a:moveTo>
                    <a:pt x="909" y="1"/>
                  </a:moveTo>
                  <a:cubicBezTo>
                    <a:pt x="895" y="1"/>
                    <a:pt x="881" y="3"/>
                    <a:pt x="866" y="6"/>
                  </a:cubicBezTo>
                  <a:cubicBezTo>
                    <a:pt x="335" y="144"/>
                    <a:pt x="1" y="2967"/>
                    <a:pt x="1" y="2967"/>
                  </a:cubicBezTo>
                  <a:lnTo>
                    <a:pt x="1801" y="3940"/>
                  </a:lnTo>
                  <a:cubicBezTo>
                    <a:pt x="2351" y="2642"/>
                    <a:pt x="1220" y="2052"/>
                    <a:pt x="1220" y="2052"/>
                  </a:cubicBezTo>
                  <a:cubicBezTo>
                    <a:pt x="1220" y="2052"/>
                    <a:pt x="1369" y="1"/>
                    <a:pt x="909" y="1"/>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2"/>
            <p:cNvSpPr/>
            <p:nvPr/>
          </p:nvSpPr>
          <p:spPr>
            <a:xfrm>
              <a:off x="8945667" y="3855735"/>
              <a:ext cx="95415" cy="164826"/>
            </a:xfrm>
            <a:custGeom>
              <a:rect b="b" l="l" r="r" t="t"/>
              <a:pathLst>
                <a:path extrusionOk="0" fill="none" h="4063" w="2352">
                  <a:moveTo>
                    <a:pt x="1" y="3089"/>
                  </a:moveTo>
                  <a:cubicBezTo>
                    <a:pt x="1" y="3089"/>
                    <a:pt x="335" y="266"/>
                    <a:pt x="866" y="128"/>
                  </a:cubicBezTo>
                  <a:cubicBezTo>
                    <a:pt x="1378" y="0"/>
                    <a:pt x="1220" y="2174"/>
                    <a:pt x="1220" y="2174"/>
                  </a:cubicBezTo>
                  <a:cubicBezTo>
                    <a:pt x="1220" y="2174"/>
                    <a:pt x="2351" y="2764"/>
                    <a:pt x="1801" y="4062"/>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32"/>
            <p:cNvSpPr/>
            <p:nvPr/>
          </p:nvSpPr>
          <p:spPr>
            <a:xfrm>
              <a:off x="9033049" y="3894030"/>
              <a:ext cx="53306" cy="108518"/>
            </a:xfrm>
            <a:custGeom>
              <a:rect b="b" l="l" r="r" t="t"/>
              <a:pathLst>
                <a:path extrusionOk="0" h="2675" w="1314">
                  <a:moveTo>
                    <a:pt x="1240" y="1"/>
                  </a:moveTo>
                  <a:lnTo>
                    <a:pt x="40" y="836"/>
                  </a:lnTo>
                  <a:cubicBezTo>
                    <a:pt x="40" y="836"/>
                    <a:pt x="1" y="2489"/>
                    <a:pt x="670" y="2666"/>
                  </a:cubicBezTo>
                  <a:cubicBezTo>
                    <a:pt x="690" y="2672"/>
                    <a:pt x="710" y="2675"/>
                    <a:pt x="729" y="2675"/>
                  </a:cubicBezTo>
                  <a:cubicBezTo>
                    <a:pt x="1314" y="2675"/>
                    <a:pt x="1240" y="1"/>
                    <a:pt x="1240" y="1"/>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32"/>
            <p:cNvSpPr/>
            <p:nvPr/>
          </p:nvSpPr>
          <p:spPr>
            <a:xfrm>
              <a:off x="9033049" y="3894030"/>
              <a:ext cx="53509" cy="115739"/>
            </a:xfrm>
            <a:custGeom>
              <a:rect b="b" l="l" r="r" t="t"/>
              <a:pathLst>
                <a:path extrusionOk="0" fill="none" h="2853" w="1319">
                  <a:moveTo>
                    <a:pt x="1240" y="1"/>
                  </a:moveTo>
                  <a:cubicBezTo>
                    <a:pt x="1240" y="1"/>
                    <a:pt x="1319" y="2853"/>
                    <a:pt x="670" y="2666"/>
                  </a:cubicBezTo>
                  <a:cubicBezTo>
                    <a:pt x="1" y="2489"/>
                    <a:pt x="40" y="836"/>
                    <a:pt x="40" y="836"/>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32"/>
            <p:cNvSpPr/>
            <p:nvPr/>
          </p:nvSpPr>
          <p:spPr>
            <a:xfrm>
              <a:off x="8731837" y="4045630"/>
              <a:ext cx="324783" cy="282634"/>
            </a:xfrm>
            <a:custGeom>
              <a:rect b="b" l="l" r="r" t="t"/>
              <a:pathLst>
                <a:path extrusionOk="0" h="6967" w="8006">
                  <a:moveTo>
                    <a:pt x="5665" y="1"/>
                  </a:moveTo>
                  <a:lnTo>
                    <a:pt x="4180" y="3040"/>
                  </a:lnTo>
                  <a:lnTo>
                    <a:pt x="3236" y="2695"/>
                  </a:lnTo>
                  <a:lnTo>
                    <a:pt x="1427" y="2037"/>
                  </a:lnTo>
                  <a:lnTo>
                    <a:pt x="0" y="6384"/>
                  </a:lnTo>
                  <a:lnTo>
                    <a:pt x="3256" y="6934"/>
                  </a:lnTo>
                  <a:cubicBezTo>
                    <a:pt x="3285" y="6934"/>
                    <a:pt x="3305" y="6944"/>
                    <a:pt x="3344" y="6944"/>
                  </a:cubicBezTo>
                  <a:cubicBezTo>
                    <a:pt x="3467" y="6959"/>
                    <a:pt x="3589" y="6967"/>
                    <a:pt x="3710" y="6967"/>
                  </a:cubicBezTo>
                  <a:cubicBezTo>
                    <a:pt x="4831" y="6967"/>
                    <a:pt x="5853" y="6324"/>
                    <a:pt x="6226" y="5312"/>
                  </a:cubicBezTo>
                  <a:lnTo>
                    <a:pt x="8006" y="345"/>
                  </a:lnTo>
                  <a:lnTo>
                    <a:pt x="5665" y="1"/>
                  </a:ln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32"/>
            <p:cNvSpPr/>
            <p:nvPr/>
          </p:nvSpPr>
          <p:spPr>
            <a:xfrm>
              <a:off x="8731837" y="4128225"/>
              <a:ext cx="135698" cy="199146"/>
            </a:xfrm>
            <a:custGeom>
              <a:rect b="b" l="l" r="r" t="t"/>
              <a:pathLst>
                <a:path extrusionOk="0" h="4909" w="3345">
                  <a:moveTo>
                    <a:pt x="1427" y="1"/>
                  </a:moveTo>
                  <a:lnTo>
                    <a:pt x="0" y="4348"/>
                  </a:lnTo>
                  <a:lnTo>
                    <a:pt x="3256" y="4898"/>
                  </a:lnTo>
                  <a:cubicBezTo>
                    <a:pt x="3285" y="4898"/>
                    <a:pt x="3305" y="4908"/>
                    <a:pt x="3344" y="4908"/>
                  </a:cubicBezTo>
                  <a:lnTo>
                    <a:pt x="3236" y="659"/>
                  </a:lnTo>
                  <a:lnTo>
                    <a:pt x="1427" y="1"/>
                  </a:ln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32"/>
            <p:cNvSpPr/>
            <p:nvPr/>
          </p:nvSpPr>
          <p:spPr>
            <a:xfrm>
              <a:off x="8596180" y="4060802"/>
              <a:ext cx="260971" cy="304459"/>
            </a:xfrm>
            <a:custGeom>
              <a:rect b="b" l="l" r="r" t="t"/>
              <a:pathLst>
                <a:path extrusionOk="0" h="7505" w="6433">
                  <a:moveTo>
                    <a:pt x="374" y="0"/>
                  </a:moveTo>
                  <a:lnTo>
                    <a:pt x="1" y="1545"/>
                  </a:lnTo>
                  <a:lnTo>
                    <a:pt x="2223" y="6737"/>
                  </a:lnTo>
                  <a:lnTo>
                    <a:pt x="5567" y="7504"/>
                  </a:lnTo>
                  <a:lnTo>
                    <a:pt x="6433" y="2282"/>
                  </a:lnTo>
                  <a:lnTo>
                    <a:pt x="4033" y="984"/>
                  </a:lnTo>
                  <a:cubicBezTo>
                    <a:pt x="3089" y="571"/>
                    <a:pt x="2095" y="276"/>
                    <a:pt x="1073" y="118"/>
                  </a:cubicBezTo>
                  <a:lnTo>
                    <a:pt x="374" y="0"/>
                  </a:lnTo>
                  <a:close/>
                </a:path>
              </a:pathLst>
            </a:custGeom>
            <a:solidFill>
              <a:srgbClr val="E65C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2"/>
            <p:cNvSpPr/>
            <p:nvPr/>
          </p:nvSpPr>
          <p:spPr>
            <a:xfrm>
              <a:off x="8284582" y="4449396"/>
              <a:ext cx="477601" cy="215089"/>
            </a:xfrm>
            <a:custGeom>
              <a:rect b="b" l="l" r="r" t="t"/>
              <a:pathLst>
                <a:path extrusionOk="0" h="5302" w="11773">
                  <a:moveTo>
                    <a:pt x="4003" y="1"/>
                  </a:moveTo>
                  <a:lnTo>
                    <a:pt x="778" y="1309"/>
                  </a:lnTo>
                  <a:lnTo>
                    <a:pt x="1" y="5134"/>
                  </a:lnTo>
                  <a:lnTo>
                    <a:pt x="11773" y="5302"/>
                  </a:lnTo>
                  <a:lnTo>
                    <a:pt x="11517" y="2499"/>
                  </a:lnTo>
                  <a:lnTo>
                    <a:pt x="4003" y="1"/>
                  </a:lnTo>
                  <a:close/>
                </a:path>
              </a:pathLst>
            </a:custGeom>
            <a:solidFill>
              <a:srgbClr val="4C2D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32"/>
            <p:cNvSpPr/>
            <p:nvPr/>
          </p:nvSpPr>
          <p:spPr>
            <a:xfrm>
              <a:off x="8310505" y="4034474"/>
              <a:ext cx="447297" cy="520278"/>
            </a:xfrm>
            <a:custGeom>
              <a:rect b="b" l="l" r="r" t="t"/>
              <a:pathLst>
                <a:path extrusionOk="0" h="12825" w="11026">
                  <a:moveTo>
                    <a:pt x="1102" y="0"/>
                  </a:moveTo>
                  <a:cubicBezTo>
                    <a:pt x="1102" y="541"/>
                    <a:pt x="1102" y="1063"/>
                    <a:pt x="1093" y="1554"/>
                  </a:cubicBezTo>
                  <a:cubicBezTo>
                    <a:pt x="1093" y="1938"/>
                    <a:pt x="1083" y="2302"/>
                    <a:pt x="1073" y="2656"/>
                  </a:cubicBezTo>
                  <a:cubicBezTo>
                    <a:pt x="1053" y="3089"/>
                    <a:pt x="1043" y="3511"/>
                    <a:pt x="1024" y="3905"/>
                  </a:cubicBezTo>
                  <a:cubicBezTo>
                    <a:pt x="994" y="4308"/>
                    <a:pt x="975" y="4701"/>
                    <a:pt x="945" y="5065"/>
                  </a:cubicBezTo>
                  <a:cubicBezTo>
                    <a:pt x="896" y="5803"/>
                    <a:pt x="827" y="6482"/>
                    <a:pt x="758" y="7101"/>
                  </a:cubicBezTo>
                  <a:cubicBezTo>
                    <a:pt x="709" y="7514"/>
                    <a:pt x="660" y="7898"/>
                    <a:pt x="611" y="8252"/>
                  </a:cubicBezTo>
                  <a:cubicBezTo>
                    <a:pt x="562" y="8694"/>
                    <a:pt x="502" y="9088"/>
                    <a:pt x="443" y="9432"/>
                  </a:cubicBezTo>
                  <a:cubicBezTo>
                    <a:pt x="355" y="9993"/>
                    <a:pt x="257" y="10455"/>
                    <a:pt x="188" y="10799"/>
                  </a:cubicBezTo>
                  <a:cubicBezTo>
                    <a:pt x="70" y="11301"/>
                    <a:pt x="1" y="11546"/>
                    <a:pt x="1" y="11546"/>
                  </a:cubicBezTo>
                  <a:lnTo>
                    <a:pt x="11026" y="12825"/>
                  </a:lnTo>
                  <a:cubicBezTo>
                    <a:pt x="11026" y="12618"/>
                    <a:pt x="11016" y="12422"/>
                    <a:pt x="10977" y="12196"/>
                  </a:cubicBezTo>
                  <a:cubicBezTo>
                    <a:pt x="10957" y="11694"/>
                    <a:pt x="10918" y="11192"/>
                    <a:pt x="10868" y="10671"/>
                  </a:cubicBezTo>
                  <a:cubicBezTo>
                    <a:pt x="10829" y="10209"/>
                    <a:pt x="10770" y="9737"/>
                    <a:pt x="10711" y="9275"/>
                  </a:cubicBezTo>
                  <a:cubicBezTo>
                    <a:pt x="10642" y="8783"/>
                    <a:pt x="10573" y="8301"/>
                    <a:pt x="10485" y="7819"/>
                  </a:cubicBezTo>
                  <a:cubicBezTo>
                    <a:pt x="10377" y="7180"/>
                    <a:pt x="10249" y="6541"/>
                    <a:pt x="10121" y="5950"/>
                  </a:cubicBezTo>
                  <a:cubicBezTo>
                    <a:pt x="10023" y="5498"/>
                    <a:pt x="9924" y="5065"/>
                    <a:pt x="9806" y="4662"/>
                  </a:cubicBezTo>
                  <a:cubicBezTo>
                    <a:pt x="9649" y="4052"/>
                    <a:pt x="9492" y="3492"/>
                    <a:pt x="9334" y="3000"/>
                  </a:cubicBezTo>
                  <a:cubicBezTo>
                    <a:pt x="9255" y="2754"/>
                    <a:pt x="9167" y="2538"/>
                    <a:pt x="9098" y="2331"/>
                  </a:cubicBezTo>
                  <a:cubicBezTo>
                    <a:pt x="9019" y="2154"/>
                    <a:pt x="8951" y="1987"/>
                    <a:pt x="8852" y="1820"/>
                  </a:cubicBezTo>
                  <a:cubicBezTo>
                    <a:pt x="8331" y="964"/>
                    <a:pt x="7416" y="423"/>
                    <a:pt x="6394" y="384"/>
                  </a:cubicBezTo>
                  <a:lnTo>
                    <a:pt x="1102" y="0"/>
                  </a:lnTo>
                  <a:close/>
                </a:path>
              </a:pathLst>
            </a:custGeom>
            <a:solidFill>
              <a:srgbClr val="EF69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32"/>
            <p:cNvSpPr/>
            <p:nvPr/>
          </p:nvSpPr>
          <p:spPr>
            <a:xfrm>
              <a:off x="8353993" y="4097516"/>
              <a:ext cx="335574" cy="59472"/>
            </a:xfrm>
            <a:custGeom>
              <a:rect b="b" l="l" r="r" t="t"/>
              <a:pathLst>
                <a:path extrusionOk="0" h="1466" w="8272">
                  <a:moveTo>
                    <a:pt x="21" y="0"/>
                  </a:moveTo>
                  <a:cubicBezTo>
                    <a:pt x="21" y="374"/>
                    <a:pt x="11" y="748"/>
                    <a:pt x="1" y="1102"/>
                  </a:cubicBezTo>
                  <a:lnTo>
                    <a:pt x="8272" y="1466"/>
                  </a:lnTo>
                  <a:cubicBezTo>
                    <a:pt x="8193" y="1220"/>
                    <a:pt x="8115" y="984"/>
                    <a:pt x="8026" y="767"/>
                  </a:cubicBezTo>
                  <a:cubicBezTo>
                    <a:pt x="7947" y="600"/>
                    <a:pt x="7879" y="423"/>
                    <a:pt x="7780" y="266"/>
                  </a:cubicBezTo>
                  <a:lnTo>
                    <a:pt x="21" y="0"/>
                  </a:lnTo>
                  <a:close/>
                </a:path>
              </a:pathLst>
            </a:custGeom>
            <a:solidFill>
              <a:srgbClr val="F993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32"/>
            <p:cNvSpPr/>
            <p:nvPr/>
          </p:nvSpPr>
          <p:spPr>
            <a:xfrm>
              <a:off x="8348841" y="4193254"/>
              <a:ext cx="373059" cy="83447"/>
            </a:xfrm>
            <a:custGeom>
              <a:rect b="b" l="l" r="r" t="t"/>
              <a:pathLst>
                <a:path extrusionOk="0" h="2057" w="9196">
                  <a:moveTo>
                    <a:pt x="79" y="1"/>
                  </a:moveTo>
                  <a:cubicBezTo>
                    <a:pt x="49" y="404"/>
                    <a:pt x="30" y="797"/>
                    <a:pt x="0" y="1161"/>
                  </a:cubicBezTo>
                  <a:lnTo>
                    <a:pt x="9196" y="2056"/>
                  </a:lnTo>
                  <a:cubicBezTo>
                    <a:pt x="9097" y="1594"/>
                    <a:pt x="8989" y="1161"/>
                    <a:pt x="8871" y="768"/>
                  </a:cubicBezTo>
                  <a:lnTo>
                    <a:pt x="79" y="1"/>
                  </a:lnTo>
                  <a:close/>
                </a:path>
              </a:pathLst>
            </a:custGeom>
            <a:solidFill>
              <a:srgbClr val="F993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32"/>
            <p:cNvSpPr/>
            <p:nvPr/>
          </p:nvSpPr>
          <p:spPr>
            <a:xfrm>
              <a:off x="8336062" y="4321731"/>
              <a:ext cx="410178" cy="89005"/>
            </a:xfrm>
            <a:custGeom>
              <a:rect b="b" l="l" r="r" t="t"/>
              <a:pathLst>
                <a:path extrusionOk="0" h="2194" w="10111">
                  <a:moveTo>
                    <a:pt x="148" y="0"/>
                  </a:moveTo>
                  <a:cubicBezTo>
                    <a:pt x="99" y="423"/>
                    <a:pt x="50" y="797"/>
                    <a:pt x="0" y="1161"/>
                  </a:cubicBezTo>
                  <a:lnTo>
                    <a:pt x="10111" y="2194"/>
                  </a:lnTo>
                  <a:cubicBezTo>
                    <a:pt x="10042" y="1712"/>
                    <a:pt x="9963" y="1220"/>
                    <a:pt x="9894" y="738"/>
                  </a:cubicBezTo>
                  <a:lnTo>
                    <a:pt x="148" y="0"/>
                  </a:lnTo>
                  <a:close/>
                </a:path>
              </a:pathLst>
            </a:custGeom>
            <a:solidFill>
              <a:srgbClr val="F993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32"/>
            <p:cNvSpPr/>
            <p:nvPr/>
          </p:nvSpPr>
          <p:spPr>
            <a:xfrm>
              <a:off x="8395088" y="4017314"/>
              <a:ext cx="187584" cy="136875"/>
            </a:xfrm>
            <a:custGeom>
              <a:rect b="b" l="l" r="r" t="t"/>
              <a:pathLst>
                <a:path extrusionOk="0" h="3374" w="4624">
                  <a:moveTo>
                    <a:pt x="4407" y="0"/>
                  </a:moveTo>
                  <a:lnTo>
                    <a:pt x="1" y="1131"/>
                  </a:lnTo>
                  <a:cubicBezTo>
                    <a:pt x="1" y="1131"/>
                    <a:pt x="414" y="1692"/>
                    <a:pt x="1014" y="2262"/>
                  </a:cubicBezTo>
                  <a:cubicBezTo>
                    <a:pt x="1610" y="2814"/>
                    <a:pt x="2407" y="3374"/>
                    <a:pt x="3194" y="3374"/>
                  </a:cubicBezTo>
                  <a:cubicBezTo>
                    <a:pt x="3277" y="3374"/>
                    <a:pt x="3360" y="3367"/>
                    <a:pt x="3443" y="3354"/>
                  </a:cubicBezTo>
                  <a:cubicBezTo>
                    <a:pt x="4200" y="3226"/>
                    <a:pt x="4466" y="2538"/>
                    <a:pt x="4545" y="1830"/>
                  </a:cubicBezTo>
                  <a:cubicBezTo>
                    <a:pt x="4623" y="945"/>
                    <a:pt x="4407" y="10"/>
                    <a:pt x="4407" y="0"/>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2"/>
            <p:cNvSpPr/>
            <p:nvPr/>
          </p:nvSpPr>
          <p:spPr>
            <a:xfrm>
              <a:off x="8395899" y="4017314"/>
              <a:ext cx="186773" cy="93630"/>
            </a:xfrm>
            <a:custGeom>
              <a:rect b="b" l="l" r="r" t="t"/>
              <a:pathLst>
                <a:path extrusionOk="0" h="2308" w="4604">
                  <a:moveTo>
                    <a:pt x="4397" y="0"/>
                  </a:moveTo>
                  <a:lnTo>
                    <a:pt x="1" y="1131"/>
                  </a:lnTo>
                  <a:cubicBezTo>
                    <a:pt x="1" y="1131"/>
                    <a:pt x="404" y="1692"/>
                    <a:pt x="1004" y="2262"/>
                  </a:cubicBezTo>
                  <a:cubicBezTo>
                    <a:pt x="1265" y="2290"/>
                    <a:pt x="1553" y="2307"/>
                    <a:pt x="1861" y="2307"/>
                  </a:cubicBezTo>
                  <a:cubicBezTo>
                    <a:pt x="2655" y="2307"/>
                    <a:pt x="3582" y="2191"/>
                    <a:pt x="4525" y="1830"/>
                  </a:cubicBezTo>
                  <a:cubicBezTo>
                    <a:pt x="4603" y="945"/>
                    <a:pt x="4387" y="10"/>
                    <a:pt x="4397"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32"/>
            <p:cNvSpPr/>
            <p:nvPr/>
          </p:nvSpPr>
          <p:spPr>
            <a:xfrm>
              <a:off x="8318091" y="4417064"/>
              <a:ext cx="439305" cy="112575"/>
            </a:xfrm>
            <a:custGeom>
              <a:rect b="b" l="l" r="r" t="t"/>
              <a:pathLst>
                <a:path extrusionOk="0" h="2775" w="10829">
                  <a:moveTo>
                    <a:pt x="256" y="1"/>
                  </a:moveTo>
                  <a:cubicBezTo>
                    <a:pt x="168" y="562"/>
                    <a:pt x="70" y="1024"/>
                    <a:pt x="1" y="1368"/>
                  </a:cubicBezTo>
                  <a:lnTo>
                    <a:pt x="10829" y="2774"/>
                  </a:lnTo>
                  <a:cubicBezTo>
                    <a:pt x="10799" y="2273"/>
                    <a:pt x="10770" y="1761"/>
                    <a:pt x="10721" y="1260"/>
                  </a:cubicBezTo>
                  <a:lnTo>
                    <a:pt x="256" y="1"/>
                  </a:lnTo>
                  <a:close/>
                </a:path>
              </a:pathLst>
            </a:custGeom>
            <a:solidFill>
              <a:srgbClr val="F993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2"/>
            <p:cNvSpPr/>
            <p:nvPr/>
          </p:nvSpPr>
          <p:spPr>
            <a:xfrm>
              <a:off x="8585794" y="4017882"/>
              <a:ext cx="175211" cy="135171"/>
            </a:xfrm>
            <a:custGeom>
              <a:rect b="b" l="l" r="r" t="t"/>
              <a:pathLst>
                <a:path extrusionOk="0" h="3332" w="4319">
                  <a:moveTo>
                    <a:pt x="831" y="1"/>
                  </a:moveTo>
                  <a:cubicBezTo>
                    <a:pt x="665" y="1"/>
                    <a:pt x="499" y="48"/>
                    <a:pt x="355" y="144"/>
                  </a:cubicBezTo>
                  <a:cubicBezTo>
                    <a:pt x="188" y="252"/>
                    <a:pt x="89" y="567"/>
                    <a:pt x="1" y="852"/>
                  </a:cubicBezTo>
                  <a:cubicBezTo>
                    <a:pt x="296" y="931"/>
                    <a:pt x="503" y="1235"/>
                    <a:pt x="611" y="1540"/>
                  </a:cubicBezTo>
                  <a:cubicBezTo>
                    <a:pt x="719" y="1855"/>
                    <a:pt x="758" y="2199"/>
                    <a:pt x="896" y="2494"/>
                  </a:cubicBezTo>
                  <a:cubicBezTo>
                    <a:pt x="987" y="2694"/>
                    <a:pt x="1161" y="2902"/>
                    <a:pt x="1365" y="2902"/>
                  </a:cubicBezTo>
                  <a:cubicBezTo>
                    <a:pt x="1382" y="2902"/>
                    <a:pt x="1400" y="2901"/>
                    <a:pt x="1417" y="2898"/>
                  </a:cubicBezTo>
                  <a:cubicBezTo>
                    <a:pt x="1594" y="2868"/>
                    <a:pt x="1732" y="2662"/>
                    <a:pt x="1761" y="2465"/>
                  </a:cubicBezTo>
                  <a:cubicBezTo>
                    <a:pt x="1791" y="2268"/>
                    <a:pt x="1742" y="2062"/>
                    <a:pt x="1693" y="1865"/>
                  </a:cubicBezTo>
                  <a:lnTo>
                    <a:pt x="1693" y="1865"/>
                  </a:lnTo>
                  <a:cubicBezTo>
                    <a:pt x="1801" y="2012"/>
                    <a:pt x="1870" y="2199"/>
                    <a:pt x="1919" y="2367"/>
                  </a:cubicBezTo>
                  <a:cubicBezTo>
                    <a:pt x="1968" y="2544"/>
                    <a:pt x="2027" y="2711"/>
                    <a:pt x="2135" y="2858"/>
                  </a:cubicBezTo>
                  <a:cubicBezTo>
                    <a:pt x="2219" y="2984"/>
                    <a:pt x="2359" y="3073"/>
                    <a:pt x="2502" y="3073"/>
                  </a:cubicBezTo>
                  <a:cubicBezTo>
                    <a:pt x="2527" y="3073"/>
                    <a:pt x="2553" y="3071"/>
                    <a:pt x="2578" y="3065"/>
                  </a:cubicBezTo>
                  <a:cubicBezTo>
                    <a:pt x="2745" y="3037"/>
                    <a:pt x="2860" y="2841"/>
                    <a:pt x="2821" y="2678"/>
                  </a:cubicBezTo>
                  <a:lnTo>
                    <a:pt x="2821" y="2678"/>
                  </a:lnTo>
                  <a:cubicBezTo>
                    <a:pt x="2889" y="2906"/>
                    <a:pt x="2978" y="3138"/>
                    <a:pt x="3158" y="3261"/>
                  </a:cubicBezTo>
                  <a:cubicBezTo>
                    <a:pt x="3222" y="3309"/>
                    <a:pt x="3302" y="3332"/>
                    <a:pt x="3380" y="3332"/>
                  </a:cubicBezTo>
                  <a:cubicBezTo>
                    <a:pt x="3529" y="3332"/>
                    <a:pt x="3673" y="3249"/>
                    <a:pt x="3699" y="3094"/>
                  </a:cubicBezTo>
                  <a:cubicBezTo>
                    <a:pt x="3728" y="3094"/>
                    <a:pt x="3728" y="3094"/>
                    <a:pt x="3738" y="3104"/>
                  </a:cubicBezTo>
                  <a:cubicBezTo>
                    <a:pt x="3758" y="3194"/>
                    <a:pt x="3840" y="3238"/>
                    <a:pt x="3923" y="3238"/>
                  </a:cubicBezTo>
                  <a:cubicBezTo>
                    <a:pt x="3966" y="3238"/>
                    <a:pt x="4009" y="3226"/>
                    <a:pt x="4043" y="3202"/>
                  </a:cubicBezTo>
                  <a:cubicBezTo>
                    <a:pt x="4141" y="3124"/>
                    <a:pt x="4191" y="2996"/>
                    <a:pt x="4220" y="2868"/>
                  </a:cubicBezTo>
                  <a:cubicBezTo>
                    <a:pt x="4318" y="2357"/>
                    <a:pt x="4191" y="1776"/>
                    <a:pt x="3886" y="1363"/>
                  </a:cubicBezTo>
                  <a:cubicBezTo>
                    <a:pt x="3797" y="1235"/>
                    <a:pt x="3669" y="1127"/>
                    <a:pt x="3541" y="1127"/>
                  </a:cubicBezTo>
                  <a:cubicBezTo>
                    <a:pt x="3502" y="891"/>
                    <a:pt x="3364" y="665"/>
                    <a:pt x="3178" y="547"/>
                  </a:cubicBezTo>
                  <a:cubicBezTo>
                    <a:pt x="3079" y="476"/>
                    <a:pt x="2960" y="442"/>
                    <a:pt x="2840" y="442"/>
                  </a:cubicBezTo>
                  <a:cubicBezTo>
                    <a:pt x="2743" y="442"/>
                    <a:pt x="2646" y="464"/>
                    <a:pt x="2558" y="508"/>
                  </a:cubicBezTo>
                  <a:cubicBezTo>
                    <a:pt x="2438" y="267"/>
                    <a:pt x="2186" y="137"/>
                    <a:pt x="1936" y="137"/>
                  </a:cubicBezTo>
                  <a:cubicBezTo>
                    <a:pt x="1777" y="137"/>
                    <a:pt x="1618" y="190"/>
                    <a:pt x="1496" y="301"/>
                  </a:cubicBezTo>
                  <a:cubicBezTo>
                    <a:pt x="1320" y="102"/>
                    <a:pt x="1075" y="1"/>
                    <a:pt x="831" y="1"/>
                  </a:cubicBez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32"/>
            <p:cNvSpPr/>
            <p:nvPr/>
          </p:nvSpPr>
          <p:spPr>
            <a:xfrm>
              <a:off x="8647254" y="4034068"/>
              <a:ext cx="8438" cy="55091"/>
            </a:xfrm>
            <a:custGeom>
              <a:rect b="b" l="l" r="r" t="t"/>
              <a:pathLst>
                <a:path extrusionOk="0" fill="none" h="1358" w="208">
                  <a:moveTo>
                    <a:pt x="0" y="1"/>
                  </a:moveTo>
                  <a:cubicBezTo>
                    <a:pt x="109" y="443"/>
                    <a:pt x="168" y="896"/>
                    <a:pt x="207" y="1358"/>
                  </a:cubicBezTo>
                </a:path>
              </a:pathLst>
            </a:custGeom>
            <a:noFill/>
            <a:ln cap="flat" cmpd="sng" w="3200">
              <a:solidFill>
                <a:srgbClr val="5E2E2E"/>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2"/>
            <p:cNvSpPr/>
            <p:nvPr/>
          </p:nvSpPr>
          <p:spPr>
            <a:xfrm>
              <a:off x="8689525" y="4042060"/>
              <a:ext cx="12049" cy="81825"/>
            </a:xfrm>
            <a:custGeom>
              <a:rect b="b" l="l" r="r" t="t"/>
              <a:pathLst>
                <a:path extrusionOk="0" fill="none" h="2017" w="297">
                  <a:moveTo>
                    <a:pt x="1" y="0"/>
                  </a:moveTo>
                  <a:cubicBezTo>
                    <a:pt x="208" y="649"/>
                    <a:pt x="296" y="1328"/>
                    <a:pt x="267" y="2016"/>
                  </a:cubicBezTo>
                </a:path>
              </a:pathLst>
            </a:custGeom>
            <a:noFill/>
            <a:ln cap="flat" cmpd="sng" w="3200">
              <a:solidFill>
                <a:srgbClr val="5E2E2E"/>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32"/>
            <p:cNvSpPr/>
            <p:nvPr/>
          </p:nvSpPr>
          <p:spPr>
            <a:xfrm>
              <a:off x="8728226" y="4066400"/>
              <a:ext cx="7221" cy="73427"/>
            </a:xfrm>
            <a:custGeom>
              <a:rect b="b" l="l" r="r" t="t"/>
              <a:pathLst>
                <a:path extrusionOk="0" fill="none" h="1810" w="178">
                  <a:moveTo>
                    <a:pt x="1" y="0"/>
                  </a:moveTo>
                  <a:cubicBezTo>
                    <a:pt x="99" y="610"/>
                    <a:pt x="168" y="1210"/>
                    <a:pt x="178" y="1810"/>
                  </a:cubicBezTo>
                </a:path>
              </a:pathLst>
            </a:custGeom>
            <a:noFill/>
            <a:ln cap="flat" cmpd="sng" w="3200">
              <a:solidFill>
                <a:srgbClr val="5E2E2E"/>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2"/>
            <p:cNvSpPr/>
            <p:nvPr/>
          </p:nvSpPr>
          <p:spPr>
            <a:xfrm>
              <a:off x="8660438" y="3763485"/>
              <a:ext cx="191519" cy="156712"/>
            </a:xfrm>
            <a:custGeom>
              <a:rect b="b" l="l" r="r" t="t"/>
              <a:pathLst>
                <a:path extrusionOk="0" h="3863" w="4721">
                  <a:moveTo>
                    <a:pt x="2578" y="0"/>
                  </a:moveTo>
                  <a:cubicBezTo>
                    <a:pt x="2205" y="0"/>
                    <a:pt x="1817" y="96"/>
                    <a:pt x="1456" y="298"/>
                  </a:cubicBezTo>
                  <a:cubicBezTo>
                    <a:pt x="423" y="868"/>
                    <a:pt x="0" y="2058"/>
                    <a:pt x="502" y="2963"/>
                  </a:cubicBezTo>
                  <a:cubicBezTo>
                    <a:pt x="818" y="3545"/>
                    <a:pt x="1445" y="3863"/>
                    <a:pt x="2127" y="3863"/>
                  </a:cubicBezTo>
                  <a:cubicBezTo>
                    <a:pt x="2504" y="3863"/>
                    <a:pt x="2897" y="3766"/>
                    <a:pt x="3265" y="3563"/>
                  </a:cubicBezTo>
                  <a:cubicBezTo>
                    <a:pt x="4288" y="3002"/>
                    <a:pt x="4721" y="1802"/>
                    <a:pt x="4219" y="907"/>
                  </a:cubicBezTo>
                  <a:cubicBezTo>
                    <a:pt x="3895" y="322"/>
                    <a:pt x="3262" y="0"/>
                    <a:pt x="2578" y="0"/>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32"/>
            <p:cNvSpPr/>
            <p:nvPr/>
          </p:nvSpPr>
          <p:spPr>
            <a:xfrm>
              <a:off x="8697111" y="3813017"/>
              <a:ext cx="128518" cy="97037"/>
            </a:xfrm>
            <a:custGeom>
              <a:rect b="b" l="l" r="r" t="t"/>
              <a:pathLst>
                <a:path extrusionOk="0" h="2392" w="3168">
                  <a:moveTo>
                    <a:pt x="1925" y="1"/>
                  </a:moveTo>
                  <a:cubicBezTo>
                    <a:pt x="1645" y="1"/>
                    <a:pt x="1340" y="78"/>
                    <a:pt x="1053" y="237"/>
                  </a:cubicBezTo>
                  <a:cubicBezTo>
                    <a:pt x="335" y="640"/>
                    <a:pt x="1" y="1388"/>
                    <a:pt x="296" y="1909"/>
                  </a:cubicBezTo>
                  <a:cubicBezTo>
                    <a:pt x="466" y="2225"/>
                    <a:pt x="823" y="2391"/>
                    <a:pt x="1236" y="2391"/>
                  </a:cubicBezTo>
                  <a:cubicBezTo>
                    <a:pt x="1518" y="2391"/>
                    <a:pt x="1825" y="2314"/>
                    <a:pt x="2115" y="2155"/>
                  </a:cubicBezTo>
                  <a:cubicBezTo>
                    <a:pt x="2823" y="1761"/>
                    <a:pt x="3168" y="1014"/>
                    <a:pt x="2873" y="483"/>
                  </a:cubicBezTo>
                  <a:cubicBezTo>
                    <a:pt x="2697" y="167"/>
                    <a:pt x="2337" y="1"/>
                    <a:pt x="1925"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2"/>
            <p:cNvSpPr/>
            <p:nvPr/>
          </p:nvSpPr>
          <p:spPr>
            <a:xfrm>
              <a:off x="8121827" y="3901048"/>
              <a:ext cx="176753" cy="151601"/>
            </a:xfrm>
            <a:custGeom>
              <a:rect b="b" l="l" r="r" t="t"/>
              <a:pathLst>
                <a:path extrusionOk="0" h="3737" w="4357">
                  <a:moveTo>
                    <a:pt x="2138" y="0"/>
                  </a:moveTo>
                  <a:cubicBezTo>
                    <a:pt x="1022" y="0"/>
                    <a:pt x="106" y="765"/>
                    <a:pt x="49" y="1755"/>
                  </a:cubicBezTo>
                  <a:cubicBezTo>
                    <a:pt x="0" y="2788"/>
                    <a:pt x="905" y="3673"/>
                    <a:pt x="2075" y="3732"/>
                  </a:cubicBezTo>
                  <a:cubicBezTo>
                    <a:pt x="2123" y="3735"/>
                    <a:pt x="2170" y="3736"/>
                    <a:pt x="2218" y="3736"/>
                  </a:cubicBezTo>
                  <a:cubicBezTo>
                    <a:pt x="3326" y="3736"/>
                    <a:pt x="4251" y="2972"/>
                    <a:pt x="4298" y="1981"/>
                  </a:cubicBezTo>
                  <a:cubicBezTo>
                    <a:pt x="4357" y="949"/>
                    <a:pt x="3452" y="64"/>
                    <a:pt x="2282" y="5"/>
                  </a:cubicBezTo>
                  <a:cubicBezTo>
                    <a:pt x="2234" y="2"/>
                    <a:pt x="2186" y="0"/>
                    <a:pt x="2138" y="0"/>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2"/>
            <p:cNvSpPr/>
            <p:nvPr/>
          </p:nvSpPr>
          <p:spPr>
            <a:xfrm>
              <a:off x="8142556" y="3952122"/>
              <a:ext cx="122514" cy="88518"/>
            </a:xfrm>
            <a:custGeom>
              <a:rect b="b" l="l" r="r" t="t"/>
              <a:pathLst>
                <a:path extrusionOk="0" h="2182" w="3020">
                  <a:moveTo>
                    <a:pt x="1453" y="1"/>
                  </a:moveTo>
                  <a:cubicBezTo>
                    <a:pt x="691" y="1"/>
                    <a:pt x="67" y="438"/>
                    <a:pt x="30" y="1017"/>
                  </a:cubicBezTo>
                  <a:cubicBezTo>
                    <a:pt x="0" y="1617"/>
                    <a:pt x="640" y="2129"/>
                    <a:pt x="1446" y="2178"/>
                  </a:cubicBezTo>
                  <a:cubicBezTo>
                    <a:pt x="1487" y="2180"/>
                    <a:pt x="1527" y="2182"/>
                    <a:pt x="1567" y="2182"/>
                  </a:cubicBezTo>
                  <a:cubicBezTo>
                    <a:pt x="2330" y="2182"/>
                    <a:pt x="2952" y="1745"/>
                    <a:pt x="2980" y="1175"/>
                  </a:cubicBezTo>
                  <a:cubicBezTo>
                    <a:pt x="3020" y="565"/>
                    <a:pt x="2380" y="54"/>
                    <a:pt x="1574" y="4"/>
                  </a:cubicBezTo>
                  <a:cubicBezTo>
                    <a:pt x="1533" y="2"/>
                    <a:pt x="1493" y="1"/>
                    <a:pt x="1453"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2"/>
            <p:cNvSpPr/>
            <p:nvPr/>
          </p:nvSpPr>
          <p:spPr>
            <a:xfrm>
              <a:off x="8161704" y="3543123"/>
              <a:ext cx="607661" cy="544172"/>
            </a:xfrm>
            <a:custGeom>
              <a:rect b="b" l="l" r="r" t="t"/>
              <a:pathLst>
                <a:path extrusionOk="0" h="13414" w="14979">
                  <a:moveTo>
                    <a:pt x="7179" y="0"/>
                  </a:moveTo>
                  <a:cubicBezTo>
                    <a:pt x="6668" y="0"/>
                    <a:pt x="6136" y="70"/>
                    <a:pt x="5587" y="222"/>
                  </a:cubicBezTo>
                  <a:cubicBezTo>
                    <a:pt x="1968" y="1235"/>
                    <a:pt x="1" y="6202"/>
                    <a:pt x="905" y="9811"/>
                  </a:cubicBezTo>
                  <a:cubicBezTo>
                    <a:pt x="1547" y="12406"/>
                    <a:pt x="3559" y="13413"/>
                    <a:pt x="5980" y="13413"/>
                  </a:cubicBezTo>
                  <a:cubicBezTo>
                    <a:pt x="6936" y="13413"/>
                    <a:pt x="7955" y="13256"/>
                    <a:pt x="8980" y="12978"/>
                  </a:cubicBezTo>
                  <a:cubicBezTo>
                    <a:pt x="12530" y="12014"/>
                    <a:pt x="14979" y="10136"/>
                    <a:pt x="14084" y="6526"/>
                  </a:cubicBezTo>
                  <a:cubicBezTo>
                    <a:pt x="13285" y="3364"/>
                    <a:pt x="10715" y="0"/>
                    <a:pt x="7179" y="0"/>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32"/>
            <p:cNvSpPr/>
            <p:nvPr/>
          </p:nvSpPr>
          <p:spPr>
            <a:xfrm>
              <a:off x="8159716" y="3581622"/>
              <a:ext cx="561373" cy="356751"/>
            </a:xfrm>
            <a:custGeom>
              <a:rect b="b" l="l" r="r" t="t"/>
              <a:pathLst>
                <a:path extrusionOk="0" h="8794" w="13838">
                  <a:moveTo>
                    <a:pt x="7906" y="1"/>
                  </a:moveTo>
                  <a:cubicBezTo>
                    <a:pt x="7254" y="1"/>
                    <a:pt x="6597" y="56"/>
                    <a:pt x="5950" y="139"/>
                  </a:cubicBezTo>
                  <a:cubicBezTo>
                    <a:pt x="4908" y="276"/>
                    <a:pt x="3856" y="483"/>
                    <a:pt x="2892" y="955"/>
                  </a:cubicBezTo>
                  <a:cubicBezTo>
                    <a:pt x="1938" y="1407"/>
                    <a:pt x="1082" y="2145"/>
                    <a:pt x="640" y="3099"/>
                  </a:cubicBezTo>
                  <a:cubicBezTo>
                    <a:pt x="0" y="4505"/>
                    <a:pt x="315" y="6148"/>
                    <a:pt x="1013" y="8793"/>
                  </a:cubicBezTo>
                  <a:cubicBezTo>
                    <a:pt x="1259" y="6954"/>
                    <a:pt x="1869" y="4997"/>
                    <a:pt x="2725" y="3286"/>
                  </a:cubicBezTo>
                  <a:cubicBezTo>
                    <a:pt x="3374" y="3354"/>
                    <a:pt x="3997" y="3412"/>
                    <a:pt x="4617" y="3412"/>
                  </a:cubicBezTo>
                  <a:cubicBezTo>
                    <a:pt x="5699" y="3412"/>
                    <a:pt x="6773" y="3236"/>
                    <a:pt x="7967" y="2637"/>
                  </a:cubicBezTo>
                  <a:cubicBezTo>
                    <a:pt x="7573" y="2578"/>
                    <a:pt x="7209" y="2391"/>
                    <a:pt x="6924" y="2115"/>
                  </a:cubicBezTo>
                  <a:lnTo>
                    <a:pt x="6924" y="2115"/>
                  </a:lnTo>
                  <a:cubicBezTo>
                    <a:pt x="7017" y="2122"/>
                    <a:pt x="7110" y="2125"/>
                    <a:pt x="7200" y="2125"/>
                  </a:cubicBezTo>
                  <a:cubicBezTo>
                    <a:pt x="8129" y="2125"/>
                    <a:pt x="8948" y="1799"/>
                    <a:pt x="9959" y="1799"/>
                  </a:cubicBezTo>
                  <a:cubicBezTo>
                    <a:pt x="10268" y="1799"/>
                    <a:pt x="10594" y="1830"/>
                    <a:pt x="10947" y="1909"/>
                  </a:cubicBezTo>
                  <a:cubicBezTo>
                    <a:pt x="11900" y="2597"/>
                    <a:pt x="12864" y="3296"/>
                    <a:pt x="13838" y="3984"/>
                  </a:cubicBezTo>
                  <a:cubicBezTo>
                    <a:pt x="13612" y="2381"/>
                    <a:pt x="12294" y="1073"/>
                    <a:pt x="10769" y="483"/>
                  </a:cubicBezTo>
                  <a:cubicBezTo>
                    <a:pt x="9864" y="128"/>
                    <a:pt x="8891" y="1"/>
                    <a:pt x="7906"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2"/>
            <p:cNvSpPr/>
            <p:nvPr/>
          </p:nvSpPr>
          <p:spPr>
            <a:xfrm>
              <a:off x="8069941" y="3454240"/>
              <a:ext cx="723400" cy="522023"/>
            </a:xfrm>
            <a:custGeom>
              <a:rect b="b" l="l" r="r" t="t"/>
              <a:pathLst>
                <a:path extrusionOk="0" h="12868" w="17832">
                  <a:moveTo>
                    <a:pt x="7861" y="0"/>
                  </a:moveTo>
                  <a:cubicBezTo>
                    <a:pt x="6105" y="0"/>
                    <a:pt x="4559" y="735"/>
                    <a:pt x="3423" y="3701"/>
                  </a:cubicBezTo>
                  <a:cubicBezTo>
                    <a:pt x="581" y="4154"/>
                    <a:pt x="1122" y="6524"/>
                    <a:pt x="669" y="7989"/>
                  </a:cubicBezTo>
                  <a:cubicBezTo>
                    <a:pt x="541" y="8383"/>
                    <a:pt x="364" y="8698"/>
                    <a:pt x="1" y="8914"/>
                  </a:cubicBezTo>
                  <a:cubicBezTo>
                    <a:pt x="222" y="9028"/>
                    <a:pt x="495" y="9111"/>
                    <a:pt x="749" y="9111"/>
                  </a:cubicBezTo>
                  <a:cubicBezTo>
                    <a:pt x="957" y="9111"/>
                    <a:pt x="1153" y="9055"/>
                    <a:pt x="1299" y="8914"/>
                  </a:cubicBezTo>
                  <a:cubicBezTo>
                    <a:pt x="1456" y="10389"/>
                    <a:pt x="2508" y="11776"/>
                    <a:pt x="3512" y="12867"/>
                  </a:cubicBezTo>
                  <a:cubicBezTo>
                    <a:pt x="2951" y="10497"/>
                    <a:pt x="3738" y="8048"/>
                    <a:pt x="4515" y="5747"/>
                  </a:cubicBezTo>
                  <a:cubicBezTo>
                    <a:pt x="5140" y="5857"/>
                    <a:pt x="5776" y="5914"/>
                    <a:pt x="6411" y="5914"/>
                  </a:cubicBezTo>
                  <a:cubicBezTo>
                    <a:pt x="7193" y="5914"/>
                    <a:pt x="7974" y="5828"/>
                    <a:pt x="8734" y="5649"/>
                  </a:cubicBezTo>
                  <a:cubicBezTo>
                    <a:pt x="8183" y="5541"/>
                    <a:pt x="7662" y="5187"/>
                    <a:pt x="7367" y="4705"/>
                  </a:cubicBezTo>
                  <a:lnTo>
                    <a:pt x="7367" y="4705"/>
                  </a:lnTo>
                  <a:cubicBezTo>
                    <a:pt x="7807" y="4896"/>
                    <a:pt x="8270" y="4963"/>
                    <a:pt x="8742" y="4963"/>
                  </a:cubicBezTo>
                  <a:cubicBezTo>
                    <a:pt x="9876" y="4963"/>
                    <a:pt x="11065" y="4573"/>
                    <a:pt x="12131" y="4573"/>
                  </a:cubicBezTo>
                  <a:cubicBezTo>
                    <a:pt x="12582" y="4573"/>
                    <a:pt x="13011" y="4643"/>
                    <a:pt x="13405" y="4842"/>
                  </a:cubicBezTo>
                  <a:cubicBezTo>
                    <a:pt x="14418" y="6229"/>
                    <a:pt x="16080" y="7222"/>
                    <a:pt x="16444" y="9081"/>
                  </a:cubicBezTo>
                  <a:cubicBezTo>
                    <a:pt x="16710" y="7596"/>
                    <a:pt x="17054" y="6131"/>
                    <a:pt x="16523" y="4803"/>
                  </a:cubicBezTo>
                  <a:cubicBezTo>
                    <a:pt x="16867" y="4741"/>
                    <a:pt x="17307" y="4426"/>
                    <a:pt x="17699" y="4426"/>
                  </a:cubicBezTo>
                  <a:cubicBezTo>
                    <a:pt x="17744" y="4426"/>
                    <a:pt x="17788" y="4430"/>
                    <a:pt x="17831" y="4439"/>
                  </a:cubicBezTo>
                  <a:cubicBezTo>
                    <a:pt x="17585" y="4056"/>
                    <a:pt x="17290" y="3662"/>
                    <a:pt x="16966" y="3308"/>
                  </a:cubicBezTo>
                  <a:cubicBezTo>
                    <a:pt x="16248" y="2502"/>
                    <a:pt x="15343" y="1862"/>
                    <a:pt x="14231" y="1862"/>
                  </a:cubicBezTo>
                  <a:cubicBezTo>
                    <a:pt x="14645" y="1459"/>
                    <a:pt x="15028" y="997"/>
                    <a:pt x="15048" y="515"/>
                  </a:cubicBezTo>
                  <a:lnTo>
                    <a:pt x="15048" y="515"/>
                  </a:lnTo>
                  <a:cubicBezTo>
                    <a:pt x="14515" y="652"/>
                    <a:pt x="13979" y="706"/>
                    <a:pt x="13444" y="706"/>
                  </a:cubicBezTo>
                  <a:cubicBezTo>
                    <a:pt x="11506" y="706"/>
                    <a:pt x="9582" y="0"/>
                    <a:pt x="7861" y="0"/>
                  </a:cubicBezTo>
                  <a:close/>
                </a:path>
              </a:pathLst>
            </a:custGeom>
            <a:solidFill>
              <a:srgbClr val="863A0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32"/>
            <p:cNvSpPr/>
            <p:nvPr/>
          </p:nvSpPr>
          <p:spPr>
            <a:xfrm>
              <a:off x="8095093" y="3453186"/>
              <a:ext cx="663928" cy="323972"/>
            </a:xfrm>
            <a:custGeom>
              <a:rect b="b" l="l" r="r" t="t"/>
              <a:pathLst>
                <a:path extrusionOk="0" h="7986" w="16366">
                  <a:moveTo>
                    <a:pt x="7283" y="1"/>
                  </a:moveTo>
                  <a:cubicBezTo>
                    <a:pt x="5526" y="1"/>
                    <a:pt x="3979" y="734"/>
                    <a:pt x="2842" y="3698"/>
                  </a:cubicBezTo>
                  <a:cubicBezTo>
                    <a:pt x="0" y="4150"/>
                    <a:pt x="541" y="6521"/>
                    <a:pt x="89" y="7986"/>
                  </a:cubicBezTo>
                  <a:cubicBezTo>
                    <a:pt x="580" y="7376"/>
                    <a:pt x="807" y="6550"/>
                    <a:pt x="1180" y="5832"/>
                  </a:cubicBezTo>
                  <a:cubicBezTo>
                    <a:pt x="1556" y="5107"/>
                    <a:pt x="2258" y="4425"/>
                    <a:pt x="3028" y="4425"/>
                  </a:cubicBezTo>
                  <a:cubicBezTo>
                    <a:pt x="3145" y="4425"/>
                    <a:pt x="3264" y="4441"/>
                    <a:pt x="3383" y="4475"/>
                  </a:cubicBezTo>
                  <a:cubicBezTo>
                    <a:pt x="3678" y="2931"/>
                    <a:pt x="4908" y="1623"/>
                    <a:pt x="6412" y="1200"/>
                  </a:cubicBezTo>
                  <a:cubicBezTo>
                    <a:pt x="6870" y="1075"/>
                    <a:pt x="7335" y="1028"/>
                    <a:pt x="7805" y="1028"/>
                  </a:cubicBezTo>
                  <a:cubicBezTo>
                    <a:pt x="9163" y="1028"/>
                    <a:pt x="10560" y="1418"/>
                    <a:pt x="11936" y="1418"/>
                  </a:cubicBezTo>
                  <a:cubicBezTo>
                    <a:pt x="12250" y="1418"/>
                    <a:pt x="12563" y="1397"/>
                    <a:pt x="12874" y="1347"/>
                  </a:cubicBezTo>
                  <a:lnTo>
                    <a:pt x="12874" y="1347"/>
                  </a:lnTo>
                  <a:cubicBezTo>
                    <a:pt x="12599" y="1761"/>
                    <a:pt x="12195" y="2065"/>
                    <a:pt x="11743" y="2223"/>
                  </a:cubicBezTo>
                  <a:cubicBezTo>
                    <a:pt x="12037" y="2179"/>
                    <a:pt x="12334" y="2158"/>
                    <a:pt x="12631" y="2158"/>
                  </a:cubicBezTo>
                  <a:cubicBezTo>
                    <a:pt x="13949" y="2158"/>
                    <a:pt x="15265" y="2576"/>
                    <a:pt x="16365" y="3314"/>
                  </a:cubicBezTo>
                  <a:cubicBezTo>
                    <a:pt x="15637" y="2518"/>
                    <a:pt x="14742" y="1888"/>
                    <a:pt x="13641" y="1869"/>
                  </a:cubicBezTo>
                  <a:cubicBezTo>
                    <a:pt x="14064" y="1456"/>
                    <a:pt x="14447" y="993"/>
                    <a:pt x="14467" y="511"/>
                  </a:cubicBezTo>
                  <a:lnTo>
                    <a:pt x="14467" y="511"/>
                  </a:lnTo>
                  <a:cubicBezTo>
                    <a:pt x="13933" y="649"/>
                    <a:pt x="13396" y="703"/>
                    <a:pt x="12860" y="703"/>
                  </a:cubicBezTo>
                  <a:cubicBezTo>
                    <a:pt x="10924" y="703"/>
                    <a:pt x="9003" y="1"/>
                    <a:pt x="7283" y="1"/>
                  </a:cubicBezTo>
                  <a:close/>
                </a:path>
              </a:pathLst>
            </a:custGeom>
            <a:solidFill>
              <a:srgbClr val="A158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32"/>
            <p:cNvSpPr/>
            <p:nvPr/>
          </p:nvSpPr>
          <p:spPr>
            <a:xfrm>
              <a:off x="8531962" y="3765148"/>
              <a:ext cx="159227" cy="130425"/>
            </a:xfrm>
            <a:custGeom>
              <a:rect b="b" l="l" r="r" t="t"/>
              <a:pathLst>
                <a:path extrusionOk="0" h="3215" w="3925">
                  <a:moveTo>
                    <a:pt x="2056" y="1"/>
                  </a:moveTo>
                  <a:cubicBezTo>
                    <a:pt x="1927" y="1"/>
                    <a:pt x="1795" y="14"/>
                    <a:pt x="1662" y="40"/>
                  </a:cubicBezTo>
                  <a:cubicBezTo>
                    <a:pt x="679" y="227"/>
                    <a:pt x="0" y="1093"/>
                    <a:pt x="167" y="1968"/>
                  </a:cubicBezTo>
                  <a:cubicBezTo>
                    <a:pt x="314" y="2703"/>
                    <a:pt x="875" y="3214"/>
                    <a:pt x="1720" y="3214"/>
                  </a:cubicBezTo>
                  <a:cubicBezTo>
                    <a:pt x="1893" y="3214"/>
                    <a:pt x="2077" y="3193"/>
                    <a:pt x="2272" y="3148"/>
                  </a:cubicBezTo>
                  <a:cubicBezTo>
                    <a:pt x="3295" y="2922"/>
                    <a:pt x="3924" y="2165"/>
                    <a:pt x="3747" y="1299"/>
                  </a:cubicBezTo>
                  <a:cubicBezTo>
                    <a:pt x="3603" y="525"/>
                    <a:pt x="2884" y="1"/>
                    <a:pt x="205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32"/>
            <p:cNvSpPr/>
            <p:nvPr/>
          </p:nvSpPr>
          <p:spPr>
            <a:xfrm>
              <a:off x="8531962" y="3755006"/>
              <a:ext cx="152047" cy="97159"/>
            </a:xfrm>
            <a:custGeom>
              <a:rect b="b" l="l" r="r" t="t"/>
              <a:pathLst>
                <a:path extrusionOk="0" h="2395" w="3748">
                  <a:moveTo>
                    <a:pt x="1936" y="0"/>
                  </a:moveTo>
                  <a:cubicBezTo>
                    <a:pt x="1488" y="0"/>
                    <a:pt x="1041" y="160"/>
                    <a:pt x="699" y="477"/>
                  </a:cubicBezTo>
                  <a:cubicBezTo>
                    <a:pt x="158" y="989"/>
                    <a:pt x="0" y="1746"/>
                    <a:pt x="207" y="2395"/>
                  </a:cubicBezTo>
                  <a:cubicBezTo>
                    <a:pt x="118" y="1795"/>
                    <a:pt x="335" y="1156"/>
                    <a:pt x="846" y="723"/>
                  </a:cubicBezTo>
                  <a:cubicBezTo>
                    <a:pt x="1177" y="447"/>
                    <a:pt x="1591" y="308"/>
                    <a:pt x="2008" y="308"/>
                  </a:cubicBezTo>
                  <a:cubicBezTo>
                    <a:pt x="2348" y="308"/>
                    <a:pt x="2690" y="400"/>
                    <a:pt x="2990" y="585"/>
                  </a:cubicBezTo>
                  <a:cubicBezTo>
                    <a:pt x="3364" y="831"/>
                    <a:pt x="3610" y="1175"/>
                    <a:pt x="3747" y="1559"/>
                  </a:cubicBezTo>
                  <a:cubicBezTo>
                    <a:pt x="3688" y="1116"/>
                    <a:pt x="3452" y="693"/>
                    <a:pt x="3069" y="389"/>
                  </a:cubicBezTo>
                  <a:cubicBezTo>
                    <a:pt x="2739" y="128"/>
                    <a:pt x="2337" y="0"/>
                    <a:pt x="1936"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32"/>
            <p:cNvSpPr/>
            <p:nvPr/>
          </p:nvSpPr>
          <p:spPr>
            <a:xfrm>
              <a:off x="8547905" y="3801861"/>
              <a:ext cx="76632" cy="76632"/>
            </a:xfrm>
            <a:custGeom>
              <a:rect b="b" l="l" r="r" t="t"/>
              <a:pathLst>
                <a:path extrusionOk="0" h="1889" w="1889">
                  <a:moveTo>
                    <a:pt x="945" y="1"/>
                  </a:moveTo>
                  <a:cubicBezTo>
                    <a:pt x="424" y="1"/>
                    <a:pt x="1" y="424"/>
                    <a:pt x="1" y="945"/>
                  </a:cubicBezTo>
                  <a:cubicBezTo>
                    <a:pt x="1" y="1466"/>
                    <a:pt x="424" y="1889"/>
                    <a:pt x="945" y="1889"/>
                  </a:cubicBezTo>
                  <a:cubicBezTo>
                    <a:pt x="1466" y="1889"/>
                    <a:pt x="1889" y="1466"/>
                    <a:pt x="1889" y="945"/>
                  </a:cubicBezTo>
                  <a:cubicBezTo>
                    <a:pt x="1889" y="424"/>
                    <a:pt x="1466" y="1"/>
                    <a:pt x="945"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32"/>
            <p:cNvSpPr/>
            <p:nvPr/>
          </p:nvSpPr>
          <p:spPr>
            <a:xfrm>
              <a:off x="8595368" y="3803078"/>
              <a:ext cx="17606" cy="17971"/>
            </a:xfrm>
            <a:custGeom>
              <a:rect b="b" l="l" r="r" t="t"/>
              <a:pathLst>
                <a:path extrusionOk="0" h="443" w="434">
                  <a:moveTo>
                    <a:pt x="217" y="0"/>
                  </a:moveTo>
                  <a:cubicBezTo>
                    <a:pt x="99" y="0"/>
                    <a:pt x="1" y="99"/>
                    <a:pt x="1" y="226"/>
                  </a:cubicBezTo>
                  <a:cubicBezTo>
                    <a:pt x="1" y="344"/>
                    <a:pt x="99" y="443"/>
                    <a:pt x="217" y="443"/>
                  </a:cubicBezTo>
                  <a:cubicBezTo>
                    <a:pt x="335" y="443"/>
                    <a:pt x="434" y="344"/>
                    <a:pt x="434" y="226"/>
                  </a:cubicBezTo>
                  <a:cubicBezTo>
                    <a:pt x="434" y="99"/>
                    <a:pt x="335" y="0"/>
                    <a:pt x="21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2"/>
            <p:cNvSpPr/>
            <p:nvPr/>
          </p:nvSpPr>
          <p:spPr>
            <a:xfrm>
              <a:off x="8251074" y="3851718"/>
              <a:ext cx="165597" cy="133548"/>
            </a:xfrm>
            <a:custGeom>
              <a:rect b="b" l="l" r="r" t="t"/>
              <a:pathLst>
                <a:path extrusionOk="0" h="3292" w="4082">
                  <a:moveTo>
                    <a:pt x="2205" y="1"/>
                  </a:moveTo>
                  <a:cubicBezTo>
                    <a:pt x="1901" y="1"/>
                    <a:pt x="1586" y="74"/>
                    <a:pt x="1289" y="227"/>
                  </a:cubicBezTo>
                  <a:cubicBezTo>
                    <a:pt x="394" y="699"/>
                    <a:pt x="1" y="1712"/>
                    <a:pt x="423" y="2519"/>
                  </a:cubicBezTo>
                  <a:cubicBezTo>
                    <a:pt x="692" y="3029"/>
                    <a:pt x="1183" y="3292"/>
                    <a:pt x="1759" y="3292"/>
                  </a:cubicBezTo>
                  <a:cubicBezTo>
                    <a:pt x="2070" y="3292"/>
                    <a:pt x="2406" y="3215"/>
                    <a:pt x="2744" y="3060"/>
                  </a:cubicBezTo>
                  <a:cubicBezTo>
                    <a:pt x="3807" y="2558"/>
                    <a:pt x="4082" y="1634"/>
                    <a:pt x="3659" y="837"/>
                  </a:cubicBezTo>
                  <a:cubicBezTo>
                    <a:pt x="3383" y="298"/>
                    <a:pt x="2817" y="1"/>
                    <a:pt x="2205"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32"/>
            <p:cNvSpPr/>
            <p:nvPr/>
          </p:nvSpPr>
          <p:spPr>
            <a:xfrm>
              <a:off x="8255861" y="3843483"/>
              <a:ext cx="146449" cy="110425"/>
            </a:xfrm>
            <a:custGeom>
              <a:rect b="b" l="l" r="r" t="t"/>
              <a:pathLst>
                <a:path extrusionOk="0" h="2722" w="3610">
                  <a:moveTo>
                    <a:pt x="1880" y="0"/>
                  </a:moveTo>
                  <a:cubicBezTo>
                    <a:pt x="1056" y="0"/>
                    <a:pt x="313" y="580"/>
                    <a:pt x="119" y="1394"/>
                  </a:cubicBezTo>
                  <a:cubicBezTo>
                    <a:pt x="1" y="1856"/>
                    <a:pt x="89" y="2328"/>
                    <a:pt x="315" y="2722"/>
                  </a:cubicBezTo>
                  <a:cubicBezTo>
                    <a:pt x="168" y="2348"/>
                    <a:pt x="158" y="1925"/>
                    <a:pt x="305" y="1492"/>
                  </a:cubicBezTo>
                  <a:cubicBezTo>
                    <a:pt x="556" y="769"/>
                    <a:pt x="1261" y="272"/>
                    <a:pt x="2031" y="272"/>
                  </a:cubicBezTo>
                  <a:cubicBezTo>
                    <a:pt x="2046" y="272"/>
                    <a:pt x="2061" y="273"/>
                    <a:pt x="2076" y="273"/>
                  </a:cubicBezTo>
                  <a:cubicBezTo>
                    <a:pt x="2744" y="302"/>
                    <a:pt x="3315" y="666"/>
                    <a:pt x="3610" y="1197"/>
                  </a:cubicBezTo>
                  <a:cubicBezTo>
                    <a:pt x="3374" y="558"/>
                    <a:pt x="2784" y="66"/>
                    <a:pt x="2036" y="7"/>
                  </a:cubicBezTo>
                  <a:cubicBezTo>
                    <a:pt x="1984" y="3"/>
                    <a:pt x="1932" y="0"/>
                    <a:pt x="1880"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32"/>
            <p:cNvSpPr/>
            <p:nvPr/>
          </p:nvSpPr>
          <p:spPr>
            <a:xfrm>
              <a:off x="8326488" y="3895896"/>
              <a:ext cx="36754" cy="19716"/>
            </a:xfrm>
            <a:custGeom>
              <a:rect b="b" l="l" r="r" t="t"/>
              <a:pathLst>
                <a:path extrusionOk="0" h="486" w="906">
                  <a:moveTo>
                    <a:pt x="484" y="1"/>
                  </a:moveTo>
                  <a:cubicBezTo>
                    <a:pt x="467" y="1"/>
                    <a:pt x="450" y="2"/>
                    <a:pt x="433" y="4"/>
                  </a:cubicBezTo>
                  <a:cubicBezTo>
                    <a:pt x="187" y="23"/>
                    <a:pt x="0" y="240"/>
                    <a:pt x="20" y="486"/>
                  </a:cubicBezTo>
                  <a:lnTo>
                    <a:pt x="905" y="407"/>
                  </a:lnTo>
                  <a:cubicBezTo>
                    <a:pt x="887" y="178"/>
                    <a:pt x="707" y="1"/>
                    <a:pt x="484" y="1"/>
                  </a:cubicBezTo>
                  <a:close/>
                </a:path>
              </a:pathLst>
            </a:custGeom>
            <a:solidFill>
              <a:srgbClr val="06152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32"/>
            <p:cNvSpPr/>
            <p:nvPr/>
          </p:nvSpPr>
          <p:spPr>
            <a:xfrm>
              <a:off x="8306935" y="3876059"/>
              <a:ext cx="76632" cy="76673"/>
            </a:xfrm>
            <a:custGeom>
              <a:rect b="b" l="l" r="r" t="t"/>
              <a:pathLst>
                <a:path extrusionOk="0" h="1890" w="1889">
                  <a:moveTo>
                    <a:pt x="945" y="1"/>
                  </a:moveTo>
                  <a:cubicBezTo>
                    <a:pt x="423" y="1"/>
                    <a:pt x="0" y="424"/>
                    <a:pt x="0" y="945"/>
                  </a:cubicBezTo>
                  <a:cubicBezTo>
                    <a:pt x="0" y="1466"/>
                    <a:pt x="423" y="1889"/>
                    <a:pt x="945" y="1889"/>
                  </a:cubicBezTo>
                  <a:cubicBezTo>
                    <a:pt x="1466" y="1889"/>
                    <a:pt x="1889" y="1466"/>
                    <a:pt x="1889" y="945"/>
                  </a:cubicBezTo>
                  <a:cubicBezTo>
                    <a:pt x="1889" y="424"/>
                    <a:pt x="1466" y="1"/>
                    <a:pt x="945"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32"/>
            <p:cNvSpPr/>
            <p:nvPr/>
          </p:nvSpPr>
          <p:spPr>
            <a:xfrm>
              <a:off x="8358009" y="3880075"/>
              <a:ext cx="17971" cy="17971"/>
            </a:xfrm>
            <a:custGeom>
              <a:rect b="b" l="l" r="r" t="t"/>
              <a:pathLst>
                <a:path extrusionOk="0" h="443" w="443">
                  <a:moveTo>
                    <a:pt x="217" y="0"/>
                  </a:moveTo>
                  <a:cubicBezTo>
                    <a:pt x="99" y="0"/>
                    <a:pt x="0" y="99"/>
                    <a:pt x="0" y="217"/>
                  </a:cubicBezTo>
                  <a:cubicBezTo>
                    <a:pt x="0" y="345"/>
                    <a:pt x="99" y="443"/>
                    <a:pt x="217" y="443"/>
                  </a:cubicBezTo>
                  <a:cubicBezTo>
                    <a:pt x="335" y="443"/>
                    <a:pt x="443" y="345"/>
                    <a:pt x="443" y="217"/>
                  </a:cubicBezTo>
                  <a:cubicBezTo>
                    <a:pt x="443" y="99"/>
                    <a:pt x="335" y="0"/>
                    <a:pt x="21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32"/>
            <p:cNvSpPr/>
            <p:nvPr/>
          </p:nvSpPr>
          <p:spPr>
            <a:xfrm>
              <a:off x="8484457" y="3895612"/>
              <a:ext cx="16430" cy="31156"/>
            </a:xfrm>
            <a:custGeom>
              <a:rect b="b" l="l" r="r" t="t"/>
              <a:pathLst>
                <a:path extrusionOk="0" h="768" w="405">
                  <a:moveTo>
                    <a:pt x="1" y="1"/>
                  </a:moveTo>
                  <a:lnTo>
                    <a:pt x="1" y="1"/>
                  </a:lnTo>
                  <a:cubicBezTo>
                    <a:pt x="99" y="247"/>
                    <a:pt x="158" y="502"/>
                    <a:pt x="178" y="768"/>
                  </a:cubicBezTo>
                  <a:cubicBezTo>
                    <a:pt x="325" y="689"/>
                    <a:pt x="404" y="512"/>
                    <a:pt x="384" y="345"/>
                  </a:cubicBezTo>
                  <a:cubicBezTo>
                    <a:pt x="355" y="168"/>
                    <a:pt x="227" y="30"/>
                    <a:pt x="1" y="1"/>
                  </a:cubicBezTo>
                  <a:close/>
                </a:path>
              </a:pathLst>
            </a:custGeom>
            <a:solidFill>
              <a:srgbClr val="C969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32"/>
            <p:cNvSpPr/>
            <p:nvPr/>
          </p:nvSpPr>
          <p:spPr>
            <a:xfrm>
              <a:off x="8423850" y="3919547"/>
              <a:ext cx="154440" cy="111845"/>
            </a:xfrm>
            <a:custGeom>
              <a:rect b="b" l="l" r="r" t="t"/>
              <a:pathLst>
                <a:path extrusionOk="0" h="2757" w="3807">
                  <a:moveTo>
                    <a:pt x="3403" y="1"/>
                  </a:moveTo>
                  <a:lnTo>
                    <a:pt x="3403" y="1"/>
                  </a:lnTo>
                  <a:cubicBezTo>
                    <a:pt x="3354" y="21"/>
                    <a:pt x="3304" y="30"/>
                    <a:pt x="3255" y="60"/>
                  </a:cubicBezTo>
                  <a:cubicBezTo>
                    <a:pt x="2311" y="463"/>
                    <a:pt x="1288" y="709"/>
                    <a:pt x="266" y="758"/>
                  </a:cubicBezTo>
                  <a:cubicBezTo>
                    <a:pt x="216" y="798"/>
                    <a:pt x="167" y="837"/>
                    <a:pt x="118" y="886"/>
                  </a:cubicBezTo>
                  <a:cubicBezTo>
                    <a:pt x="0" y="1594"/>
                    <a:pt x="364" y="2322"/>
                    <a:pt x="1033" y="2617"/>
                  </a:cubicBezTo>
                  <a:cubicBezTo>
                    <a:pt x="1249" y="2712"/>
                    <a:pt x="1489" y="2757"/>
                    <a:pt x="1734" y="2757"/>
                  </a:cubicBezTo>
                  <a:cubicBezTo>
                    <a:pt x="2277" y="2757"/>
                    <a:pt x="2840" y="2532"/>
                    <a:pt x="3206" y="2125"/>
                  </a:cubicBezTo>
                  <a:cubicBezTo>
                    <a:pt x="3737" y="1535"/>
                    <a:pt x="3806" y="640"/>
                    <a:pt x="3403" y="1"/>
                  </a:cubicBezTo>
                  <a:close/>
                </a:path>
              </a:pathLst>
            </a:custGeom>
            <a:solidFill>
              <a:srgbClr val="4D223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32"/>
            <p:cNvSpPr/>
            <p:nvPr/>
          </p:nvSpPr>
          <p:spPr>
            <a:xfrm>
              <a:off x="8427825" y="3921940"/>
              <a:ext cx="128518" cy="47099"/>
            </a:xfrm>
            <a:custGeom>
              <a:rect b="b" l="l" r="r" t="t"/>
              <a:pathLst>
                <a:path extrusionOk="0" h="1161" w="3168">
                  <a:moveTo>
                    <a:pt x="3167" y="1"/>
                  </a:moveTo>
                  <a:lnTo>
                    <a:pt x="3167" y="1"/>
                  </a:lnTo>
                  <a:cubicBezTo>
                    <a:pt x="2174" y="414"/>
                    <a:pt x="1102" y="660"/>
                    <a:pt x="30" y="689"/>
                  </a:cubicBezTo>
                  <a:cubicBezTo>
                    <a:pt x="20" y="758"/>
                    <a:pt x="20" y="748"/>
                    <a:pt x="0" y="817"/>
                  </a:cubicBezTo>
                  <a:cubicBezTo>
                    <a:pt x="295" y="1034"/>
                    <a:pt x="620" y="1132"/>
                    <a:pt x="954" y="1152"/>
                  </a:cubicBezTo>
                  <a:cubicBezTo>
                    <a:pt x="1019" y="1158"/>
                    <a:pt x="1082" y="1160"/>
                    <a:pt x="1146" y="1160"/>
                  </a:cubicBezTo>
                  <a:cubicBezTo>
                    <a:pt x="1499" y="1160"/>
                    <a:pt x="1839" y="1073"/>
                    <a:pt x="2164" y="965"/>
                  </a:cubicBezTo>
                  <a:cubicBezTo>
                    <a:pt x="2459" y="886"/>
                    <a:pt x="2734" y="758"/>
                    <a:pt x="2951" y="532"/>
                  </a:cubicBezTo>
                  <a:cubicBezTo>
                    <a:pt x="3069" y="394"/>
                    <a:pt x="3157" y="198"/>
                    <a:pt x="316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32"/>
            <p:cNvSpPr/>
            <p:nvPr/>
          </p:nvSpPr>
          <p:spPr>
            <a:xfrm>
              <a:off x="8526769" y="3667056"/>
              <a:ext cx="126489" cy="49087"/>
            </a:xfrm>
            <a:custGeom>
              <a:rect b="b" l="l" r="r" t="t"/>
              <a:pathLst>
                <a:path extrusionOk="0" h="1210" w="3118">
                  <a:moveTo>
                    <a:pt x="1272" y="1"/>
                  </a:moveTo>
                  <a:cubicBezTo>
                    <a:pt x="1155" y="1"/>
                    <a:pt x="1039" y="13"/>
                    <a:pt x="925" y="39"/>
                  </a:cubicBezTo>
                  <a:cubicBezTo>
                    <a:pt x="492" y="147"/>
                    <a:pt x="118" y="472"/>
                    <a:pt x="0" y="894"/>
                  </a:cubicBezTo>
                  <a:cubicBezTo>
                    <a:pt x="379" y="719"/>
                    <a:pt x="824" y="627"/>
                    <a:pt x="1279" y="627"/>
                  </a:cubicBezTo>
                  <a:cubicBezTo>
                    <a:pt x="1923" y="627"/>
                    <a:pt x="2588" y="812"/>
                    <a:pt x="3118" y="1209"/>
                  </a:cubicBezTo>
                  <a:cubicBezTo>
                    <a:pt x="2892" y="816"/>
                    <a:pt x="2587" y="481"/>
                    <a:pt x="2203" y="255"/>
                  </a:cubicBezTo>
                  <a:cubicBezTo>
                    <a:pt x="1921" y="96"/>
                    <a:pt x="1596" y="1"/>
                    <a:pt x="1272" y="1"/>
                  </a:cubicBezTo>
                  <a:close/>
                </a:path>
              </a:pathLst>
            </a:custGeom>
            <a:solidFill>
              <a:srgbClr val="863A0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32"/>
            <p:cNvSpPr/>
            <p:nvPr/>
          </p:nvSpPr>
          <p:spPr>
            <a:xfrm>
              <a:off x="8223529" y="3756467"/>
              <a:ext cx="114563" cy="83326"/>
            </a:xfrm>
            <a:custGeom>
              <a:rect b="b" l="l" r="r" t="t"/>
              <a:pathLst>
                <a:path extrusionOk="0" h="2054" w="2824">
                  <a:moveTo>
                    <a:pt x="1769" y="1"/>
                  </a:moveTo>
                  <a:cubicBezTo>
                    <a:pt x="1488" y="1"/>
                    <a:pt x="1209" y="64"/>
                    <a:pt x="965" y="195"/>
                  </a:cubicBezTo>
                  <a:cubicBezTo>
                    <a:pt x="384" y="500"/>
                    <a:pt x="1" y="1139"/>
                    <a:pt x="1" y="2054"/>
                  </a:cubicBezTo>
                  <a:cubicBezTo>
                    <a:pt x="640" y="1110"/>
                    <a:pt x="1702" y="461"/>
                    <a:pt x="2824" y="333"/>
                  </a:cubicBezTo>
                  <a:cubicBezTo>
                    <a:pt x="2520" y="114"/>
                    <a:pt x="2143" y="1"/>
                    <a:pt x="1769" y="1"/>
                  </a:cubicBezTo>
                  <a:close/>
                </a:path>
              </a:pathLst>
            </a:custGeom>
            <a:solidFill>
              <a:srgbClr val="863A0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32"/>
            <p:cNvSpPr/>
            <p:nvPr/>
          </p:nvSpPr>
          <p:spPr>
            <a:xfrm>
              <a:off x="8308923" y="3993988"/>
              <a:ext cx="13996" cy="12373"/>
            </a:xfrm>
            <a:custGeom>
              <a:rect b="b" l="l" r="r" t="t"/>
              <a:pathLst>
                <a:path extrusionOk="0" h="305" w="345">
                  <a:moveTo>
                    <a:pt x="153" y="0"/>
                  </a:moveTo>
                  <a:cubicBezTo>
                    <a:pt x="84" y="0"/>
                    <a:pt x="27" y="40"/>
                    <a:pt x="10" y="113"/>
                  </a:cubicBezTo>
                  <a:cubicBezTo>
                    <a:pt x="1" y="202"/>
                    <a:pt x="50" y="290"/>
                    <a:pt x="138" y="300"/>
                  </a:cubicBezTo>
                  <a:cubicBezTo>
                    <a:pt x="151" y="303"/>
                    <a:pt x="164" y="304"/>
                    <a:pt x="177" y="304"/>
                  </a:cubicBezTo>
                  <a:cubicBezTo>
                    <a:pt x="249" y="304"/>
                    <a:pt x="308" y="259"/>
                    <a:pt x="325" y="192"/>
                  </a:cubicBezTo>
                  <a:cubicBezTo>
                    <a:pt x="345" y="103"/>
                    <a:pt x="286" y="15"/>
                    <a:pt x="197" y="5"/>
                  </a:cubicBezTo>
                  <a:cubicBezTo>
                    <a:pt x="182" y="2"/>
                    <a:pt x="168" y="0"/>
                    <a:pt x="153"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32"/>
            <p:cNvSpPr/>
            <p:nvPr/>
          </p:nvSpPr>
          <p:spPr>
            <a:xfrm>
              <a:off x="8361173" y="3986037"/>
              <a:ext cx="14036" cy="12373"/>
            </a:xfrm>
            <a:custGeom>
              <a:rect b="b" l="l" r="r" t="t"/>
              <a:pathLst>
                <a:path extrusionOk="0" h="305" w="346">
                  <a:moveTo>
                    <a:pt x="162" y="0"/>
                  </a:moveTo>
                  <a:cubicBezTo>
                    <a:pt x="94" y="0"/>
                    <a:pt x="29" y="46"/>
                    <a:pt x="21" y="113"/>
                  </a:cubicBezTo>
                  <a:cubicBezTo>
                    <a:pt x="1" y="201"/>
                    <a:pt x="70" y="290"/>
                    <a:pt x="139" y="299"/>
                  </a:cubicBezTo>
                  <a:cubicBezTo>
                    <a:pt x="154" y="303"/>
                    <a:pt x="169" y="304"/>
                    <a:pt x="183" y="304"/>
                  </a:cubicBezTo>
                  <a:cubicBezTo>
                    <a:pt x="255" y="304"/>
                    <a:pt x="317" y="265"/>
                    <a:pt x="325" y="191"/>
                  </a:cubicBezTo>
                  <a:cubicBezTo>
                    <a:pt x="345" y="103"/>
                    <a:pt x="286" y="14"/>
                    <a:pt x="198" y="4"/>
                  </a:cubicBezTo>
                  <a:cubicBezTo>
                    <a:pt x="186" y="1"/>
                    <a:pt x="174" y="0"/>
                    <a:pt x="162"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32"/>
            <p:cNvSpPr/>
            <p:nvPr/>
          </p:nvSpPr>
          <p:spPr>
            <a:xfrm>
              <a:off x="8340849" y="4019910"/>
              <a:ext cx="14401" cy="12373"/>
            </a:xfrm>
            <a:custGeom>
              <a:rect b="b" l="l" r="r" t="t"/>
              <a:pathLst>
                <a:path extrusionOk="0" h="305" w="355">
                  <a:moveTo>
                    <a:pt x="167" y="0"/>
                  </a:moveTo>
                  <a:cubicBezTo>
                    <a:pt x="101" y="0"/>
                    <a:pt x="38" y="40"/>
                    <a:pt x="30" y="114"/>
                  </a:cubicBezTo>
                  <a:cubicBezTo>
                    <a:pt x="0" y="202"/>
                    <a:pt x="59" y="291"/>
                    <a:pt x="148" y="300"/>
                  </a:cubicBezTo>
                  <a:cubicBezTo>
                    <a:pt x="161" y="303"/>
                    <a:pt x="174" y="305"/>
                    <a:pt x="187" y="305"/>
                  </a:cubicBezTo>
                  <a:cubicBezTo>
                    <a:pt x="261" y="305"/>
                    <a:pt x="326" y="259"/>
                    <a:pt x="335" y="192"/>
                  </a:cubicBezTo>
                  <a:cubicBezTo>
                    <a:pt x="354" y="104"/>
                    <a:pt x="295" y="15"/>
                    <a:pt x="207" y="5"/>
                  </a:cubicBezTo>
                  <a:cubicBezTo>
                    <a:pt x="194" y="2"/>
                    <a:pt x="180" y="0"/>
                    <a:pt x="167"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32"/>
            <p:cNvSpPr/>
            <p:nvPr/>
          </p:nvSpPr>
          <p:spPr>
            <a:xfrm>
              <a:off x="8638491" y="3893665"/>
              <a:ext cx="15172" cy="12535"/>
            </a:xfrm>
            <a:custGeom>
              <a:rect b="b" l="l" r="r" t="t"/>
              <a:pathLst>
                <a:path extrusionOk="0" h="309" w="374">
                  <a:moveTo>
                    <a:pt x="199" y="1"/>
                  </a:moveTo>
                  <a:cubicBezTo>
                    <a:pt x="183" y="1"/>
                    <a:pt x="165" y="4"/>
                    <a:pt x="148" y="10"/>
                  </a:cubicBezTo>
                  <a:cubicBezTo>
                    <a:pt x="69" y="29"/>
                    <a:pt x="0" y="118"/>
                    <a:pt x="30" y="187"/>
                  </a:cubicBezTo>
                  <a:cubicBezTo>
                    <a:pt x="46" y="262"/>
                    <a:pt x="113" y="309"/>
                    <a:pt x="187" y="309"/>
                  </a:cubicBezTo>
                  <a:cubicBezTo>
                    <a:pt x="200" y="309"/>
                    <a:pt x="213" y="307"/>
                    <a:pt x="226" y="305"/>
                  </a:cubicBezTo>
                  <a:cubicBezTo>
                    <a:pt x="315" y="275"/>
                    <a:pt x="374" y="206"/>
                    <a:pt x="344" y="118"/>
                  </a:cubicBezTo>
                  <a:cubicBezTo>
                    <a:pt x="329" y="47"/>
                    <a:pt x="268" y="1"/>
                    <a:pt x="199"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32"/>
            <p:cNvSpPr/>
            <p:nvPr/>
          </p:nvSpPr>
          <p:spPr>
            <a:xfrm>
              <a:off x="8682345" y="3863767"/>
              <a:ext cx="14401" cy="12535"/>
            </a:xfrm>
            <a:custGeom>
              <a:rect b="b" l="l" r="r" t="t"/>
              <a:pathLst>
                <a:path extrusionOk="0" h="309" w="355">
                  <a:moveTo>
                    <a:pt x="190" y="0"/>
                  </a:moveTo>
                  <a:cubicBezTo>
                    <a:pt x="174" y="0"/>
                    <a:pt x="156" y="3"/>
                    <a:pt x="139" y="9"/>
                  </a:cubicBezTo>
                  <a:cubicBezTo>
                    <a:pt x="50" y="19"/>
                    <a:pt x="1" y="107"/>
                    <a:pt x="21" y="186"/>
                  </a:cubicBezTo>
                  <a:cubicBezTo>
                    <a:pt x="37" y="261"/>
                    <a:pt x="104" y="308"/>
                    <a:pt x="178" y="308"/>
                  </a:cubicBezTo>
                  <a:cubicBezTo>
                    <a:pt x="191" y="308"/>
                    <a:pt x="204" y="307"/>
                    <a:pt x="217" y="304"/>
                  </a:cubicBezTo>
                  <a:cubicBezTo>
                    <a:pt x="296" y="274"/>
                    <a:pt x="355" y="206"/>
                    <a:pt x="335" y="117"/>
                  </a:cubicBezTo>
                  <a:cubicBezTo>
                    <a:pt x="320" y="46"/>
                    <a:pt x="259" y="0"/>
                    <a:pt x="190"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32"/>
            <p:cNvSpPr/>
            <p:nvPr/>
          </p:nvSpPr>
          <p:spPr>
            <a:xfrm>
              <a:off x="8679180" y="3903239"/>
              <a:ext cx="14807" cy="12535"/>
            </a:xfrm>
            <a:custGeom>
              <a:rect b="b" l="l" r="r" t="t"/>
              <a:pathLst>
                <a:path extrusionOk="0" h="309" w="365">
                  <a:moveTo>
                    <a:pt x="195" y="1"/>
                  </a:moveTo>
                  <a:cubicBezTo>
                    <a:pt x="179" y="1"/>
                    <a:pt x="163" y="4"/>
                    <a:pt x="148" y="10"/>
                  </a:cubicBezTo>
                  <a:cubicBezTo>
                    <a:pt x="59" y="29"/>
                    <a:pt x="0" y="108"/>
                    <a:pt x="20" y="187"/>
                  </a:cubicBezTo>
                  <a:cubicBezTo>
                    <a:pt x="45" y="262"/>
                    <a:pt x="106" y="309"/>
                    <a:pt x="178" y="309"/>
                  </a:cubicBezTo>
                  <a:cubicBezTo>
                    <a:pt x="191" y="309"/>
                    <a:pt x="204" y="308"/>
                    <a:pt x="217" y="305"/>
                  </a:cubicBezTo>
                  <a:cubicBezTo>
                    <a:pt x="305" y="275"/>
                    <a:pt x="364" y="206"/>
                    <a:pt x="344" y="118"/>
                  </a:cubicBezTo>
                  <a:cubicBezTo>
                    <a:pt x="321" y="47"/>
                    <a:pt x="259" y="1"/>
                    <a:pt x="195"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32"/>
            <p:cNvSpPr/>
            <p:nvPr/>
          </p:nvSpPr>
          <p:spPr>
            <a:xfrm>
              <a:off x="8085519" y="4034636"/>
              <a:ext cx="181945" cy="148112"/>
            </a:xfrm>
            <a:custGeom>
              <a:rect b="b" l="l" r="r" t="t"/>
              <a:pathLst>
                <a:path extrusionOk="0" h="3651" w="4485">
                  <a:moveTo>
                    <a:pt x="2349" y="1"/>
                  </a:moveTo>
                  <a:cubicBezTo>
                    <a:pt x="2214" y="1"/>
                    <a:pt x="2076" y="12"/>
                    <a:pt x="1938" y="36"/>
                  </a:cubicBezTo>
                  <a:cubicBezTo>
                    <a:pt x="797" y="223"/>
                    <a:pt x="0" y="1186"/>
                    <a:pt x="167" y="2170"/>
                  </a:cubicBezTo>
                  <a:cubicBezTo>
                    <a:pt x="314" y="3043"/>
                    <a:pt x="1153" y="3651"/>
                    <a:pt x="2136" y="3651"/>
                  </a:cubicBezTo>
                  <a:cubicBezTo>
                    <a:pt x="2271" y="3651"/>
                    <a:pt x="2409" y="3639"/>
                    <a:pt x="2547" y="3616"/>
                  </a:cubicBezTo>
                  <a:cubicBezTo>
                    <a:pt x="3688" y="3429"/>
                    <a:pt x="4485" y="2465"/>
                    <a:pt x="4318" y="1472"/>
                  </a:cubicBezTo>
                  <a:cubicBezTo>
                    <a:pt x="4171" y="607"/>
                    <a:pt x="3332" y="1"/>
                    <a:pt x="2349" y="1"/>
                  </a:cubicBez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32"/>
            <p:cNvSpPr/>
            <p:nvPr/>
          </p:nvSpPr>
          <p:spPr>
            <a:xfrm>
              <a:off x="8113024" y="4084737"/>
              <a:ext cx="124542" cy="87666"/>
            </a:xfrm>
            <a:custGeom>
              <a:rect b="b" l="l" r="r" t="t"/>
              <a:pathLst>
                <a:path extrusionOk="0" h="2161" w="3070">
                  <a:moveTo>
                    <a:pt x="1693" y="0"/>
                  </a:moveTo>
                  <a:cubicBezTo>
                    <a:pt x="1581" y="0"/>
                    <a:pt x="1466" y="10"/>
                    <a:pt x="1348" y="30"/>
                  </a:cubicBezTo>
                  <a:cubicBezTo>
                    <a:pt x="561" y="168"/>
                    <a:pt x="1" y="748"/>
                    <a:pt x="99" y="1328"/>
                  </a:cubicBezTo>
                  <a:cubicBezTo>
                    <a:pt x="184" y="1829"/>
                    <a:pt x="737" y="2161"/>
                    <a:pt x="1398" y="2161"/>
                  </a:cubicBezTo>
                  <a:cubicBezTo>
                    <a:pt x="1504" y="2161"/>
                    <a:pt x="1612" y="2152"/>
                    <a:pt x="1722" y="2135"/>
                  </a:cubicBezTo>
                  <a:cubicBezTo>
                    <a:pt x="2509" y="1987"/>
                    <a:pt x="3069" y="1407"/>
                    <a:pt x="2971" y="827"/>
                  </a:cubicBezTo>
                  <a:cubicBezTo>
                    <a:pt x="2887" y="331"/>
                    <a:pt x="2351" y="0"/>
                    <a:pt x="1693" y="0"/>
                  </a:cubicBezTo>
                  <a:close/>
                </a:path>
              </a:pathLst>
            </a:custGeom>
            <a:solidFill>
              <a:srgbClr val="7541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32"/>
            <p:cNvSpPr/>
            <p:nvPr/>
          </p:nvSpPr>
          <p:spPr>
            <a:xfrm>
              <a:off x="7728040" y="3337082"/>
              <a:ext cx="510299" cy="450015"/>
            </a:xfrm>
            <a:custGeom>
              <a:rect b="b" l="l" r="r" t="t"/>
              <a:pathLst>
                <a:path extrusionOk="0" h="11093" w="12579">
                  <a:moveTo>
                    <a:pt x="5487" y="1"/>
                  </a:moveTo>
                  <a:cubicBezTo>
                    <a:pt x="5329" y="1"/>
                    <a:pt x="5171" y="19"/>
                    <a:pt x="5016" y="59"/>
                  </a:cubicBezTo>
                  <a:cubicBezTo>
                    <a:pt x="3855" y="344"/>
                    <a:pt x="3098" y="1721"/>
                    <a:pt x="3462" y="2852"/>
                  </a:cubicBezTo>
                  <a:cubicBezTo>
                    <a:pt x="3142" y="2652"/>
                    <a:pt x="2771" y="2557"/>
                    <a:pt x="2398" y="2557"/>
                  </a:cubicBezTo>
                  <a:cubicBezTo>
                    <a:pt x="1691" y="2557"/>
                    <a:pt x="976" y="2896"/>
                    <a:pt x="590" y="3501"/>
                  </a:cubicBezTo>
                  <a:cubicBezTo>
                    <a:pt x="0" y="4426"/>
                    <a:pt x="295" y="5783"/>
                    <a:pt x="1200" y="6373"/>
                  </a:cubicBezTo>
                  <a:cubicBezTo>
                    <a:pt x="689" y="6865"/>
                    <a:pt x="610" y="7770"/>
                    <a:pt x="1043" y="8340"/>
                  </a:cubicBezTo>
                  <a:cubicBezTo>
                    <a:pt x="1323" y="8716"/>
                    <a:pt x="1785" y="8923"/>
                    <a:pt x="2247" y="8923"/>
                  </a:cubicBezTo>
                  <a:cubicBezTo>
                    <a:pt x="2498" y="8923"/>
                    <a:pt x="2749" y="8862"/>
                    <a:pt x="2970" y="8733"/>
                  </a:cubicBezTo>
                  <a:cubicBezTo>
                    <a:pt x="2970" y="9461"/>
                    <a:pt x="3452" y="10179"/>
                    <a:pt x="4111" y="10445"/>
                  </a:cubicBezTo>
                  <a:cubicBezTo>
                    <a:pt x="4337" y="10540"/>
                    <a:pt x="4580" y="10586"/>
                    <a:pt x="4822" y="10586"/>
                  </a:cubicBezTo>
                  <a:cubicBezTo>
                    <a:pt x="5308" y="10586"/>
                    <a:pt x="5793" y="10402"/>
                    <a:pt x="6147" y="10061"/>
                  </a:cubicBezTo>
                  <a:cubicBezTo>
                    <a:pt x="6392" y="10669"/>
                    <a:pt x="7022" y="11093"/>
                    <a:pt x="7667" y="11093"/>
                  </a:cubicBezTo>
                  <a:cubicBezTo>
                    <a:pt x="7721" y="11093"/>
                    <a:pt x="7775" y="11090"/>
                    <a:pt x="7829" y="11084"/>
                  </a:cubicBezTo>
                  <a:cubicBezTo>
                    <a:pt x="8527" y="11025"/>
                    <a:pt x="9156" y="10445"/>
                    <a:pt x="9294" y="9756"/>
                  </a:cubicBezTo>
                  <a:cubicBezTo>
                    <a:pt x="9481" y="9988"/>
                    <a:pt x="9775" y="10123"/>
                    <a:pt x="10065" y="10123"/>
                  </a:cubicBezTo>
                  <a:cubicBezTo>
                    <a:pt x="10157" y="10123"/>
                    <a:pt x="10249" y="10109"/>
                    <a:pt x="10336" y="10081"/>
                  </a:cubicBezTo>
                  <a:cubicBezTo>
                    <a:pt x="10740" y="9963"/>
                    <a:pt x="11025" y="9609"/>
                    <a:pt x="10779" y="9353"/>
                  </a:cubicBezTo>
                  <a:cubicBezTo>
                    <a:pt x="11615" y="9068"/>
                    <a:pt x="12087" y="7986"/>
                    <a:pt x="11713" y="7180"/>
                  </a:cubicBezTo>
                  <a:cubicBezTo>
                    <a:pt x="12244" y="6865"/>
                    <a:pt x="12579" y="6245"/>
                    <a:pt x="12520" y="5626"/>
                  </a:cubicBezTo>
                  <a:cubicBezTo>
                    <a:pt x="12490" y="5016"/>
                    <a:pt x="12067" y="4445"/>
                    <a:pt x="11507" y="4209"/>
                  </a:cubicBezTo>
                  <a:cubicBezTo>
                    <a:pt x="11920" y="3226"/>
                    <a:pt x="11527" y="1967"/>
                    <a:pt x="10622" y="1387"/>
                  </a:cubicBezTo>
                  <a:cubicBezTo>
                    <a:pt x="10262" y="1159"/>
                    <a:pt x="9842" y="1049"/>
                    <a:pt x="9421" y="1049"/>
                  </a:cubicBezTo>
                  <a:cubicBezTo>
                    <a:pt x="8770" y="1049"/>
                    <a:pt x="8117" y="1310"/>
                    <a:pt x="7681" y="1800"/>
                  </a:cubicBezTo>
                  <a:cubicBezTo>
                    <a:pt x="7511" y="779"/>
                    <a:pt x="6501" y="1"/>
                    <a:pt x="5487" y="1"/>
                  </a:cubicBezTo>
                  <a:close/>
                </a:path>
              </a:pathLst>
            </a:custGeom>
            <a:solidFill>
              <a:srgbClr val="40242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32"/>
            <p:cNvSpPr/>
            <p:nvPr/>
          </p:nvSpPr>
          <p:spPr>
            <a:xfrm>
              <a:off x="7557658" y="3884943"/>
              <a:ext cx="182391" cy="157808"/>
            </a:xfrm>
            <a:custGeom>
              <a:rect b="b" l="l" r="r" t="t"/>
              <a:pathLst>
                <a:path extrusionOk="0" h="3890" w="4496">
                  <a:moveTo>
                    <a:pt x="1961" y="1"/>
                  </a:moveTo>
                  <a:cubicBezTo>
                    <a:pt x="1459" y="1"/>
                    <a:pt x="984" y="190"/>
                    <a:pt x="660" y="569"/>
                  </a:cubicBezTo>
                  <a:cubicBezTo>
                    <a:pt x="1" y="1336"/>
                    <a:pt x="178" y="2565"/>
                    <a:pt x="1063" y="3322"/>
                  </a:cubicBezTo>
                  <a:cubicBezTo>
                    <a:pt x="1499" y="3700"/>
                    <a:pt x="2028" y="3889"/>
                    <a:pt x="2531" y="3889"/>
                  </a:cubicBezTo>
                  <a:cubicBezTo>
                    <a:pt x="3037" y="3889"/>
                    <a:pt x="3516" y="3697"/>
                    <a:pt x="3846" y="3313"/>
                  </a:cubicBezTo>
                  <a:cubicBezTo>
                    <a:pt x="4495" y="2555"/>
                    <a:pt x="4318" y="1326"/>
                    <a:pt x="3433" y="569"/>
                  </a:cubicBezTo>
                  <a:cubicBezTo>
                    <a:pt x="2995" y="190"/>
                    <a:pt x="2464" y="1"/>
                    <a:pt x="1961" y="1"/>
                  </a:cubicBez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32"/>
            <p:cNvSpPr/>
            <p:nvPr/>
          </p:nvSpPr>
          <p:spPr>
            <a:xfrm>
              <a:off x="7580416" y="3931068"/>
              <a:ext cx="120526" cy="101297"/>
            </a:xfrm>
            <a:custGeom>
              <a:rect b="b" l="l" r="r" t="t"/>
              <a:pathLst>
                <a:path extrusionOk="0" h="2497" w="2971">
                  <a:moveTo>
                    <a:pt x="1073" y="0"/>
                  </a:moveTo>
                  <a:cubicBezTo>
                    <a:pt x="795" y="0"/>
                    <a:pt x="547" y="94"/>
                    <a:pt x="384" y="287"/>
                  </a:cubicBezTo>
                  <a:cubicBezTo>
                    <a:pt x="0" y="730"/>
                    <a:pt x="167" y="1517"/>
                    <a:pt x="787" y="2048"/>
                  </a:cubicBezTo>
                  <a:cubicBezTo>
                    <a:pt x="1127" y="2344"/>
                    <a:pt x="1532" y="2497"/>
                    <a:pt x="1889" y="2497"/>
                  </a:cubicBezTo>
                  <a:cubicBezTo>
                    <a:pt x="2173" y="2497"/>
                    <a:pt x="2427" y="2401"/>
                    <a:pt x="2597" y="2205"/>
                  </a:cubicBezTo>
                  <a:cubicBezTo>
                    <a:pt x="2970" y="1763"/>
                    <a:pt x="2803" y="976"/>
                    <a:pt x="2184" y="455"/>
                  </a:cubicBezTo>
                  <a:cubicBezTo>
                    <a:pt x="1840" y="156"/>
                    <a:pt x="1432" y="0"/>
                    <a:pt x="1073" y="0"/>
                  </a:cubicBezTo>
                  <a:close/>
                </a:path>
              </a:pathLst>
            </a:custGeom>
            <a:solidFill>
              <a:srgbClr val="75413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32"/>
            <p:cNvSpPr/>
            <p:nvPr/>
          </p:nvSpPr>
          <p:spPr>
            <a:xfrm>
              <a:off x="7628285" y="3676955"/>
              <a:ext cx="594517" cy="527215"/>
            </a:xfrm>
            <a:custGeom>
              <a:rect b="b" l="l" r="r" t="t"/>
              <a:pathLst>
                <a:path extrusionOk="0" h="12996" w="14655">
                  <a:moveTo>
                    <a:pt x="8262" y="1"/>
                  </a:moveTo>
                  <a:cubicBezTo>
                    <a:pt x="5002" y="1"/>
                    <a:pt x="1700" y="3032"/>
                    <a:pt x="895" y="6207"/>
                  </a:cubicBezTo>
                  <a:cubicBezTo>
                    <a:pt x="0" y="9738"/>
                    <a:pt x="2823" y="11833"/>
                    <a:pt x="6383" y="12659"/>
                  </a:cubicBezTo>
                  <a:cubicBezTo>
                    <a:pt x="7314" y="12872"/>
                    <a:pt x="8207" y="12996"/>
                    <a:pt x="9033" y="12996"/>
                  </a:cubicBezTo>
                  <a:cubicBezTo>
                    <a:pt x="11326" y="12996"/>
                    <a:pt x="13109" y="12048"/>
                    <a:pt x="13759" y="9453"/>
                  </a:cubicBezTo>
                  <a:cubicBezTo>
                    <a:pt x="14654" y="5932"/>
                    <a:pt x="13661" y="1083"/>
                    <a:pt x="9353" y="119"/>
                  </a:cubicBezTo>
                  <a:cubicBezTo>
                    <a:pt x="8992" y="39"/>
                    <a:pt x="8627" y="1"/>
                    <a:pt x="8262" y="1"/>
                  </a:cubicBezTo>
                  <a:close/>
                </a:path>
              </a:pathLst>
            </a:custGeom>
            <a:solidFill>
              <a:srgbClr val="8E544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32"/>
            <p:cNvSpPr/>
            <p:nvPr/>
          </p:nvSpPr>
          <p:spPr>
            <a:xfrm>
              <a:off x="8057162" y="3874193"/>
              <a:ext cx="102595" cy="83326"/>
            </a:xfrm>
            <a:custGeom>
              <a:rect b="b" l="l" r="r" t="t"/>
              <a:pathLst>
                <a:path extrusionOk="0" h="2054" w="2529">
                  <a:moveTo>
                    <a:pt x="854" y="0"/>
                  </a:moveTo>
                  <a:cubicBezTo>
                    <a:pt x="536" y="0"/>
                    <a:pt x="218" y="120"/>
                    <a:pt x="1" y="352"/>
                  </a:cubicBezTo>
                  <a:cubicBezTo>
                    <a:pt x="974" y="401"/>
                    <a:pt x="2076" y="1070"/>
                    <a:pt x="2528" y="2053"/>
                  </a:cubicBezTo>
                  <a:cubicBezTo>
                    <a:pt x="2519" y="1621"/>
                    <a:pt x="2410" y="1188"/>
                    <a:pt x="2184" y="824"/>
                  </a:cubicBezTo>
                  <a:cubicBezTo>
                    <a:pt x="1958" y="460"/>
                    <a:pt x="1614" y="155"/>
                    <a:pt x="1191" y="47"/>
                  </a:cubicBezTo>
                  <a:cubicBezTo>
                    <a:pt x="1082" y="16"/>
                    <a:pt x="968" y="0"/>
                    <a:pt x="854" y="0"/>
                  </a:cubicBezTo>
                  <a:close/>
                </a:path>
              </a:pathLst>
            </a:custGeom>
            <a:solidFill>
              <a:srgbClr val="4B2B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32"/>
            <p:cNvSpPr/>
            <p:nvPr/>
          </p:nvSpPr>
          <p:spPr>
            <a:xfrm>
              <a:off x="7746782" y="3801821"/>
              <a:ext cx="130506" cy="45192"/>
            </a:xfrm>
            <a:custGeom>
              <a:rect b="b" l="l" r="r" t="t"/>
              <a:pathLst>
                <a:path extrusionOk="0" h="1114" w="3217">
                  <a:moveTo>
                    <a:pt x="1654" y="1"/>
                  </a:moveTo>
                  <a:cubicBezTo>
                    <a:pt x="1031" y="1"/>
                    <a:pt x="422" y="375"/>
                    <a:pt x="0" y="1113"/>
                  </a:cubicBezTo>
                  <a:cubicBezTo>
                    <a:pt x="532" y="845"/>
                    <a:pt x="1136" y="708"/>
                    <a:pt x="1742" y="708"/>
                  </a:cubicBezTo>
                  <a:cubicBezTo>
                    <a:pt x="2246" y="708"/>
                    <a:pt x="2752" y="803"/>
                    <a:pt x="3216" y="995"/>
                  </a:cubicBezTo>
                  <a:cubicBezTo>
                    <a:pt x="2941" y="415"/>
                    <a:pt x="2341" y="12"/>
                    <a:pt x="1702" y="2"/>
                  </a:cubicBezTo>
                  <a:cubicBezTo>
                    <a:pt x="1686" y="1"/>
                    <a:pt x="1670" y="1"/>
                    <a:pt x="1654" y="1"/>
                  </a:cubicBezTo>
                  <a:close/>
                </a:path>
              </a:pathLst>
            </a:custGeom>
            <a:solidFill>
              <a:srgbClr val="4B2B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32"/>
            <p:cNvSpPr/>
            <p:nvPr/>
          </p:nvSpPr>
          <p:spPr>
            <a:xfrm>
              <a:off x="7870472" y="4018491"/>
              <a:ext cx="17201" cy="30385"/>
            </a:xfrm>
            <a:custGeom>
              <a:rect b="b" l="l" r="r" t="t"/>
              <a:pathLst>
                <a:path extrusionOk="0" h="749" w="424">
                  <a:moveTo>
                    <a:pt x="423" y="1"/>
                  </a:moveTo>
                  <a:lnTo>
                    <a:pt x="423" y="1"/>
                  </a:lnTo>
                  <a:cubicBezTo>
                    <a:pt x="217" y="30"/>
                    <a:pt x="79" y="168"/>
                    <a:pt x="39" y="326"/>
                  </a:cubicBezTo>
                  <a:cubicBezTo>
                    <a:pt x="0" y="483"/>
                    <a:pt x="89" y="670"/>
                    <a:pt x="226" y="748"/>
                  </a:cubicBezTo>
                  <a:cubicBezTo>
                    <a:pt x="246" y="493"/>
                    <a:pt x="315" y="237"/>
                    <a:pt x="423" y="1"/>
                  </a:cubicBezTo>
                  <a:close/>
                </a:path>
              </a:pathLst>
            </a:custGeom>
            <a:solidFill>
              <a:srgbClr val="5E2E2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32"/>
            <p:cNvSpPr/>
            <p:nvPr/>
          </p:nvSpPr>
          <p:spPr>
            <a:xfrm>
              <a:off x="7958219" y="3974881"/>
              <a:ext cx="160444" cy="128721"/>
            </a:xfrm>
            <a:custGeom>
              <a:rect b="b" l="l" r="r" t="t"/>
              <a:pathLst>
                <a:path extrusionOk="0" h="3173" w="3955">
                  <a:moveTo>
                    <a:pt x="1836" y="1"/>
                  </a:moveTo>
                  <a:cubicBezTo>
                    <a:pt x="1168" y="1"/>
                    <a:pt x="557" y="356"/>
                    <a:pt x="325" y="958"/>
                  </a:cubicBezTo>
                  <a:cubicBezTo>
                    <a:pt x="1" y="1764"/>
                    <a:pt x="345" y="2640"/>
                    <a:pt x="1437" y="3023"/>
                  </a:cubicBezTo>
                  <a:cubicBezTo>
                    <a:pt x="1711" y="3124"/>
                    <a:pt x="1981" y="3173"/>
                    <a:pt x="2234" y="3173"/>
                  </a:cubicBezTo>
                  <a:cubicBezTo>
                    <a:pt x="2872" y="3173"/>
                    <a:pt x="3405" y="2863"/>
                    <a:pt x="3630" y="2286"/>
                  </a:cubicBezTo>
                  <a:cubicBezTo>
                    <a:pt x="3954" y="1469"/>
                    <a:pt x="3482" y="515"/>
                    <a:pt x="2558" y="142"/>
                  </a:cubicBezTo>
                  <a:cubicBezTo>
                    <a:pt x="2320" y="46"/>
                    <a:pt x="2074" y="1"/>
                    <a:pt x="183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32"/>
            <p:cNvSpPr/>
            <p:nvPr/>
          </p:nvSpPr>
          <p:spPr>
            <a:xfrm>
              <a:off x="7969415" y="3966159"/>
              <a:ext cx="144055" cy="101865"/>
            </a:xfrm>
            <a:custGeom>
              <a:rect b="b" l="l" r="r" t="t"/>
              <a:pathLst>
                <a:path extrusionOk="0" h="2511" w="3551">
                  <a:moveTo>
                    <a:pt x="1731" y="0"/>
                  </a:moveTo>
                  <a:cubicBezTo>
                    <a:pt x="1620" y="0"/>
                    <a:pt x="1509" y="11"/>
                    <a:pt x="1397" y="32"/>
                  </a:cubicBezTo>
                  <a:cubicBezTo>
                    <a:pt x="689" y="160"/>
                    <a:pt x="158" y="691"/>
                    <a:pt x="0" y="1340"/>
                  </a:cubicBezTo>
                  <a:cubicBezTo>
                    <a:pt x="246" y="799"/>
                    <a:pt x="748" y="386"/>
                    <a:pt x="1397" y="298"/>
                  </a:cubicBezTo>
                  <a:cubicBezTo>
                    <a:pt x="1472" y="288"/>
                    <a:pt x="1547" y="283"/>
                    <a:pt x="1622" y="283"/>
                  </a:cubicBezTo>
                  <a:cubicBezTo>
                    <a:pt x="2307" y="283"/>
                    <a:pt x="2943" y="681"/>
                    <a:pt x="3236" y="1311"/>
                  </a:cubicBezTo>
                  <a:cubicBezTo>
                    <a:pt x="3413" y="1704"/>
                    <a:pt x="3442" y="2127"/>
                    <a:pt x="3344" y="2510"/>
                  </a:cubicBezTo>
                  <a:cubicBezTo>
                    <a:pt x="3531" y="2117"/>
                    <a:pt x="3551" y="1655"/>
                    <a:pt x="3403" y="1193"/>
                  </a:cubicBezTo>
                  <a:cubicBezTo>
                    <a:pt x="3155" y="473"/>
                    <a:pt x="2474" y="0"/>
                    <a:pt x="1731"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32"/>
            <p:cNvSpPr/>
            <p:nvPr/>
          </p:nvSpPr>
          <p:spPr>
            <a:xfrm>
              <a:off x="8001301" y="4000154"/>
              <a:ext cx="74685" cy="75050"/>
            </a:xfrm>
            <a:custGeom>
              <a:rect b="b" l="l" r="r" t="t"/>
              <a:pathLst>
                <a:path extrusionOk="0" h="1850" w="1841">
                  <a:moveTo>
                    <a:pt x="916" y="1"/>
                  </a:moveTo>
                  <a:cubicBezTo>
                    <a:pt x="414" y="1"/>
                    <a:pt x="1" y="414"/>
                    <a:pt x="1" y="925"/>
                  </a:cubicBezTo>
                  <a:cubicBezTo>
                    <a:pt x="1" y="1436"/>
                    <a:pt x="414" y="1850"/>
                    <a:pt x="916" y="1850"/>
                  </a:cubicBezTo>
                  <a:cubicBezTo>
                    <a:pt x="1427" y="1850"/>
                    <a:pt x="1840" y="1436"/>
                    <a:pt x="1840" y="925"/>
                  </a:cubicBezTo>
                  <a:cubicBezTo>
                    <a:pt x="1840" y="414"/>
                    <a:pt x="1427" y="1"/>
                    <a:pt x="916"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32"/>
            <p:cNvSpPr/>
            <p:nvPr/>
          </p:nvSpPr>
          <p:spPr>
            <a:xfrm>
              <a:off x="8059191" y="4014921"/>
              <a:ext cx="17971" cy="18012"/>
            </a:xfrm>
            <a:custGeom>
              <a:rect b="b" l="l" r="r" t="t"/>
              <a:pathLst>
                <a:path extrusionOk="0" h="444" w="443">
                  <a:moveTo>
                    <a:pt x="216" y="0"/>
                  </a:moveTo>
                  <a:cubicBezTo>
                    <a:pt x="98" y="0"/>
                    <a:pt x="0" y="109"/>
                    <a:pt x="0" y="227"/>
                  </a:cubicBezTo>
                  <a:cubicBezTo>
                    <a:pt x="0" y="345"/>
                    <a:pt x="98" y="443"/>
                    <a:pt x="216" y="443"/>
                  </a:cubicBezTo>
                  <a:cubicBezTo>
                    <a:pt x="344" y="443"/>
                    <a:pt x="443" y="345"/>
                    <a:pt x="443" y="227"/>
                  </a:cubicBezTo>
                  <a:cubicBezTo>
                    <a:pt x="443" y="109"/>
                    <a:pt x="344" y="0"/>
                    <a:pt x="21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32"/>
            <p:cNvSpPr/>
            <p:nvPr/>
          </p:nvSpPr>
          <p:spPr>
            <a:xfrm>
              <a:off x="8107466" y="4046441"/>
              <a:ext cx="34320" cy="16268"/>
            </a:xfrm>
            <a:custGeom>
              <a:rect b="b" l="l" r="r" t="t"/>
              <a:pathLst>
                <a:path extrusionOk="0" h="401" w="846">
                  <a:moveTo>
                    <a:pt x="846" y="0"/>
                  </a:moveTo>
                  <a:lnTo>
                    <a:pt x="846" y="0"/>
                  </a:lnTo>
                  <a:cubicBezTo>
                    <a:pt x="723" y="103"/>
                    <a:pt x="447" y="168"/>
                    <a:pt x="245" y="168"/>
                  </a:cubicBezTo>
                  <a:cubicBezTo>
                    <a:pt x="156" y="168"/>
                    <a:pt x="81" y="155"/>
                    <a:pt x="39" y="128"/>
                  </a:cubicBezTo>
                  <a:cubicBezTo>
                    <a:pt x="30" y="227"/>
                    <a:pt x="10" y="315"/>
                    <a:pt x="0" y="394"/>
                  </a:cubicBezTo>
                  <a:cubicBezTo>
                    <a:pt x="44" y="399"/>
                    <a:pt x="87" y="401"/>
                    <a:pt x="128" y="401"/>
                  </a:cubicBezTo>
                  <a:cubicBezTo>
                    <a:pt x="515" y="401"/>
                    <a:pt x="793" y="205"/>
                    <a:pt x="846"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32"/>
            <p:cNvSpPr/>
            <p:nvPr/>
          </p:nvSpPr>
          <p:spPr>
            <a:xfrm>
              <a:off x="8109048" y="4024494"/>
              <a:ext cx="31967" cy="21582"/>
            </a:xfrm>
            <a:custGeom>
              <a:rect b="b" l="l" r="r" t="t"/>
              <a:pathLst>
                <a:path extrusionOk="0" h="532" w="788">
                  <a:moveTo>
                    <a:pt x="787" y="1"/>
                  </a:moveTo>
                  <a:lnTo>
                    <a:pt x="787" y="1"/>
                  </a:lnTo>
                  <a:cubicBezTo>
                    <a:pt x="637" y="150"/>
                    <a:pt x="283" y="279"/>
                    <a:pt x="88" y="279"/>
                  </a:cubicBezTo>
                  <a:cubicBezTo>
                    <a:pt x="53" y="279"/>
                    <a:pt x="23" y="275"/>
                    <a:pt x="0" y="266"/>
                  </a:cubicBezTo>
                  <a:lnTo>
                    <a:pt x="0" y="266"/>
                  </a:lnTo>
                  <a:cubicBezTo>
                    <a:pt x="10" y="364"/>
                    <a:pt x="10" y="443"/>
                    <a:pt x="10" y="532"/>
                  </a:cubicBezTo>
                  <a:cubicBezTo>
                    <a:pt x="463" y="512"/>
                    <a:pt x="758" y="227"/>
                    <a:pt x="787"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32"/>
            <p:cNvSpPr/>
            <p:nvPr/>
          </p:nvSpPr>
          <p:spPr>
            <a:xfrm>
              <a:off x="7716844" y="3891758"/>
              <a:ext cx="154440" cy="126976"/>
            </a:xfrm>
            <a:custGeom>
              <a:rect b="b" l="l" r="r" t="t"/>
              <a:pathLst>
                <a:path extrusionOk="0" h="3130" w="3807">
                  <a:moveTo>
                    <a:pt x="1847" y="1"/>
                  </a:moveTo>
                  <a:cubicBezTo>
                    <a:pt x="1015" y="1"/>
                    <a:pt x="279" y="536"/>
                    <a:pt x="148" y="1296"/>
                  </a:cubicBezTo>
                  <a:cubicBezTo>
                    <a:pt x="1" y="2161"/>
                    <a:pt x="620" y="2869"/>
                    <a:pt x="1623" y="3076"/>
                  </a:cubicBezTo>
                  <a:cubicBezTo>
                    <a:pt x="1799" y="3113"/>
                    <a:pt x="1966" y="3130"/>
                    <a:pt x="2123" y="3130"/>
                  </a:cubicBezTo>
                  <a:cubicBezTo>
                    <a:pt x="2975" y="3130"/>
                    <a:pt x="3535" y="2617"/>
                    <a:pt x="3659" y="1886"/>
                  </a:cubicBezTo>
                  <a:cubicBezTo>
                    <a:pt x="3807" y="1030"/>
                    <a:pt x="3138" y="194"/>
                    <a:pt x="2164" y="27"/>
                  </a:cubicBezTo>
                  <a:cubicBezTo>
                    <a:pt x="2058" y="9"/>
                    <a:pt x="1951" y="1"/>
                    <a:pt x="184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32"/>
            <p:cNvSpPr/>
            <p:nvPr/>
          </p:nvSpPr>
          <p:spPr>
            <a:xfrm>
              <a:off x="7722848" y="3881779"/>
              <a:ext cx="148842" cy="93670"/>
            </a:xfrm>
            <a:custGeom>
              <a:rect b="b" l="l" r="r" t="t"/>
              <a:pathLst>
                <a:path extrusionOk="0" h="2309" w="3669">
                  <a:moveTo>
                    <a:pt x="1768" y="1"/>
                  </a:moveTo>
                  <a:cubicBezTo>
                    <a:pt x="1367" y="1"/>
                    <a:pt x="964" y="134"/>
                    <a:pt x="640" y="401"/>
                  </a:cubicBezTo>
                  <a:cubicBezTo>
                    <a:pt x="276" y="706"/>
                    <a:pt x="69" y="1129"/>
                    <a:pt x="0" y="1552"/>
                  </a:cubicBezTo>
                  <a:cubicBezTo>
                    <a:pt x="128" y="1178"/>
                    <a:pt x="364" y="834"/>
                    <a:pt x="728" y="588"/>
                  </a:cubicBezTo>
                  <a:cubicBezTo>
                    <a:pt x="1023" y="392"/>
                    <a:pt x="1367" y="296"/>
                    <a:pt x="1709" y="296"/>
                  </a:cubicBezTo>
                  <a:cubicBezTo>
                    <a:pt x="2108" y="296"/>
                    <a:pt x="2505" y="427"/>
                    <a:pt x="2823" y="686"/>
                  </a:cubicBezTo>
                  <a:cubicBezTo>
                    <a:pt x="3334" y="1099"/>
                    <a:pt x="3541" y="1719"/>
                    <a:pt x="3472" y="2309"/>
                  </a:cubicBezTo>
                  <a:cubicBezTo>
                    <a:pt x="3669" y="1670"/>
                    <a:pt x="3492" y="942"/>
                    <a:pt x="2951" y="450"/>
                  </a:cubicBezTo>
                  <a:cubicBezTo>
                    <a:pt x="2621" y="151"/>
                    <a:pt x="2195" y="1"/>
                    <a:pt x="1768"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32"/>
            <p:cNvSpPr/>
            <p:nvPr/>
          </p:nvSpPr>
          <p:spPr>
            <a:xfrm>
              <a:off x="7792258" y="3946362"/>
              <a:ext cx="35943" cy="24300"/>
            </a:xfrm>
            <a:custGeom>
              <a:rect b="b" l="l" r="r" t="t"/>
              <a:pathLst>
                <a:path extrusionOk="0" h="599" w="886">
                  <a:moveTo>
                    <a:pt x="395" y="0"/>
                  </a:moveTo>
                  <a:cubicBezTo>
                    <a:pt x="231" y="0"/>
                    <a:pt x="73" y="95"/>
                    <a:pt x="1" y="255"/>
                  </a:cubicBezTo>
                  <a:lnTo>
                    <a:pt x="787" y="599"/>
                  </a:lnTo>
                  <a:cubicBezTo>
                    <a:pt x="886" y="392"/>
                    <a:pt x="787" y="137"/>
                    <a:pt x="571" y="38"/>
                  </a:cubicBezTo>
                  <a:cubicBezTo>
                    <a:pt x="514" y="12"/>
                    <a:pt x="454" y="0"/>
                    <a:pt x="395" y="0"/>
                  </a:cubicBezTo>
                  <a:close/>
                </a:path>
              </a:pathLst>
            </a:custGeom>
            <a:solidFill>
              <a:srgbClr val="06152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32"/>
            <p:cNvSpPr/>
            <p:nvPr/>
          </p:nvSpPr>
          <p:spPr>
            <a:xfrm>
              <a:off x="7771528" y="3926362"/>
              <a:ext cx="74644" cy="74644"/>
            </a:xfrm>
            <a:custGeom>
              <a:rect b="b" l="l" r="r" t="t"/>
              <a:pathLst>
                <a:path extrusionOk="0" h="1840" w="1840">
                  <a:moveTo>
                    <a:pt x="915" y="0"/>
                  </a:moveTo>
                  <a:cubicBezTo>
                    <a:pt x="403" y="0"/>
                    <a:pt x="0" y="413"/>
                    <a:pt x="0" y="925"/>
                  </a:cubicBezTo>
                  <a:cubicBezTo>
                    <a:pt x="0" y="1436"/>
                    <a:pt x="403" y="1839"/>
                    <a:pt x="915" y="1839"/>
                  </a:cubicBezTo>
                  <a:cubicBezTo>
                    <a:pt x="1426" y="1839"/>
                    <a:pt x="1839" y="1436"/>
                    <a:pt x="1839" y="925"/>
                  </a:cubicBezTo>
                  <a:cubicBezTo>
                    <a:pt x="1839" y="413"/>
                    <a:pt x="1426" y="0"/>
                    <a:pt x="915"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32"/>
            <p:cNvSpPr/>
            <p:nvPr/>
          </p:nvSpPr>
          <p:spPr>
            <a:xfrm>
              <a:off x="7829742" y="3943522"/>
              <a:ext cx="18012" cy="17971"/>
            </a:xfrm>
            <a:custGeom>
              <a:rect b="b" l="l" r="r" t="t"/>
              <a:pathLst>
                <a:path extrusionOk="0" h="443" w="444">
                  <a:moveTo>
                    <a:pt x="217" y="0"/>
                  </a:moveTo>
                  <a:cubicBezTo>
                    <a:pt x="99" y="0"/>
                    <a:pt x="1" y="98"/>
                    <a:pt x="1" y="216"/>
                  </a:cubicBezTo>
                  <a:cubicBezTo>
                    <a:pt x="1" y="334"/>
                    <a:pt x="99" y="443"/>
                    <a:pt x="217" y="443"/>
                  </a:cubicBezTo>
                  <a:cubicBezTo>
                    <a:pt x="345" y="443"/>
                    <a:pt x="444" y="334"/>
                    <a:pt x="444" y="216"/>
                  </a:cubicBezTo>
                  <a:cubicBezTo>
                    <a:pt x="444" y="98"/>
                    <a:pt x="345" y="0"/>
                    <a:pt x="21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2"/>
            <p:cNvSpPr/>
            <p:nvPr/>
          </p:nvSpPr>
          <p:spPr>
            <a:xfrm>
              <a:off x="7700901" y="3903604"/>
              <a:ext cx="28762" cy="30344"/>
            </a:xfrm>
            <a:custGeom>
              <a:rect b="b" l="l" r="r" t="t"/>
              <a:pathLst>
                <a:path extrusionOk="0" h="748" w="709">
                  <a:moveTo>
                    <a:pt x="50" y="1"/>
                  </a:moveTo>
                  <a:lnTo>
                    <a:pt x="50" y="1"/>
                  </a:lnTo>
                  <a:cubicBezTo>
                    <a:pt x="0" y="217"/>
                    <a:pt x="187" y="571"/>
                    <a:pt x="620" y="748"/>
                  </a:cubicBezTo>
                  <a:cubicBezTo>
                    <a:pt x="630" y="669"/>
                    <a:pt x="659" y="600"/>
                    <a:pt x="708" y="502"/>
                  </a:cubicBezTo>
                  <a:lnTo>
                    <a:pt x="708" y="502"/>
                  </a:lnTo>
                  <a:cubicBezTo>
                    <a:pt x="706" y="502"/>
                    <a:pt x="703" y="502"/>
                    <a:pt x="700" y="502"/>
                  </a:cubicBezTo>
                  <a:cubicBezTo>
                    <a:pt x="529" y="502"/>
                    <a:pt x="146" y="213"/>
                    <a:pt x="50"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32"/>
            <p:cNvSpPr/>
            <p:nvPr/>
          </p:nvSpPr>
          <p:spPr>
            <a:xfrm>
              <a:off x="7711651" y="3884862"/>
              <a:ext cx="26004" cy="33955"/>
            </a:xfrm>
            <a:custGeom>
              <a:rect b="b" l="l" r="r" t="t"/>
              <a:pathLst>
                <a:path extrusionOk="0" h="837" w="641">
                  <a:moveTo>
                    <a:pt x="80" y="0"/>
                  </a:moveTo>
                  <a:lnTo>
                    <a:pt x="80" y="0"/>
                  </a:lnTo>
                  <a:cubicBezTo>
                    <a:pt x="1" y="217"/>
                    <a:pt x="119" y="590"/>
                    <a:pt x="512" y="836"/>
                  </a:cubicBezTo>
                  <a:cubicBezTo>
                    <a:pt x="542" y="767"/>
                    <a:pt x="571" y="708"/>
                    <a:pt x="640" y="610"/>
                  </a:cubicBezTo>
                  <a:cubicBezTo>
                    <a:pt x="473" y="590"/>
                    <a:pt x="129" y="236"/>
                    <a:pt x="80"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32"/>
            <p:cNvSpPr/>
            <p:nvPr/>
          </p:nvSpPr>
          <p:spPr>
            <a:xfrm>
              <a:off x="7832541" y="4049241"/>
              <a:ext cx="127706" cy="89532"/>
            </a:xfrm>
            <a:custGeom>
              <a:rect b="b" l="l" r="r" t="t"/>
              <a:pathLst>
                <a:path extrusionOk="0" h="2207" w="3148">
                  <a:moveTo>
                    <a:pt x="316" y="0"/>
                  </a:moveTo>
                  <a:lnTo>
                    <a:pt x="316" y="0"/>
                  </a:lnTo>
                  <a:cubicBezTo>
                    <a:pt x="1" y="522"/>
                    <a:pt x="80" y="1259"/>
                    <a:pt x="532" y="1731"/>
                  </a:cubicBezTo>
                  <a:cubicBezTo>
                    <a:pt x="833" y="2039"/>
                    <a:pt x="1277" y="2207"/>
                    <a:pt x="1706" y="2207"/>
                  </a:cubicBezTo>
                  <a:cubicBezTo>
                    <a:pt x="1922" y="2207"/>
                    <a:pt x="2134" y="2164"/>
                    <a:pt x="2322" y="2075"/>
                  </a:cubicBezTo>
                  <a:cubicBezTo>
                    <a:pt x="2853" y="1820"/>
                    <a:pt x="3148" y="1210"/>
                    <a:pt x="3030" y="649"/>
                  </a:cubicBezTo>
                  <a:cubicBezTo>
                    <a:pt x="2981" y="610"/>
                    <a:pt x="2941" y="590"/>
                    <a:pt x="2902" y="551"/>
                  </a:cubicBezTo>
                  <a:cubicBezTo>
                    <a:pt x="2066" y="541"/>
                    <a:pt x="1220" y="364"/>
                    <a:pt x="434" y="49"/>
                  </a:cubicBezTo>
                  <a:cubicBezTo>
                    <a:pt x="394" y="30"/>
                    <a:pt x="345" y="10"/>
                    <a:pt x="316" y="0"/>
                  </a:cubicBezTo>
                  <a:close/>
                </a:path>
              </a:pathLst>
            </a:custGeom>
            <a:solidFill>
              <a:srgbClr val="3818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32"/>
            <p:cNvSpPr/>
            <p:nvPr/>
          </p:nvSpPr>
          <p:spPr>
            <a:xfrm>
              <a:off x="7850107" y="4050823"/>
              <a:ext cx="105759" cy="37079"/>
            </a:xfrm>
            <a:custGeom>
              <a:rect b="b" l="l" r="r" t="t"/>
              <a:pathLst>
                <a:path extrusionOk="0" h="914" w="2607">
                  <a:moveTo>
                    <a:pt x="1" y="1"/>
                  </a:moveTo>
                  <a:lnTo>
                    <a:pt x="1" y="1"/>
                  </a:lnTo>
                  <a:cubicBezTo>
                    <a:pt x="30" y="168"/>
                    <a:pt x="89" y="325"/>
                    <a:pt x="197" y="433"/>
                  </a:cubicBezTo>
                  <a:cubicBezTo>
                    <a:pt x="374" y="620"/>
                    <a:pt x="620" y="709"/>
                    <a:pt x="846" y="778"/>
                  </a:cubicBezTo>
                  <a:cubicBezTo>
                    <a:pt x="1114" y="859"/>
                    <a:pt x="1382" y="913"/>
                    <a:pt x="1655" y="913"/>
                  </a:cubicBezTo>
                  <a:cubicBezTo>
                    <a:pt x="1713" y="913"/>
                    <a:pt x="1771" y="911"/>
                    <a:pt x="1830" y="905"/>
                  </a:cubicBezTo>
                  <a:cubicBezTo>
                    <a:pt x="2105" y="876"/>
                    <a:pt x="2371" y="778"/>
                    <a:pt x="2607" y="610"/>
                  </a:cubicBezTo>
                  <a:cubicBezTo>
                    <a:pt x="2577" y="561"/>
                    <a:pt x="2597" y="561"/>
                    <a:pt x="2567" y="492"/>
                  </a:cubicBezTo>
                  <a:cubicBezTo>
                    <a:pt x="1712" y="492"/>
                    <a:pt x="827" y="325"/>
                    <a:pt x="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32"/>
            <p:cNvSpPr/>
            <p:nvPr/>
          </p:nvSpPr>
          <p:spPr>
            <a:xfrm>
              <a:off x="7658224" y="3632331"/>
              <a:ext cx="589324" cy="491151"/>
            </a:xfrm>
            <a:custGeom>
              <a:rect b="b" l="l" r="r" t="t"/>
              <a:pathLst>
                <a:path extrusionOk="0" h="12107" w="14527">
                  <a:moveTo>
                    <a:pt x="6525" y="1"/>
                  </a:moveTo>
                  <a:cubicBezTo>
                    <a:pt x="5117" y="1"/>
                    <a:pt x="3954" y="475"/>
                    <a:pt x="2852" y="1377"/>
                  </a:cubicBezTo>
                  <a:cubicBezTo>
                    <a:pt x="2754" y="1446"/>
                    <a:pt x="2655" y="1534"/>
                    <a:pt x="2557" y="1623"/>
                  </a:cubicBezTo>
                  <a:cubicBezTo>
                    <a:pt x="846" y="3157"/>
                    <a:pt x="0" y="5911"/>
                    <a:pt x="187" y="7297"/>
                  </a:cubicBezTo>
                  <a:cubicBezTo>
                    <a:pt x="1131" y="5025"/>
                    <a:pt x="2665" y="3560"/>
                    <a:pt x="4121" y="2537"/>
                  </a:cubicBezTo>
                  <a:cubicBezTo>
                    <a:pt x="7002" y="2852"/>
                    <a:pt x="10386" y="3944"/>
                    <a:pt x="12795" y="5684"/>
                  </a:cubicBezTo>
                  <a:cubicBezTo>
                    <a:pt x="12952" y="9392"/>
                    <a:pt x="12490" y="10238"/>
                    <a:pt x="12362" y="12107"/>
                  </a:cubicBezTo>
                  <a:cubicBezTo>
                    <a:pt x="13867" y="10680"/>
                    <a:pt x="14526" y="7179"/>
                    <a:pt x="14211" y="4878"/>
                  </a:cubicBezTo>
                  <a:cubicBezTo>
                    <a:pt x="14182" y="4632"/>
                    <a:pt x="14133" y="4386"/>
                    <a:pt x="14074" y="4170"/>
                  </a:cubicBezTo>
                  <a:cubicBezTo>
                    <a:pt x="13474" y="1957"/>
                    <a:pt x="10297" y="610"/>
                    <a:pt x="8006" y="157"/>
                  </a:cubicBezTo>
                  <a:cubicBezTo>
                    <a:pt x="7481" y="52"/>
                    <a:pt x="6989" y="1"/>
                    <a:pt x="6525" y="1"/>
                  </a:cubicBezTo>
                  <a:close/>
                </a:path>
              </a:pathLst>
            </a:custGeom>
            <a:solidFill>
              <a:srgbClr val="4B2B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32"/>
            <p:cNvSpPr/>
            <p:nvPr/>
          </p:nvSpPr>
          <p:spPr>
            <a:xfrm>
              <a:off x="7773922" y="3632331"/>
              <a:ext cx="460847" cy="197888"/>
            </a:xfrm>
            <a:custGeom>
              <a:rect b="b" l="l" r="r" t="t"/>
              <a:pathLst>
                <a:path extrusionOk="0" h="4878" w="11360">
                  <a:moveTo>
                    <a:pt x="3673" y="1"/>
                  </a:moveTo>
                  <a:cubicBezTo>
                    <a:pt x="2265" y="1"/>
                    <a:pt x="1102" y="475"/>
                    <a:pt x="0" y="1377"/>
                  </a:cubicBezTo>
                  <a:cubicBezTo>
                    <a:pt x="1223" y="948"/>
                    <a:pt x="2515" y="709"/>
                    <a:pt x="3800" y="709"/>
                  </a:cubicBezTo>
                  <a:cubicBezTo>
                    <a:pt x="4727" y="709"/>
                    <a:pt x="5650" y="834"/>
                    <a:pt x="6540" y="1101"/>
                  </a:cubicBezTo>
                  <a:cubicBezTo>
                    <a:pt x="8547" y="1701"/>
                    <a:pt x="10336" y="3068"/>
                    <a:pt x="11359" y="4878"/>
                  </a:cubicBezTo>
                  <a:cubicBezTo>
                    <a:pt x="11320" y="4632"/>
                    <a:pt x="11271" y="4396"/>
                    <a:pt x="11222" y="4170"/>
                  </a:cubicBezTo>
                  <a:cubicBezTo>
                    <a:pt x="10622" y="1957"/>
                    <a:pt x="7445" y="610"/>
                    <a:pt x="5154" y="157"/>
                  </a:cubicBezTo>
                  <a:cubicBezTo>
                    <a:pt x="4629" y="52"/>
                    <a:pt x="4137" y="1"/>
                    <a:pt x="3673" y="1"/>
                  </a:cubicBezTo>
                  <a:close/>
                </a:path>
              </a:pathLst>
            </a:custGeom>
            <a:solidFill>
              <a:srgbClr val="59372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4" name="Google Shape;354;p32"/>
          <p:cNvGrpSpPr/>
          <p:nvPr/>
        </p:nvGrpSpPr>
        <p:grpSpPr>
          <a:xfrm rot="1377741">
            <a:off x="600679" y="560165"/>
            <a:ext cx="1671905" cy="1749748"/>
            <a:chOff x="96402" y="217882"/>
            <a:chExt cx="1672017" cy="1749865"/>
          </a:xfrm>
        </p:grpSpPr>
        <p:sp>
          <p:nvSpPr>
            <p:cNvPr id="355" name="Google Shape;355;p32"/>
            <p:cNvSpPr/>
            <p:nvPr/>
          </p:nvSpPr>
          <p:spPr>
            <a:xfrm>
              <a:off x="703141" y="340930"/>
              <a:ext cx="236239" cy="288926"/>
            </a:xfrm>
            <a:custGeom>
              <a:rect b="b" l="l" r="r" t="t"/>
              <a:pathLst>
                <a:path extrusionOk="0" h="850" w="695">
                  <a:moveTo>
                    <a:pt x="96" y="1"/>
                  </a:moveTo>
                  <a:cubicBezTo>
                    <a:pt x="0" y="1"/>
                    <a:pt x="4" y="124"/>
                    <a:pt x="153" y="415"/>
                  </a:cubicBezTo>
                  <a:cubicBezTo>
                    <a:pt x="306" y="705"/>
                    <a:pt x="433" y="850"/>
                    <a:pt x="517" y="850"/>
                  </a:cubicBezTo>
                  <a:cubicBezTo>
                    <a:pt x="536" y="850"/>
                    <a:pt x="552" y="843"/>
                    <a:pt x="566" y="829"/>
                  </a:cubicBezTo>
                  <a:cubicBezTo>
                    <a:pt x="566" y="829"/>
                    <a:pt x="694" y="710"/>
                    <a:pt x="566" y="386"/>
                  </a:cubicBezTo>
                  <a:cubicBezTo>
                    <a:pt x="527" y="288"/>
                    <a:pt x="429" y="160"/>
                    <a:pt x="281" y="71"/>
                  </a:cubicBezTo>
                  <a:cubicBezTo>
                    <a:pt x="202" y="25"/>
                    <a:pt x="139" y="1"/>
                    <a:pt x="96" y="1"/>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32"/>
            <p:cNvSpPr/>
            <p:nvPr/>
          </p:nvSpPr>
          <p:spPr>
            <a:xfrm>
              <a:off x="156906" y="1746803"/>
              <a:ext cx="371184" cy="220943"/>
            </a:xfrm>
            <a:custGeom>
              <a:rect b="b" l="l" r="r" t="t"/>
              <a:pathLst>
                <a:path extrusionOk="0" h="650" w="1092">
                  <a:moveTo>
                    <a:pt x="794" y="0"/>
                  </a:moveTo>
                  <a:cubicBezTo>
                    <a:pt x="729" y="0"/>
                    <a:pt x="652" y="17"/>
                    <a:pt x="570" y="66"/>
                  </a:cubicBezTo>
                  <a:cubicBezTo>
                    <a:pt x="482" y="115"/>
                    <a:pt x="433" y="125"/>
                    <a:pt x="315" y="233"/>
                  </a:cubicBezTo>
                  <a:cubicBezTo>
                    <a:pt x="1" y="535"/>
                    <a:pt x="18" y="649"/>
                    <a:pt x="166" y="649"/>
                  </a:cubicBezTo>
                  <a:cubicBezTo>
                    <a:pt x="274" y="649"/>
                    <a:pt x="450" y="589"/>
                    <a:pt x="620" y="499"/>
                  </a:cubicBezTo>
                  <a:cubicBezTo>
                    <a:pt x="974" y="322"/>
                    <a:pt x="1092" y="154"/>
                    <a:pt x="1013" y="66"/>
                  </a:cubicBezTo>
                  <a:cubicBezTo>
                    <a:pt x="1013" y="66"/>
                    <a:pt x="926" y="0"/>
                    <a:pt x="794"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32"/>
            <p:cNvSpPr/>
            <p:nvPr/>
          </p:nvSpPr>
          <p:spPr>
            <a:xfrm>
              <a:off x="96402" y="976224"/>
              <a:ext cx="354869" cy="152621"/>
            </a:xfrm>
            <a:custGeom>
              <a:rect b="b" l="l" r="r" t="t"/>
              <a:pathLst>
                <a:path extrusionOk="0" h="449" w="1044">
                  <a:moveTo>
                    <a:pt x="152" y="1"/>
                  </a:moveTo>
                  <a:cubicBezTo>
                    <a:pt x="58" y="1"/>
                    <a:pt x="11" y="28"/>
                    <a:pt x="11" y="81"/>
                  </a:cubicBezTo>
                  <a:cubicBezTo>
                    <a:pt x="11" y="81"/>
                    <a:pt x="1" y="268"/>
                    <a:pt x="335" y="405"/>
                  </a:cubicBezTo>
                  <a:cubicBezTo>
                    <a:pt x="400" y="425"/>
                    <a:pt x="490" y="448"/>
                    <a:pt x="589" y="448"/>
                  </a:cubicBezTo>
                  <a:cubicBezTo>
                    <a:pt x="640" y="448"/>
                    <a:pt x="694" y="442"/>
                    <a:pt x="748" y="425"/>
                  </a:cubicBezTo>
                  <a:cubicBezTo>
                    <a:pt x="1043" y="336"/>
                    <a:pt x="1043" y="228"/>
                    <a:pt x="601" y="91"/>
                  </a:cubicBezTo>
                  <a:cubicBezTo>
                    <a:pt x="400" y="30"/>
                    <a:pt x="250" y="1"/>
                    <a:pt x="152" y="1"/>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32"/>
            <p:cNvSpPr/>
            <p:nvPr/>
          </p:nvSpPr>
          <p:spPr>
            <a:xfrm>
              <a:off x="1597443" y="217882"/>
              <a:ext cx="170976" cy="359967"/>
            </a:xfrm>
            <a:custGeom>
              <a:rect b="b" l="l" r="r" t="t"/>
              <a:pathLst>
                <a:path extrusionOk="0" h="1059" w="503">
                  <a:moveTo>
                    <a:pt x="353" y="0"/>
                  </a:moveTo>
                  <a:cubicBezTo>
                    <a:pt x="334" y="0"/>
                    <a:pt x="160" y="9"/>
                    <a:pt x="30" y="325"/>
                  </a:cubicBezTo>
                  <a:cubicBezTo>
                    <a:pt x="1" y="423"/>
                    <a:pt x="50" y="453"/>
                    <a:pt x="30" y="620"/>
                  </a:cubicBezTo>
                  <a:cubicBezTo>
                    <a:pt x="22" y="938"/>
                    <a:pt x="61" y="1058"/>
                    <a:pt x="118" y="1058"/>
                  </a:cubicBezTo>
                  <a:cubicBezTo>
                    <a:pt x="194" y="1058"/>
                    <a:pt x="302" y="847"/>
                    <a:pt x="375" y="600"/>
                  </a:cubicBezTo>
                  <a:cubicBezTo>
                    <a:pt x="502" y="197"/>
                    <a:pt x="463" y="1"/>
                    <a:pt x="355" y="1"/>
                  </a:cubicBezTo>
                  <a:cubicBezTo>
                    <a:pt x="355" y="1"/>
                    <a:pt x="354" y="0"/>
                    <a:pt x="353"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9" name="Google Shape;359;p32"/>
          <p:cNvSpPr/>
          <p:nvPr/>
        </p:nvSpPr>
        <p:spPr>
          <a:xfrm>
            <a:off x="5274575" y="3063025"/>
            <a:ext cx="4413842" cy="4043368"/>
          </a:xfrm>
          <a:custGeom>
            <a:rect b="b" l="l" r="r" t="t"/>
            <a:pathLst>
              <a:path extrusionOk="0" h="15236" w="16632">
                <a:moveTo>
                  <a:pt x="13324" y="196"/>
                </a:moveTo>
                <a:cubicBezTo>
                  <a:pt x="13459" y="196"/>
                  <a:pt x="13604" y="207"/>
                  <a:pt x="13759" y="228"/>
                </a:cubicBezTo>
                <a:cubicBezTo>
                  <a:pt x="13858" y="238"/>
                  <a:pt x="13956" y="267"/>
                  <a:pt x="14054" y="277"/>
                </a:cubicBezTo>
                <a:cubicBezTo>
                  <a:pt x="14802" y="434"/>
                  <a:pt x="15422" y="808"/>
                  <a:pt x="15785" y="1310"/>
                </a:cubicBezTo>
                <a:cubicBezTo>
                  <a:pt x="16415" y="2165"/>
                  <a:pt x="16336" y="3346"/>
                  <a:pt x="16208" y="4477"/>
                </a:cubicBezTo>
                <a:cubicBezTo>
                  <a:pt x="15913" y="6965"/>
                  <a:pt x="15579" y="9482"/>
                  <a:pt x="15205" y="11951"/>
                </a:cubicBezTo>
                <a:cubicBezTo>
                  <a:pt x="15176" y="12236"/>
                  <a:pt x="15117" y="12521"/>
                  <a:pt x="15038" y="12807"/>
                </a:cubicBezTo>
                <a:cubicBezTo>
                  <a:pt x="14753" y="13643"/>
                  <a:pt x="13858" y="14636"/>
                  <a:pt x="12176" y="14931"/>
                </a:cubicBezTo>
                <a:cubicBezTo>
                  <a:pt x="11770" y="14998"/>
                  <a:pt x="11358" y="15022"/>
                  <a:pt x="10945" y="15022"/>
                </a:cubicBezTo>
                <a:cubicBezTo>
                  <a:pt x="10330" y="15022"/>
                  <a:pt x="9710" y="14968"/>
                  <a:pt x="9098" y="14921"/>
                </a:cubicBezTo>
                <a:cubicBezTo>
                  <a:pt x="8852" y="14892"/>
                  <a:pt x="8596" y="14872"/>
                  <a:pt x="8350" y="14852"/>
                </a:cubicBezTo>
                <a:cubicBezTo>
                  <a:pt x="7819" y="14823"/>
                  <a:pt x="7278" y="14793"/>
                  <a:pt x="6737" y="14774"/>
                </a:cubicBezTo>
                <a:lnTo>
                  <a:pt x="6698" y="14774"/>
                </a:lnTo>
                <a:cubicBezTo>
                  <a:pt x="4898" y="14685"/>
                  <a:pt x="3030" y="14597"/>
                  <a:pt x="1377" y="13859"/>
                </a:cubicBezTo>
                <a:cubicBezTo>
                  <a:pt x="443" y="13446"/>
                  <a:pt x="237" y="13053"/>
                  <a:pt x="473" y="12187"/>
                </a:cubicBezTo>
                <a:cubicBezTo>
                  <a:pt x="748" y="11164"/>
                  <a:pt x="1161" y="10171"/>
                  <a:pt x="1712" y="9227"/>
                </a:cubicBezTo>
                <a:cubicBezTo>
                  <a:pt x="2027" y="8676"/>
                  <a:pt x="2469" y="7997"/>
                  <a:pt x="3148" y="7663"/>
                </a:cubicBezTo>
                <a:cubicBezTo>
                  <a:pt x="3543" y="7468"/>
                  <a:pt x="3958" y="7414"/>
                  <a:pt x="4394" y="7414"/>
                </a:cubicBezTo>
                <a:cubicBezTo>
                  <a:pt x="4706" y="7414"/>
                  <a:pt x="5028" y="7442"/>
                  <a:pt x="5361" y="7466"/>
                </a:cubicBezTo>
                <a:cubicBezTo>
                  <a:pt x="5680" y="7494"/>
                  <a:pt x="6010" y="7522"/>
                  <a:pt x="6336" y="7522"/>
                </a:cubicBezTo>
                <a:cubicBezTo>
                  <a:pt x="6471" y="7522"/>
                  <a:pt x="6605" y="7517"/>
                  <a:pt x="6737" y="7506"/>
                </a:cubicBezTo>
                <a:cubicBezTo>
                  <a:pt x="7829" y="7407"/>
                  <a:pt x="8931" y="6817"/>
                  <a:pt x="9747" y="5883"/>
                </a:cubicBezTo>
                <a:cubicBezTo>
                  <a:pt x="10435" y="5096"/>
                  <a:pt x="10957" y="4064"/>
                  <a:pt x="11291" y="2805"/>
                </a:cubicBezTo>
                <a:lnTo>
                  <a:pt x="11340" y="2598"/>
                </a:lnTo>
                <a:cubicBezTo>
                  <a:pt x="11566" y="1684"/>
                  <a:pt x="11842" y="671"/>
                  <a:pt x="12668" y="316"/>
                </a:cubicBezTo>
                <a:cubicBezTo>
                  <a:pt x="12859" y="234"/>
                  <a:pt x="13075" y="196"/>
                  <a:pt x="13324" y="196"/>
                </a:cubicBezTo>
                <a:close/>
                <a:moveTo>
                  <a:pt x="13338" y="0"/>
                </a:moveTo>
                <a:cubicBezTo>
                  <a:pt x="13057" y="0"/>
                  <a:pt x="12810" y="42"/>
                  <a:pt x="12589" y="139"/>
                </a:cubicBezTo>
                <a:lnTo>
                  <a:pt x="12442" y="218"/>
                </a:lnTo>
                <a:cubicBezTo>
                  <a:pt x="11645" y="661"/>
                  <a:pt x="11370" y="1664"/>
                  <a:pt x="11134" y="2559"/>
                </a:cubicBezTo>
                <a:lnTo>
                  <a:pt x="11124" y="2588"/>
                </a:lnTo>
                <a:cubicBezTo>
                  <a:pt x="11114" y="2647"/>
                  <a:pt x="11104" y="2696"/>
                  <a:pt x="11075" y="2755"/>
                </a:cubicBezTo>
                <a:cubicBezTo>
                  <a:pt x="10760" y="3975"/>
                  <a:pt x="10248" y="4988"/>
                  <a:pt x="9580" y="5755"/>
                </a:cubicBezTo>
                <a:cubicBezTo>
                  <a:pt x="8793" y="6660"/>
                  <a:pt x="7741" y="7220"/>
                  <a:pt x="6698" y="7309"/>
                </a:cubicBezTo>
                <a:cubicBezTo>
                  <a:pt x="6568" y="7321"/>
                  <a:pt x="6438" y="7325"/>
                  <a:pt x="6307" y="7325"/>
                </a:cubicBezTo>
                <a:cubicBezTo>
                  <a:pt x="5991" y="7325"/>
                  <a:pt x="5673" y="7297"/>
                  <a:pt x="5361" y="7270"/>
                </a:cubicBezTo>
                <a:cubicBezTo>
                  <a:pt x="5044" y="7246"/>
                  <a:pt x="4723" y="7219"/>
                  <a:pt x="4405" y="7219"/>
                </a:cubicBezTo>
                <a:cubicBezTo>
                  <a:pt x="3934" y="7219"/>
                  <a:pt x="3473" y="7278"/>
                  <a:pt x="3049" y="7496"/>
                </a:cubicBezTo>
                <a:cubicBezTo>
                  <a:pt x="3010" y="7506"/>
                  <a:pt x="2990" y="7525"/>
                  <a:pt x="2951" y="7545"/>
                </a:cubicBezTo>
                <a:cubicBezTo>
                  <a:pt x="2292" y="7909"/>
                  <a:pt x="1850" y="8578"/>
                  <a:pt x="1525" y="9128"/>
                </a:cubicBezTo>
                <a:lnTo>
                  <a:pt x="1515" y="9148"/>
                </a:lnTo>
                <a:cubicBezTo>
                  <a:pt x="964" y="10112"/>
                  <a:pt x="541" y="11115"/>
                  <a:pt x="256" y="12148"/>
                </a:cubicBezTo>
                <a:cubicBezTo>
                  <a:pt x="1" y="13102"/>
                  <a:pt x="256" y="13603"/>
                  <a:pt x="1269" y="14056"/>
                </a:cubicBezTo>
                <a:cubicBezTo>
                  <a:pt x="1791" y="14292"/>
                  <a:pt x="2361" y="14479"/>
                  <a:pt x="3000" y="14606"/>
                </a:cubicBezTo>
                <a:cubicBezTo>
                  <a:pt x="4190" y="14872"/>
                  <a:pt x="5449" y="14931"/>
                  <a:pt x="6669" y="14980"/>
                </a:cubicBezTo>
                <a:lnTo>
                  <a:pt x="6708" y="15177"/>
                </a:lnTo>
                <a:lnTo>
                  <a:pt x="6728" y="14980"/>
                </a:lnTo>
                <a:cubicBezTo>
                  <a:pt x="7239" y="15000"/>
                  <a:pt x="7780" y="15029"/>
                  <a:pt x="8311" y="15069"/>
                </a:cubicBezTo>
                <a:cubicBezTo>
                  <a:pt x="8557" y="15088"/>
                  <a:pt x="8803" y="15098"/>
                  <a:pt x="9058" y="15128"/>
                </a:cubicBezTo>
                <a:cubicBezTo>
                  <a:pt x="9678" y="15187"/>
                  <a:pt x="10288" y="15236"/>
                  <a:pt x="10917" y="15236"/>
                </a:cubicBezTo>
                <a:cubicBezTo>
                  <a:pt x="11350" y="15236"/>
                  <a:pt x="11763" y="15216"/>
                  <a:pt x="12186" y="15137"/>
                </a:cubicBezTo>
                <a:cubicBezTo>
                  <a:pt x="12707" y="15039"/>
                  <a:pt x="13189" y="14882"/>
                  <a:pt x="13622" y="14646"/>
                </a:cubicBezTo>
                <a:cubicBezTo>
                  <a:pt x="14399" y="14233"/>
                  <a:pt x="14979" y="13574"/>
                  <a:pt x="15205" y="12866"/>
                </a:cubicBezTo>
                <a:cubicBezTo>
                  <a:pt x="15304" y="12571"/>
                  <a:pt x="15353" y="12276"/>
                  <a:pt x="15392" y="11981"/>
                </a:cubicBezTo>
                <a:lnTo>
                  <a:pt x="15392" y="11941"/>
                </a:lnTo>
                <a:cubicBezTo>
                  <a:pt x="15766" y="9473"/>
                  <a:pt x="16090" y="6975"/>
                  <a:pt x="16385" y="4496"/>
                </a:cubicBezTo>
                <a:cubicBezTo>
                  <a:pt x="16553" y="3336"/>
                  <a:pt x="16631" y="2106"/>
                  <a:pt x="15962" y="1202"/>
                </a:cubicBezTo>
                <a:cubicBezTo>
                  <a:pt x="15520" y="582"/>
                  <a:pt x="14713" y="149"/>
                  <a:pt x="13799" y="31"/>
                </a:cubicBezTo>
                <a:cubicBezTo>
                  <a:pt x="13635" y="11"/>
                  <a:pt x="13482" y="0"/>
                  <a:pt x="13338"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32"/>
          <p:cNvSpPr/>
          <p:nvPr/>
        </p:nvSpPr>
        <p:spPr>
          <a:xfrm>
            <a:off x="2953850" y="595875"/>
            <a:ext cx="637178" cy="586735"/>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32"/>
          <p:cNvSpPr/>
          <p:nvPr/>
        </p:nvSpPr>
        <p:spPr>
          <a:xfrm rot="-6174894">
            <a:off x="7968440" y="3089175"/>
            <a:ext cx="637158" cy="607807"/>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62" name="Google Shape;362;p32"/>
          <p:cNvPicPr preferRelativeResize="0"/>
          <p:nvPr/>
        </p:nvPicPr>
        <p:blipFill>
          <a:blip r:embed="rId3">
            <a:alphaModFix/>
          </a:blip>
          <a:stretch>
            <a:fillRect/>
          </a:stretch>
        </p:blipFill>
        <p:spPr>
          <a:xfrm>
            <a:off x="325589" y="303352"/>
            <a:ext cx="968675" cy="96869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8" name="Shape 778"/>
        <p:cNvGrpSpPr/>
        <p:nvPr/>
      </p:nvGrpSpPr>
      <p:grpSpPr>
        <a:xfrm>
          <a:off x="0" y="0"/>
          <a:ext cx="0" cy="0"/>
          <a:chOff x="0" y="0"/>
          <a:chExt cx="0" cy="0"/>
        </a:xfrm>
      </p:grpSpPr>
      <p:sp>
        <p:nvSpPr>
          <p:cNvPr id="779" name="Google Shape;779;p41"/>
          <p:cNvSpPr/>
          <p:nvPr/>
        </p:nvSpPr>
        <p:spPr>
          <a:xfrm>
            <a:off x="3162100" y="2499177"/>
            <a:ext cx="3013200" cy="3678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41"/>
          <p:cNvSpPr txBox="1"/>
          <p:nvPr>
            <p:ph type="ctrTitle"/>
          </p:nvPr>
        </p:nvSpPr>
        <p:spPr>
          <a:xfrm>
            <a:off x="2301400" y="1646300"/>
            <a:ext cx="4734600" cy="99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800"/>
              <a:t>Thank You</a:t>
            </a:r>
            <a:endParaRPr sz="7800"/>
          </a:p>
        </p:txBody>
      </p:sp>
      <p:sp>
        <p:nvSpPr>
          <p:cNvPr id="781" name="Google Shape;781;p41"/>
          <p:cNvSpPr txBox="1"/>
          <p:nvPr/>
        </p:nvSpPr>
        <p:spPr>
          <a:xfrm>
            <a:off x="3065403" y="4081950"/>
            <a:ext cx="3013200" cy="434700"/>
          </a:xfrm>
          <a:prstGeom prst="rect">
            <a:avLst/>
          </a:prstGeom>
          <a:noFill/>
          <a:ln>
            <a:noFill/>
          </a:ln>
        </p:spPr>
        <p:txBody>
          <a:bodyPr anchorCtr="0" anchor="t" bIns="91425" lIns="91425" spcFirstLastPara="1" rIns="91425" wrap="square" tIns="91425">
            <a:noAutofit/>
          </a:bodyPr>
          <a:lstStyle/>
          <a:p>
            <a:pPr indent="0" lvl="0" marL="0" rtl="0" algn="ctr">
              <a:spcBef>
                <a:spcPts val="300"/>
              </a:spcBef>
              <a:spcAft>
                <a:spcPts val="0"/>
              </a:spcAft>
              <a:buNone/>
            </a:pPr>
            <a:r>
              <a:rPr lang="en" sz="1200">
                <a:solidFill>
                  <a:schemeClr val="dk1"/>
                </a:solidFill>
                <a:latin typeface="Archivo"/>
                <a:ea typeface="Archivo"/>
                <a:cs typeface="Archivo"/>
                <a:sym typeface="Archivo"/>
              </a:rPr>
              <a:t>Please keep this slide for attribution</a:t>
            </a:r>
            <a:endParaRPr sz="1200">
              <a:solidFill>
                <a:schemeClr val="dk1"/>
              </a:solidFill>
              <a:latin typeface="Archivo"/>
              <a:ea typeface="Archivo"/>
              <a:cs typeface="Archivo"/>
              <a:sym typeface="Archiv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33"/>
          <p:cNvSpPr/>
          <p:nvPr/>
        </p:nvSpPr>
        <p:spPr>
          <a:xfrm>
            <a:off x="720000" y="883150"/>
            <a:ext cx="3707100" cy="204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33"/>
          <p:cNvSpPr/>
          <p:nvPr/>
        </p:nvSpPr>
        <p:spPr>
          <a:xfrm rot="10800000">
            <a:off x="6025860" y="1693175"/>
            <a:ext cx="850055" cy="770307"/>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accent1"/>
          </a:solidFill>
          <a:ln>
            <a:noFill/>
          </a:ln>
        </p:spPr>
      </p:sp>
      <p:sp>
        <p:nvSpPr>
          <p:cNvPr id="369" name="Google Shape;369;p33"/>
          <p:cNvSpPr/>
          <p:nvPr/>
        </p:nvSpPr>
        <p:spPr>
          <a:xfrm>
            <a:off x="2199935" y="1693175"/>
            <a:ext cx="850055" cy="770307"/>
          </a:xfrm>
          <a:custGeom>
            <a:rect b="b" l="l" r="r" t="t"/>
            <a:pathLst>
              <a:path extrusionOk="0" h="142320" w="157054">
                <a:moveTo>
                  <a:pt x="44337" y="8505"/>
                </a:moveTo>
                <a:cubicBezTo>
                  <a:pt x="57836" y="791"/>
                  <a:pt x="69587" y="-956"/>
                  <a:pt x="84111" y="550"/>
                </a:cubicBezTo>
                <a:cubicBezTo>
                  <a:pt x="98635" y="2057"/>
                  <a:pt x="119728" y="8806"/>
                  <a:pt x="131479" y="17544"/>
                </a:cubicBezTo>
                <a:cubicBezTo>
                  <a:pt x="143231" y="26282"/>
                  <a:pt x="151004" y="40625"/>
                  <a:pt x="154620" y="52979"/>
                </a:cubicBezTo>
                <a:cubicBezTo>
                  <a:pt x="158236" y="65333"/>
                  <a:pt x="157634" y="79193"/>
                  <a:pt x="153174" y="91668"/>
                </a:cubicBezTo>
                <a:cubicBezTo>
                  <a:pt x="148715" y="104143"/>
                  <a:pt x="140338" y="119390"/>
                  <a:pt x="127863" y="127827"/>
                </a:cubicBezTo>
                <a:cubicBezTo>
                  <a:pt x="115388" y="136264"/>
                  <a:pt x="94115" y="142531"/>
                  <a:pt x="78326" y="142290"/>
                </a:cubicBezTo>
                <a:cubicBezTo>
                  <a:pt x="62537" y="142049"/>
                  <a:pt x="45121" y="132828"/>
                  <a:pt x="33128" y="126380"/>
                </a:cubicBezTo>
                <a:cubicBezTo>
                  <a:pt x="21136" y="119932"/>
                  <a:pt x="11373" y="116859"/>
                  <a:pt x="6371" y="103601"/>
                </a:cubicBezTo>
                <a:cubicBezTo>
                  <a:pt x="1369" y="90343"/>
                  <a:pt x="-3211" y="62681"/>
                  <a:pt x="3117" y="46832"/>
                </a:cubicBezTo>
                <a:cubicBezTo>
                  <a:pt x="9445" y="30983"/>
                  <a:pt x="30838" y="16219"/>
                  <a:pt x="44337" y="8505"/>
                </a:cubicBezTo>
                <a:close/>
              </a:path>
            </a:pathLst>
          </a:custGeom>
          <a:solidFill>
            <a:schemeClr val="accent1"/>
          </a:solidFill>
          <a:ln>
            <a:noFill/>
          </a:ln>
        </p:spPr>
      </p:sp>
      <p:sp>
        <p:nvSpPr>
          <p:cNvPr id="370" name="Google Shape;370;p33"/>
          <p:cNvSpPr txBox="1"/>
          <p:nvPr>
            <p:ph idx="7" type="subTitle"/>
          </p:nvPr>
        </p:nvSpPr>
        <p:spPr>
          <a:xfrm>
            <a:off x="1248613" y="2481538"/>
            <a:ext cx="2881800" cy="114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Roles and Responsibilities of Stakeholders</a:t>
            </a:r>
            <a:endParaRPr/>
          </a:p>
        </p:txBody>
      </p:sp>
      <p:sp>
        <p:nvSpPr>
          <p:cNvPr id="371" name="Google Shape;371;p33"/>
          <p:cNvSpPr txBox="1"/>
          <p:nvPr>
            <p:ph idx="8" type="subTitle"/>
          </p:nvPr>
        </p:nvSpPr>
        <p:spPr>
          <a:xfrm>
            <a:off x="5006388" y="2463525"/>
            <a:ext cx="2889000" cy="842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CCA Timeline Overview</a:t>
            </a:r>
            <a:endParaRPr/>
          </a:p>
        </p:txBody>
      </p:sp>
      <p:sp>
        <p:nvSpPr>
          <p:cNvPr id="372" name="Google Shape;372;p33"/>
          <p:cNvSpPr txBox="1"/>
          <p:nvPr>
            <p:ph type="title"/>
          </p:nvPr>
        </p:nvSpPr>
        <p:spPr>
          <a:xfrm>
            <a:off x="2146263" y="1693125"/>
            <a:ext cx="937500" cy="77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01</a:t>
            </a:r>
            <a:endParaRPr/>
          </a:p>
        </p:txBody>
      </p:sp>
      <p:sp>
        <p:nvSpPr>
          <p:cNvPr id="373" name="Google Shape;373;p33"/>
          <p:cNvSpPr txBox="1"/>
          <p:nvPr>
            <p:ph idx="2" type="title"/>
          </p:nvPr>
        </p:nvSpPr>
        <p:spPr>
          <a:xfrm>
            <a:off x="5991038" y="1693125"/>
            <a:ext cx="937500" cy="77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02</a:t>
            </a:r>
            <a:endParaRPr/>
          </a:p>
        </p:txBody>
      </p:sp>
      <p:sp>
        <p:nvSpPr>
          <p:cNvPr id="374" name="Google Shape;374;p33"/>
          <p:cNvSpPr txBox="1"/>
          <p:nvPr>
            <p:ph idx="6" type="title"/>
          </p:nvPr>
        </p:nvSpPr>
        <p:spPr>
          <a:xfrm>
            <a:off x="720000" y="430425"/>
            <a:ext cx="4943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Presentation Overview</a:t>
            </a:r>
            <a:endParaRPr>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34"/>
          <p:cNvSpPr/>
          <p:nvPr/>
        </p:nvSpPr>
        <p:spPr>
          <a:xfrm>
            <a:off x="720000" y="883140"/>
            <a:ext cx="5504400" cy="204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34"/>
          <p:cNvSpPr txBox="1"/>
          <p:nvPr>
            <p:ph idx="1" type="body"/>
          </p:nvPr>
        </p:nvSpPr>
        <p:spPr>
          <a:xfrm>
            <a:off x="720000" y="1401750"/>
            <a:ext cx="4887600" cy="25575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800">
                <a:solidFill>
                  <a:schemeClr val="dk1"/>
                </a:solidFill>
              </a:rPr>
              <a:t>- Supervisor of CCAs</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Refines events/processes (if necessary)</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Manages teacher deployment</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Manages budgets</a:t>
            </a:r>
            <a:endParaRPr sz="1800">
              <a:solidFill>
                <a:schemeClr val="dk1"/>
              </a:solidFill>
            </a:endParaRPr>
          </a:p>
        </p:txBody>
      </p:sp>
      <p:sp>
        <p:nvSpPr>
          <p:cNvPr id="381" name="Google Shape;381;p3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Role of HOD of PE, OE and CCA</a:t>
            </a:r>
            <a:endParaRPr>
              <a:solidFill>
                <a:schemeClr val="accent2"/>
              </a:solidFill>
            </a:endParaRPr>
          </a:p>
        </p:txBody>
      </p:sp>
      <p:grpSp>
        <p:nvGrpSpPr>
          <p:cNvPr id="382" name="Google Shape;382;p34"/>
          <p:cNvGrpSpPr/>
          <p:nvPr/>
        </p:nvGrpSpPr>
        <p:grpSpPr>
          <a:xfrm>
            <a:off x="6000175" y="693734"/>
            <a:ext cx="2297670" cy="4063264"/>
            <a:chOff x="6082963" y="839639"/>
            <a:chExt cx="2132804" cy="3771710"/>
          </a:xfrm>
        </p:grpSpPr>
        <p:grpSp>
          <p:nvGrpSpPr>
            <p:cNvPr id="383" name="Google Shape;383;p34"/>
            <p:cNvGrpSpPr/>
            <p:nvPr/>
          </p:nvGrpSpPr>
          <p:grpSpPr>
            <a:xfrm>
              <a:off x="6083664" y="839639"/>
              <a:ext cx="2132102" cy="3771710"/>
              <a:chOff x="5761698" y="1401750"/>
              <a:chExt cx="1930727" cy="3415476"/>
            </a:xfrm>
          </p:grpSpPr>
          <p:sp>
            <p:nvSpPr>
              <p:cNvPr id="384" name="Google Shape;384;p34"/>
              <p:cNvSpPr/>
              <p:nvPr/>
            </p:nvSpPr>
            <p:spPr>
              <a:xfrm>
                <a:off x="7124601" y="1401750"/>
                <a:ext cx="490799" cy="474522"/>
              </a:xfrm>
              <a:custGeom>
                <a:rect b="b" l="l" r="r" t="t"/>
                <a:pathLst>
                  <a:path extrusionOk="0" h="5335" w="5518">
                    <a:moveTo>
                      <a:pt x="2150" y="0"/>
                    </a:moveTo>
                    <a:cubicBezTo>
                      <a:pt x="2079" y="0"/>
                      <a:pt x="2007" y="31"/>
                      <a:pt x="1948" y="83"/>
                    </a:cubicBezTo>
                    <a:cubicBezTo>
                      <a:pt x="1869" y="152"/>
                      <a:pt x="1820" y="250"/>
                      <a:pt x="1771" y="349"/>
                    </a:cubicBezTo>
                    <a:cubicBezTo>
                      <a:pt x="1545" y="880"/>
                      <a:pt x="1368" y="1421"/>
                      <a:pt x="1269" y="1991"/>
                    </a:cubicBezTo>
                    <a:cubicBezTo>
                      <a:pt x="1023" y="1676"/>
                      <a:pt x="777" y="1470"/>
                      <a:pt x="492" y="1283"/>
                    </a:cubicBezTo>
                    <a:cubicBezTo>
                      <a:pt x="430" y="1236"/>
                      <a:pt x="342" y="1195"/>
                      <a:pt x="260" y="1195"/>
                    </a:cubicBezTo>
                    <a:cubicBezTo>
                      <a:pt x="239" y="1195"/>
                      <a:pt x="217" y="1198"/>
                      <a:pt x="197" y="1204"/>
                    </a:cubicBezTo>
                    <a:cubicBezTo>
                      <a:pt x="89" y="1224"/>
                      <a:pt x="30" y="1332"/>
                      <a:pt x="20" y="1450"/>
                    </a:cubicBezTo>
                    <a:cubicBezTo>
                      <a:pt x="0" y="1558"/>
                      <a:pt x="40" y="1667"/>
                      <a:pt x="79" y="1765"/>
                    </a:cubicBezTo>
                    <a:cubicBezTo>
                      <a:pt x="345" y="2493"/>
                      <a:pt x="679" y="3181"/>
                      <a:pt x="1082" y="3840"/>
                    </a:cubicBezTo>
                    <a:cubicBezTo>
                      <a:pt x="1623" y="4725"/>
                      <a:pt x="2587" y="4892"/>
                      <a:pt x="3256" y="5335"/>
                    </a:cubicBezTo>
                    <a:cubicBezTo>
                      <a:pt x="4062" y="4804"/>
                      <a:pt x="4761" y="4106"/>
                      <a:pt x="5292" y="3289"/>
                    </a:cubicBezTo>
                    <a:cubicBezTo>
                      <a:pt x="5410" y="3102"/>
                      <a:pt x="5518" y="2876"/>
                      <a:pt x="5370" y="2689"/>
                    </a:cubicBezTo>
                    <a:cubicBezTo>
                      <a:pt x="5311" y="2601"/>
                      <a:pt x="5203" y="2562"/>
                      <a:pt x="5095" y="2562"/>
                    </a:cubicBezTo>
                    <a:cubicBezTo>
                      <a:pt x="4859" y="2562"/>
                      <a:pt x="4682" y="2709"/>
                      <a:pt x="4524" y="2857"/>
                    </a:cubicBezTo>
                    <a:cubicBezTo>
                      <a:pt x="4387" y="2965"/>
                      <a:pt x="4269" y="3102"/>
                      <a:pt x="4111" y="3171"/>
                    </a:cubicBezTo>
                    <a:cubicBezTo>
                      <a:pt x="4387" y="2699"/>
                      <a:pt x="4662" y="2286"/>
                      <a:pt x="4879" y="1824"/>
                    </a:cubicBezTo>
                    <a:cubicBezTo>
                      <a:pt x="4928" y="1726"/>
                      <a:pt x="4928" y="1608"/>
                      <a:pt x="4879" y="1509"/>
                    </a:cubicBezTo>
                    <a:cubicBezTo>
                      <a:pt x="4833" y="1406"/>
                      <a:pt x="4747" y="1373"/>
                      <a:pt x="4651" y="1373"/>
                    </a:cubicBezTo>
                    <a:cubicBezTo>
                      <a:pt x="4581" y="1373"/>
                      <a:pt x="4506" y="1390"/>
                      <a:pt x="4436" y="1411"/>
                    </a:cubicBezTo>
                    <a:cubicBezTo>
                      <a:pt x="3993" y="1539"/>
                      <a:pt x="3600" y="1824"/>
                      <a:pt x="3325" y="2198"/>
                    </a:cubicBezTo>
                    <a:cubicBezTo>
                      <a:pt x="3482" y="1804"/>
                      <a:pt x="3639" y="1460"/>
                      <a:pt x="3767" y="1116"/>
                    </a:cubicBezTo>
                    <a:cubicBezTo>
                      <a:pt x="3836" y="899"/>
                      <a:pt x="3875" y="634"/>
                      <a:pt x="3639" y="536"/>
                    </a:cubicBezTo>
                    <a:cubicBezTo>
                      <a:pt x="3606" y="520"/>
                      <a:pt x="3569" y="514"/>
                      <a:pt x="3532" y="514"/>
                    </a:cubicBezTo>
                    <a:cubicBezTo>
                      <a:pt x="3450" y="514"/>
                      <a:pt x="3363" y="547"/>
                      <a:pt x="3295" y="595"/>
                    </a:cubicBezTo>
                    <a:cubicBezTo>
                      <a:pt x="2902" y="890"/>
                      <a:pt x="2558" y="1244"/>
                      <a:pt x="2272" y="1657"/>
                    </a:cubicBezTo>
                    <a:cubicBezTo>
                      <a:pt x="2351" y="1214"/>
                      <a:pt x="2400" y="821"/>
                      <a:pt x="2410" y="437"/>
                    </a:cubicBezTo>
                    <a:cubicBezTo>
                      <a:pt x="2420" y="280"/>
                      <a:pt x="2400" y="83"/>
                      <a:pt x="2253" y="24"/>
                    </a:cubicBezTo>
                    <a:cubicBezTo>
                      <a:pt x="2220" y="8"/>
                      <a:pt x="2185" y="0"/>
                      <a:pt x="215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34"/>
              <p:cNvSpPr/>
              <p:nvPr/>
            </p:nvSpPr>
            <p:spPr>
              <a:xfrm>
                <a:off x="6812315" y="1763399"/>
                <a:ext cx="609807" cy="1202892"/>
              </a:xfrm>
              <a:custGeom>
                <a:rect b="b" l="l" r="r" t="t"/>
                <a:pathLst>
                  <a:path extrusionOk="0" h="13524" w="6856">
                    <a:moveTo>
                      <a:pt x="4918" y="0"/>
                    </a:moveTo>
                    <a:lnTo>
                      <a:pt x="0" y="9589"/>
                    </a:lnTo>
                    <a:lnTo>
                      <a:pt x="2351" y="13523"/>
                    </a:lnTo>
                    <a:lnTo>
                      <a:pt x="6855" y="1033"/>
                    </a:lnTo>
                    <a:lnTo>
                      <a:pt x="4918"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34"/>
              <p:cNvSpPr/>
              <p:nvPr/>
            </p:nvSpPr>
            <p:spPr>
              <a:xfrm>
                <a:off x="5761698" y="2795513"/>
                <a:ext cx="399897" cy="402209"/>
              </a:xfrm>
              <a:custGeom>
                <a:rect b="b" l="l" r="r" t="t"/>
                <a:pathLst>
                  <a:path extrusionOk="0" h="4522" w="4496">
                    <a:moveTo>
                      <a:pt x="2025" y="0"/>
                    </a:moveTo>
                    <a:cubicBezTo>
                      <a:pt x="1701" y="0"/>
                      <a:pt x="1423" y="186"/>
                      <a:pt x="1407" y="542"/>
                    </a:cubicBezTo>
                    <a:cubicBezTo>
                      <a:pt x="1371" y="537"/>
                      <a:pt x="1335" y="534"/>
                      <a:pt x="1301" y="534"/>
                    </a:cubicBezTo>
                    <a:cubicBezTo>
                      <a:pt x="827" y="534"/>
                      <a:pt x="629" y="1024"/>
                      <a:pt x="748" y="1299"/>
                    </a:cubicBezTo>
                    <a:cubicBezTo>
                      <a:pt x="424" y="1398"/>
                      <a:pt x="80" y="1663"/>
                      <a:pt x="247" y="2411"/>
                    </a:cubicBezTo>
                    <a:cubicBezTo>
                      <a:pt x="1" y="2647"/>
                      <a:pt x="11" y="3099"/>
                      <a:pt x="217" y="3384"/>
                    </a:cubicBezTo>
                    <a:cubicBezTo>
                      <a:pt x="681" y="3997"/>
                      <a:pt x="1460" y="4521"/>
                      <a:pt x="2231" y="4521"/>
                    </a:cubicBezTo>
                    <a:cubicBezTo>
                      <a:pt x="2278" y="4521"/>
                      <a:pt x="2325" y="4519"/>
                      <a:pt x="2371" y="4515"/>
                    </a:cubicBezTo>
                    <a:cubicBezTo>
                      <a:pt x="3040" y="3896"/>
                      <a:pt x="3709" y="3217"/>
                      <a:pt x="4102" y="2381"/>
                    </a:cubicBezTo>
                    <a:cubicBezTo>
                      <a:pt x="4348" y="1860"/>
                      <a:pt x="4495" y="1575"/>
                      <a:pt x="4299" y="1142"/>
                    </a:cubicBezTo>
                    <a:cubicBezTo>
                      <a:pt x="4177" y="875"/>
                      <a:pt x="3913" y="769"/>
                      <a:pt x="3677" y="769"/>
                    </a:cubicBezTo>
                    <a:cubicBezTo>
                      <a:pt x="3532" y="769"/>
                      <a:pt x="3398" y="809"/>
                      <a:pt x="3315" y="877"/>
                    </a:cubicBezTo>
                    <a:cubicBezTo>
                      <a:pt x="3030" y="532"/>
                      <a:pt x="2725" y="159"/>
                      <a:pt x="2292" y="41"/>
                    </a:cubicBezTo>
                    <a:cubicBezTo>
                      <a:pt x="2203" y="14"/>
                      <a:pt x="2112" y="0"/>
                      <a:pt x="2025"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34"/>
              <p:cNvSpPr/>
              <p:nvPr/>
            </p:nvSpPr>
            <p:spPr>
              <a:xfrm>
                <a:off x="5845751" y="2844610"/>
                <a:ext cx="168907" cy="166238"/>
              </a:xfrm>
              <a:custGeom>
                <a:rect b="b" l="l" r="r" t="t"/>
                <a:pathLst>
                  <a:path extrusionOk="0" h="1869" w="1899">
                    <a:moveTo>
                      <a:pt x="443" y="0"/>
                    </a:moveTo>
                    <a:lnTo>
                      <a:pt x="0" y="984"/>
                    </a:lnTo>
                    <a:cubicBezTo>
                      <a:pt x="0" y="984"/>
                      <a:pt x="839" y="1869"/>
                      <a:pt x="1364" y="1869"/>
                    </a:cubicBezTo>
                    <a:cubicBezTo>
                      <a:pt x="1479" y="1869"/>
                      <a:pt x="1579" y="1826"/>
                      <a:pt x="1652" y="1721"/>
                    </a:cubicBezTo>
                    <a:cubicBezTo>
                      <a:pt x="1898" y="1377"/>
                      <a:pt x="1397" y="688"/>
                      <a:pt x="983" y="285"/>
                    </a:cubicBezTo>
                    <a:cubicBezTo>
                      <a:pt x="708" y="30"/>
                      <a:pt x="443" y="0"/>
                      <a:pt x="44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34"/>
              <p:cNvSpPr/>
              <p:nvPr/>
            </p:nvSpPr>
            <p:spPr>
              <a:xfrm>
                <a:off x="5845751" y="2844610"/>
                <a:ext cx="168907" cy="204751"/>
              </a:xfrm>
              <a:custGeom>
                <a:rect b="b" l="l" r="r" t="t"/>
                <a:pathLst>
                  <a:path extrusionOk="0" fill="none" h="2302" w="1899">
                    <a:moveTo>
                      <a:pt x="443" y="0"/>
                    </a:moveTo>
                    <a:cubicBezTo>
                      <a:pt x="443" y="0"/>
                      <a:pt x="708" y="30"/>
                      <a:pt x="983" y="285"/>
                    </a:cubicBezTo>
                    <a:cubicBezTo>
                      <a:pt x="1397" y="688"/>
                      <a:pt x="1898" y="1377"/>
                      <a:pt x="1652" y="1721"/>
                    </a:cubicBezTo>
                    <a:cubicBezTo>
                      <a:pt x="1249" y="2301"/>
                      <a:pt x="0" y="984"/>
                      <a:pt x="0" y="984"/>
                    </a:cubicBezTo>
                  </a:path>
                </a:pathLst>
              </a:custGeom>
              <a:solidFill>
                <a:schemeClr val="accent3"/>
              </a:solidFill>
              <a:ln cap="flat" cmpd="sng" w="114300">
                <a:solidFill>
                  <a:schemeClr val="accent3"/>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34"/>
              <p:cNvSpPr/>
              <p:nvPr/>
            </p:nvSpPr>
            <p:spPr>
              <a:xfrm>
                <a:off x="5946348" y="2879566"/>
                <a:ext cx="144358" cy="157344"/>
              </a:xfrm>
              <a:custGeom>
                <a:rect b="b" l="l" r="r" t="t"/>
                <a:pathLst>
                  <a:path extrusionOk="0" h="1769" w="1623">
                    <a:moveTo>
                      <a:pt x="1200" y="0"/>
                    </a:moveTo>
                    <a:cubicBezTo>
                      <a:pt x="1200" y="0"/>
                      <a:pt x="0" y="1269"/>
                      <a:pt x="413" y="1663"/>
                    </a:cubicBezTo>
                    <a:cubicBezTo>
                      <a:pt x="499" y="1738"/>
                      <a:pt x="598" y="1769"/>
                      <a:pt x="702" y="1769"/>
                    </a:cubicBezTo>
                    <a:cubicBezTo>
                      <a:pt x="1123" y="1769"/>
                      <a:pt x="1623" y="1269"/>
                      <a:pt x="1623" y="1269"/>
                    </a:cubicBezTo>
                    <a:lnTo>
                      <a:pt x="1200"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34"/>
              <p:cNvSpPr/>
              <p:nvPr/>
            </p:nvSpPr>
            <p:spPr>
              <a:xfrm>
                <a:off x="5946348" y="2879566"/>
                <a:ext cx="144358" cy="182070"/>
              </a:xfrm>
              <a:custGeom>
                <a:rect b="b" l="l" r="r" t="t"/>
                <a:pathLst>
                  <a:path extrusionOk="0" fill="none" h="2047" w="1623">
                    <a:moveTo>
                      <a:pt x="1200" y="0"/>
                    </a:moveTo>
                    <a:cubicBezTo>
                      <a:pt x="1200" y="0"/>
                      <a:pt x="0" y="1269"/>
                      <a:pt x="413" y="1663"/>
                    </a:cubicBezTo>
                    <a:cubicBezTo>
                      <a:pt x="846" y="2046"/>
                      <a:pt x="1623" y="1269"/>
                      <a:pt x="1623" y="1269"/>
                    </a:cubicBezTo>
                  </a:path>
                </a:pathLst>
              </a:custGeom>
              <a:solidFill>
                <a:schemeClr val="accent3"/>
              </a:solidFill>
              <a:ln cap="flat" cmpd="sng" w="114300">
                <a:solidFill>
                  <a:schemeClr val="accent3"/>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34"/>
              <p:cNvSpPr/>
              <p:nvPr/>
            </p:nvSpPr>
            <p:spPr>
              <a:xfrm>
                <a:off x="5815955" y="2910163"/>
                <a:ext cx="158411" cy="167661"/>
              </a:xfrm>
              <a:custGeom>
                <a:rect b="b" l="l" r="r" t="t"/>
                <a:pathLst>
                  <a:path extrusionOk="0" h="1885" w="1781">
                    <a:moveTo>
                      <a:pt x="325" y="1"/>
                    </a:moveTo>
                    <a:lnTo>
                      <a:pt x="1" y="1141"/>
                    </a:lnTo>
                    <a:cubicBezTo>
                      <a:pt x="1" y="1141"/>
                      <a:pt x="724" y="1884"/>
                      <a:pt x="1220" y="1884"/>
                    </a:cubicBezTo>
                    <a:cubicBezTo>
                      <a:pt x="1344" y="1884"/>
                      <a:pt x="1454" y="1838"/>
                      <a:pt x="1535" y="1722"/>
                    </a:cubicBezTo>
                    <a:cubicBezTo>
                      <a:pt x="1781" y="1378"/>
                      <a:pt x="1279" y="689"/>
                      <a:pt x="866" y="286"/>
                    </a:cubicBezTo>
                    <a:cubicBezTo>
                      <a:pt x="591" y="30"/>
                      <a:pt x="325" y="1"/>
                      <a:pt x="32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34"/>
              <p:cNvSpPr/>
              <p:nvPr/>
            </p:nvSpPr>
            <p:spPr>
              <a:xfrm>
                <a:off x="5815955" y="2910163"/>
                <a:ext cx="158411" cy="204751"/>
              </a:xfrm>
              <a:custGeom>
                <a:rect b="b" l="l" r="r" t="t"/>
                <a:pathLst>
                  <a:path extrusionOk="0" fill="none" h="2302" w="1781">
                    <a:moveTo>
                      <a:pt x="325" y="1"/>
                    </a:moveTo>
                    <a:cubicBezTo>
                      <a:pt x="325" y="1"/>
                      <a:pt x="591" y="30"/>
                      <a:pt x="866" y="286"/>
                    </a:cubicBezTo>
                    <a:cubicBezTo>
                      <a:pt x="1279" y="689"/>
                      <a:pt x="1781" y="1378"/>
                      <a:pt x="1535" y="1722"/>
                    </a:cubicBezTo>
                    <a:cubicBezTo>
                      <a:pt x="1132" y="2302"/>
                      <a:pt x="1" y="1141"/>
                      <a:pt x="1" y="1141"/>
                    </a:cubicBezTo>
                  </a:path>
                </a:pathLst>
              </a:custGeom>
              <a:solidFill>
                <a:schemeClr val="accent3"/>
              </a:solidFill>
              <a:ln cap="flat" cmpd="sng" w="114300">
                <a:solidFill>
                  <a:schemeClr val="accent3"/>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34"/>
              <p:cNvSpPr/>
              <p:nvPr/>
            </p:nvSpPr>
            <p:spPr>
              <a:xfrm>
                <a:off x="5788826" y="3005422"/>
                <a:ext cx="154942" cy="121855"/>
              </a:xfrm>
              <a:custGeom>
                <a:rect b="b" l="l" r="r" t="t"/>
                <a:pathLst>
                  <a:path extrusionOk="0" h="1370" w="1742">
                    <a:moveTo>
                      <a:pt x="309" y="0"/>
                    </a:moveTo>
                    <a:cubicBezTo>
                      <a:pt x="97" y="0"/>
                      <a:pt x="1" y="139"/>
                      <a:pt x="1" y="139"/>
                    </a:cubicBezTo>
                    <a:lnTo>
                      <a:pt x="315" y="1005"/>
                    </a:lnTo>
                    <a:cubicBezTo>
                      <a:pt x="315" y="1005"/>
                      <a:pt x="821" y="1370"/>
                      <a:pt x="1200" y="1370"/>
                    </a:cubicBezTo>
                    <a:cubicBezTo>
                      <a:pt x="1322" y="1370"/>
                      <a:pt x="1431" y="1332"/>
                      <a:pt x="1505" y="1231"/>
                    </a:cubicBezTo>
                    <a:cubicBezTo>
                      <a:pt x="1741" y="897"/>
                      <a:pt x="935" y="248"/>
                      <a:pt x="650" y="100"/>
                    </a:cubicBezTo>
                    <a:cubicBezTo>
                      <a:pt x="514" y="26"/>
                      <a:pt x="401" y="0"/>
                      <a:pt x="309"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34"/>
              <p:cNvSpPr/>
              <p:nvPr/>
            </p:nvSpPr>
            <p:spPr>
              <a:xfrm>
                <a:off x="5788826" y="2992436"/>
                <a:ext cx="154942" cy="159300"/>
              </a:xfrm>
              <a:custGeom>
                <a:rect b="b" l="l" r="r" t="t"/>
                <a:pathLst>
                  <a:path extrusionOk="0" fill="none" h="1791" w="1742">
                    <a:moveTo>
                      <a:pt x="1" y="285"/>
                    </a:moveTo>
                    <a:cubicBezTo>
                      <a:pt x="1" y="285"/>
                      <a:pt x="197" y="0"/>
                      <a:pt x="650" y="246"/>
                    </a:cubicBezTo>
                    <a:cubicBezTo>
                      <a:pt x="935" y="394"/>
                      <a:pt x="1741" y="1043"/>
                      <a:pt x="1505" y="1377"/>
                    </a:cubicBezTo>
                    <a:cubicBezTo>
                      <a:pt x="1201" y="1790"/>
                      <a:pt x="315" y="1151"/>
                      <a:pt x="315" y="1151"/>
                    </a:cubicBezTo>
                  </a:path>
                </a:pathLst>
              </a:custGeom>
              <a:solidFill>
                <a:schemeClr val="accent3"/>
              </a:solidFill>
              <a:ln cap="flat" cmpd="sng" w="114300">
                <a:solidFill>
                  <a:schemeClr val="accent3"/>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34"/>
              <p:cNvSpPr/>
              <p:nvPr/>
            </p:nvSpPr>
            <p:spPr>
              <a:xfrm>
                <a:off x="5958533" y="2887393"/>
                <a:ext cx="531091" cy="466961"/>
              </a:xfrm>
              <a:custGeom>
                <a:rect b="b" l="l" r="r" t="t"/>
                <a:pathLst>
                  <a:path extrusionOk="0" h="5250" w="5971">
                    <a:moveTo>
                      <a:pt x="5016" y="1"/>
                    </a:moveTo>
                    <a:lnTo>
                      <a:pt x="3541" y="2430"/>
                    </a:lnTo>
                    <a:lnTo>
                      <a:pt x="1387" y="1889"/>
                    </a:lnTo>
                    <a:lnTo>
                      <a:pt x="1" y="3443"/>
                    </a:lnTo>
                    <a:lnTo>
                      <a:pt x="3158" y="5066"/>
                    </a:lnTo>
                    <a:cubicBezTo>
                      <a:pt x="3394" y="5189"/>
                      <a:pt x="3647" y="5250"/>
                      <a:pt x="3898" y="5250"/>
                    </a:cubicBezTo>
                    <a:cubicBezTo>
                      <a:pt x="4346" y="5250"/>
                      <a:pt x="4787" y="5058"/>
                      <a:pt x="5115" y="4692"/>
                    </a:cubicBezTo>
                    <a:lnTo>
                      <a:pt x="5970" y="3748"/>
                    </a:lnTo>
                    <a:lnTo>
                      <a:pt x="5016"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34"/>
              <p:cNvSpPr/>
              <p:nvPr/>
            </p:nvSpPr>
            <p:spPr>
              <a:xfrm>
                <a:off x="6822811" y="2463216"/>
                <a:ext cx="393760" cy="610607"/>
              </a:xfrm>
              <a:custGeom>
                <a:rect b="b" l="l" r="r" t="t"/>
                <a:pathLst>
                  <a:path extrusionOk="0" h="6865" w="4427">
                    <a:moveTo>
                      <a:pt x="1594" y="0"/>
                    </a:moveTo>
                    <a:lnTo>
                      <a:pt x="0" y="3747"/>
                    </a:lnTo>
                    <a:lnTo>
                      <a:pt x="1554" y="6865"/>
                    </a:lnTo>
                    <a:lnTo>
                      <a:pt x="4426" y="2950"/>
                    </a:lnTo>
                    <a:lnTo>
                      <a:pt x="1594"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34"/>
              <p:cNvSpPr/>
              <p:nvPr/>
            </p:nvSpPr>
            <p:spPr>
              <a:xfrm>
                <a:off x="6248938" y="2811345"/>
                <a:ext cx="317623" cy="444458"/>
              </a:xfrm>
              <a:custGeom>
                <a:rect b="b" l="l" r="r" t="t"/>
                <a:pathLst>
                  <a:path extrusionOk="0" h="4997" w="3571">
                    <a:moveTo>
                      <a:pt x="2204" y="0"/>
                    </a:moveTo>
                    <a:lnTo>
                      <a:pt x="1" y="2685"/>
                    </a:lnTo>
                    <a:lnTo>
                      <a:pt x="2902" y="4996"/>
                    </a:lnTo>
                    <a:lnTo>
                      <a:pt x="3571" y="2174"/>
                    </a:lnTo>
                    <a:lnTo>
                      <a:pt x="3177" y="167"/>
                    </a:lnTo>
                    <a:lnTo>
                      <a:pt x="2204"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34"/>
              <p:cNvSpPr/>
              <p:nvPr/>
            </p:nvSpPr>
            <p:spPr>
              <a:xfrm>
                <a:off x="7095694" y="3715823"/>
                <a:ext cx="475144" cy="469274"/>
              </a:xfrm>
              <a:custGeom>
                <a:rect b="b" l="l" r="r" t="t"/>
                <a:pathLst>
                  <a:path extrusionOk="0" h="5276" w="5342">
                    <a:moveTo>
                      <a:pt x="3659" y="0"/>
                    </a:moveTo>
                    <a:lnTo>
                      <a:pt x="1" y="1377"/>
                    </a:lnTo>
                    <a:cubicBezTo>
                      <a:pt x="1" y="1377"/>
                      <a:pt x="512" y="2676"/>
                      <a:pt x="1063" y="3423"/>
                    </a:cubicBezTo>
                    <a:cubicBezTo>
                      <a:pt x="1728" y="4301"/>
                      <a:pt x="2711" y="5276"/>
                      <a:pt x="3852" y="5276"/>
                    </a:cubicBezTo>
                    <a:cubicBezTo>
                      <a:pt x="4027" y="5276"/>
                      <a:pt x="4205" y="5253"/>
                      <a:pt x="4387" y="5203"/>
                    </a:cubicBezTo>
                    <a:cubicBezTo>
                      <a:pt x="4387" y="5203"/>
                      <a:pt x="5341" y="3443"/>
                      <a:pt x="4495" y="1377"/>
                    </a:cubicBezTo>
                    <a:cubicBezTo>
                      <a:pt x="4309" y="925"/>
                      <a:pt x="4043" y="473"/>
                      <a:pt x="3659"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34"/>
              <p:cNvSpPr/>
              <p:nvPr/>
            </p:nvSpPr>
            <p:spPr>
              <a:xfrm>
                <a:off x="7190242" y="3838300"/>
                <a:ext cx="380596" cy="346797"/>
              </a:xfrm>
              <a:custGeom>
                <a:rect b="b" l="l" r="r" t="t"/>
                <a:pathLst>
                  <a:path extrusionOk="0" h="3899" w="4279">
                    <a:moveTo>
                      <a:pt x="3423" y="0"/>
                    </a:moveTo>
                    <a:lnTo>
                      <a:pt x="3423" y="0"/>
                    </a:lnTo>
                    <a:cubicBezTo>
                      <a:pt x="4219" y="2528"/>
                      <a:pt x="3226" y="3462"/>
                      <a:pt x="3226" y="3462"/>
                    </a:cubicBezTo>
                    <a:cubicBezTo>
                      <a:pt x="3153" y="3471"/>
                      <a:pt x="3080" y="3475"/>
                      <a:pt x="3005" y="3475"/>
                    </a:cubicBezTo>
                    <a:cubicBezTo>
                      <a:pt x="1975" y="3475"/>
                      <a:pt x="761" y="2688"/>
                      <a:pt x="0" y="2046"/>
                    </a:cubicBezTo>
                    <a:lnTo>
                      <a:pt x="0" y="2046"/>
                    </a:lnTo>
                    <a:cubicBezTo>
                      <a:pt x="665" y="2924"/>
                      <a:pt x="1648" y="3899"/>
                      <a:pt x="2789" y="3899"/>
                    </a:cubicBezTo>
                    <a:cubicBezTo>
                      <a:pt x="2964" y="3899"/>
                      <a:pt x="3142" y="3876"/>
                      <a:pt x="3324" y="3826"/>
                    </a:cubicBezTo>
                    <a:cubicBezTo>
                      <a:pt x="3324" y="3826"/>
                      <a:pt x="4278" y="2066"/>
                      <a:pt x="342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34"/>
              <p:cNvSpPr/>
              <p:nvPr/>
            </p:nvSpPr>
            <p:spPr>
              <a:xfrm>
                <a:off x="6165864" y="4508676"/>
                <a:ext cx="441879" cy="308550"/>
              </a:xfrm>
              <a:custGeom>
                <a:rect b="b" l="l" r="r" t="t"/>
                <a:pathLst>
                  <a:path extrusionOk="0" h="3469" w="4968">
                    <a:moveTo>
                      <a:pt x="1464" y="0"/>
                    </a:moveTo>
                    <a:cubicBezTo>
                      <a:pt x="895" y="0"/>
                      <a:pt x="533" y="173"/>
                      <a:pt x="305" y="351"/>
                    </a:cubicBezTo>
                    <a:cubicBezTo>
                      <a:pt x="79" y="528"/>
                      <a:pt x="1" y="725"/>
                      <a:pt x="1" y="725"/>
                    </a:cubicBezTo>
                    <a:lnTo>
                      <a:pt x="4397" y="3468"/>
                    </a:lnTo>
                    <a:lnTo>
                      <a:pt x="4554" y="3105"/>
                    </a:lnTo>
                    <a:lnTo>
                      <a:pt x="4908" y="2219"/>
                    </a:lnTo>
                    <a:lnTo>
                      <a:pt x="4967" y="1659"/>
                    </a:lnTo>
                    <a:lnTo>
                      <a:pt x="2213" y="85"/>
                    </a:lnTo>
                    <a:cubicBezTo>
                      <a:pt x="1931" y="25"/>
                      <a:pt x="1682" y="0"/>
                      <a:pt x="1464"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34"/>
              <p:cNvSpPr/>
              <p:nvPr/>
            </p:nvSpPr>
            <p:spPr>
              <a:xfrm>
                <a:off x="6165864" y="4539807"/>
                <a:ext cx="405144" cy="277419"/>
              </a:xfrm>
              <a:custGeom>
                <a:rect b="b" l="l" r="r" t="t"/>
                <a:pathLst>
                  <a:path extrusionOk="0" h="3119" w="4555">
                    <a:moveTo>
                      <a:pt x="305" y="1"/>
                    </a:moveTo>
                    <a:cubicBezTo>
                      <a:pt x="79" y="178"/>
                      <a:pt x="1" y="375"/>
                      <a:pt x="1" y="375"/>
                    </a:cubicBezTo>
                    <a:lnTo>
                      <a:pt x="4397" y="3118"/>
                    </a:lnTo>
                    <a:lnTo>
                      <a:pt x="4554" y="2755"/>
                    </a:lnTo>
                    <a:lnTo>
                      <a:pt x="305"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34"/>
              <p:cNvSpPr/>
              <p:nvPr/>
            </p:nvSpPr>
            <p:spPr>
              <a:xfrm>
                <a:off x="6358341" y="3701859"/>
                <a:ext cx="495157" cy="971013"/>
              </a:xfrm>
              <a:custGeom>
                <a:rect b="b" l="l" r="r" t="t"/>
                <a:pathLst>
                  <a:path extrusionOk="0" h="10917" w="5567">
                    <a:moveTo>
                      <a:pt x="1879" y="0"/>
                    </a:moveTo>
                    <a:lnTo>
                      <a:pt x="1780" y="482"/>
                    </a:lnTo>
                    <a:lnTo>
                      <a:pt x="1407" y="2321"/>
                    </a:lnTo>
                    <a:lnTo>
                      <a:pt x="1112" y="3826"/>
                    </a:lnTo>
                    <a:lnTo>
                      <a:pt x="0" y="9245"/>
                    </a:lnTo>
                    <a:lnTo>
                      <a:pt x="2665" y="10917"/>
                    </a:lnTo>
                    <a:lnTo>
                      <a:pt x="4377" y="5557"/>
                    </a:lnTo>
                    <a:lnTo>
                      <a:pt x="5045" y="3491"/>
                    </a:lnTo>
                    <a:lnTo>
                      <a:pt x="5567" y="1859"/>
                    </a:lnTo>
                    <a:lnTo>
                      <a:pt x="3206" y="669"/>
                    </a:lnTo>
                    <a:lnTo>
                      <a:pt x="1879"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34"/>
              <p:cNvSpPr/>
              <p:nvPr/>
            </p:nvSpPr>
            <p:spPr>
              <a:xfrm>
                <a:off x="6457158" y="3908300"/>
                <a:ext cx="349999" cy="287826"/>
              </a:xfrm>
              <a:custGeom>
                <a:rect b="b" l="l" r="r" t="t"/>
                <a:pathLst>
                  <a:path extrusionOk="0" h="3236" w="3935">
                    <a:moveTo>
                      <a:pt x="296" y="0"/>
                    </a:moveTo>
                    <a:lnTo>
                      <a:pt x="1" y="1505"/>
                    </a:lnTo>
                    <a:lnTo>
                      <a:pt x="3266" y="3236"/>
                    </a:lnTo>
                    <a:lnTo>
                      <a:pt x="3934" y="1170"/>
                    </a:lnTo>
                    <a:lnTo>
                      <a:pt x="296"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34"/>
              <p:cNvSpPr/>
              <p:nvPr/>
            </p:nvSpPr>
            <p:spPr>
              <a:xfrm>
                <a:off x="7164003" y="3555723"/>
                <a:ext cx="528422" cy="464560"/>
              </a:xfrm>
              <a:custGeom>
                <a:rect b="b" l="l" r="r" t="t"/>
                <a:pathLst>
                  <a:path extrusionOk="0" h="5223" w="5941">
                    <a:moveTo>
                      <a:pt x="3049" y="1"/>
                    </a:moveTo>
                    <a:lnTo>
                      <a:pt x="0" y="3649"/>
                    </a:lnTo>
                    <a:lnTo>
                      <a:pt x="1918" y="4603"/>
                    </a:lnTo>
                    <a:lnTo>
                      <a:pt x="2705" y="4997"/>
                    </a:lnTo>
                    <a:cubicBezTo>
                      <a:pt x="3000" y="5144"/>
                      <a:pt x="3314" y="5223"/>
                      <a:pt x="3629" y="5223"/>
                    </a:cubicBezTo>
                    <a:cubicBezTo>
                      <a:pt x="4298" y="5223"/>
                      <a:pt x="4937" y="4918"/>
                      <a:pt x="5330" y="4348"/>
                    </a:cubicBezTo>
                    <a:cubicBezTo>
                      <a:pt x="5940" y="3472"/>
                      <a:pt x="5783" y="2292"/>
                      <a:pt x="4967" y="1604"/>
                    </a:cubicBezTo>
                    <a:lnTo>
                      <a:pt x="3737" y="571"/>
                    </a:lnTo>
                    <a:lnTo>
                      <a:pt x="3049"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34"/>
              <p:cNvSpPr/>
              <p:nvPr/>
            </p:nvSpPr>
            <p:spPr>
              <a:xfrm>
                <a:off x="7163114" y="3554833"/>
                <a:ext cx="332476" cy="410392"/>
              </a:xfrm>
              <a:custGeom>
                <a:rect b="b" l="l" r="r" t="t"/>
                <a:pathLst>
                  <a:path extrusionOk="0" h="4614" w="3738">
                    <a:moveTo>
                      <a:pt x="3049" y="1"/>
                    </a:moveTo>
                    <a:lnTo>
                      <a:pt x="0" y="3669"/>
                    </a:lnTo>
                    <a:lnTo>
                      <a:pt x="1928" y="4613"/>
                    </a:lnTo>
                    <a:lnTo>
                      <a:pt x="3737" y="581"/>
                    </a:lnTo>
                    <a:lnTo>
                      <a:pt x="3049"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34"/>
              <p:cNvSpPr/>
              <p:nvPr/>
            </p:nvSpPr>
            <p:spPr>
              <a:xfrm>
                <a:off x="6407260" y="3303832"/>
                <a:ext cx="1084862" cy="796058"/>
              </a:xfrm>
              <a:custGeom>
                <a:rect b="b" l="l" r="r" t="t"/>
                <a:pathLst>
                  <a:path extrusionOk="0" h="8950" w="12197">
                    <a:moveTo>
                      <a:pt x="8449" y="0"/>
                    </a:moveTo>
                    <a:lnTo>
                      <a:pt x="5449" y="276"/>
                    </a:lnTo>
                    <a:lnTo>
                      <a:pt x="2410" y="551"/>
                    </a:lnTo>
                    <a:lnTo>
                      <a:pt x="1604" y="1908"/>
                    </a:lnTo>
                    <a:lnTo>
                      <a:pt x="1152" y="2666"/>
                    </a:lnTo>
                    <a:lnTo>
                      <a:pt x="906" y="3698"/>
                    </a:lnTo>
                    <a:lnTo>
                      <a:pt x="1" y="7622"/>
                    </a:lnTo>
                    <a:lnTo>
                      <a:pt x="4879" y="8950"/>
                    </a:lnTo>
                    <a:lnTo>
                      <a:pt x="5931" y="5272"/>
                    </a:lnTo>
                    <a:lnTo>
                      <a:pt x="9383" y="7376"/>
                    </a:lnTo>
                    <a:lnTo>
                      <a:pt x="12196" y="2961"/>
                    </a:lnTo>
                    <a:lnTo>
                      <a:pt x="8636" y="148"/>
                    </a:lnTo>
                    <a:lnTo>
                      <a:pt x="8449"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34"/>
              <p:cNvSpPr/>
              <p:nvPr/>
            </p:nvSpPr>
            <p:spPr>
              <a:xfrm>
                <a:off x="6487755" y="3303832"/>
                <a:ext cx="687634" cy="329008"/>
              </a:xfrm>
              <a:custGeom>
                <a:rect b="b" l="l" r="r" t="t"/>
                <a:pathLst>
                  <a:path extrusionOk="0" h="3699" w="7731">
                    <a:moveTo>
                      <a:pt x="7544" y="0"/>
                    </a:moveTo>
                    <a:lnTo>
                      <a:pt x="4544" y="276"/>
                    </a:lnTo>
                    <a:lnTo>
                      <a:pt x="699" y="1908"/>
                    </a:lnTo>
                    <a:lnTo>
                      <a:pt x="247" y="2666"/>
                    </a:lnTo>
                    <a:lnTo>
                      <a:pt x="1" y="3698"/>
                    </a:lnTo>
                    <a:lnTo>
                      <a:pt x="7731" y="148"/>
                    </a:lnTo>
                    <a:lnTo>
                      <a:pt x="7544"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34"/>
              <p:cNvSpPr/>
              <p:nvPr/>
            </p:nvSpPr>
            <p:spPr>
              <a:xfrm>
                <a:off x="6444083" y="2780748"/>
                <a:ext cx="721700" cy="758434"/>
              </a:xfrm>
              <a:custGeom>
                <a:rect b="b" l="l" r="r" t="t"/>
                <a:pathLst>
                  <a:path extrusionOk="0" h="8527" w="8114">
                    <a:moveTo>
                      <a:pt x="5291" y="0"/>
                    </a:moveTo>
                    <a:lnTo>
                      <a:pt x="423" y="315"/>
                    </a:lnTo>
                    <a:cubicBezTo>
                      <a:pt x="423" y="315"/>
                      <a:pt x="216" y="1200"/>
                      <a:pt x="98" y="2478"/>
                    </a:cubicBezTo>
                    <a:cubicBezTo>
                      <a:pt x="69" y="2793"/>
                      <a:pt x="30" y="3147"/>
                      <a:pt x="20" y="3521"/>
                    </a:cubicBezTo>
                    <a:cubicBezTo>
                      <a:pt x="10" y="3786"/>
                      <a:pt x="0" y="4062"/>
                      <a:pt x="0" y="4347"/>
                    </a:cubicBezTo>
                    <a:cubicBezTo>
                      <a:pt x="0" y="4750"/>
                      <a:pt x="10" y="5183"/>
                      <a:pt x="39" y="5596"/>
                    </a:cubicBezTo>
                    <a:cubicBezTo>
                      <a:pt x="69" y="5960"/>
                      <a:pt x="118" y="6314"/>
                      <a:pt x="177" y="6668"/>
                    </a:cubicBezTo>
                    <a:cubicBezTo>
                      <a:pt x="246" y="6993"/>
                      <a:pt x="315" y="7307"/>
                      <a:pt x="403" y="7612"/>
                    </a:cubicBezTo>
                    <a:cubicBezTo>
                      <a:pt x="492" y="7937"/>
                      <a:pt x="600" y="8232"/>
                      <a:pt x="738" y="8527"/>
                    </a:cubicBezTo>
                    <a:lnTo>
                      <a:pt x="8114" y="5921"/>
                    </a:lnTo>
                    <a:cubicBezTo>
                      <a:pt x="8114" y="5921"/>
                      <a:pt x="8015" y="5822"/>
                      <a:pt x="7868" y="5645"/>
                    </a:cubicBezTo>
                    <a:cubicBezTo>
                      <a:pt x="7720" y="5478"/>
                      <a:pt x="7524" y="5232"/>
                      <a:pt x="7297" y="4908"/>
                    </a:cubicBezTo>
                    <a:cubicBezTo>
                      <a:pt x="7130" y="4662"/>
                      <a:pt x="6934" y="4367"/>
                      <a:pt x="6747" y="4052"/>
                    </a:cubicBezTo>
                    <a:cubicBezTo>
                      <a:pt x="6589" y="3777"/>
                      <a:pt x="6422" y="3482"/>
                      <a:pt x="6275" y="3167"/>
                    </a:cubicBezTo>
                    <a:cubicBezTo>
                      <a:pt x="6166" y="2931"/>
                      <a:pt x="6068" y="2695"/>
                      <a:pt x="5970" y="2449"/>
                    </a:cubicBezTo>
                    <a:cubicBezTo>
                      <a:pt x="5881" y="2213"/>
                      <a:pt x="5803" y="1967"/>
                      <a:pt x="5714" y="1721"/>
                    </a:cubicBezTo>
                    <a:cubicBezTo>
                      <a:pt x="5537" y="1200"/>
                      <a:pt x="5389" y="620"/>
                      <a:pt x="5291"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34"/>
              <p:cNvSpPr/>
              <p:nvPr/>
            </p:nvSpPr>
            <p:spPr>
              <a:xfrm>
                <a:off x="6527158" y="2800850"/>
                <a:ext cx="321981" cy="148004"/>
              </a:xfrm>
              <a:custGeom>
                <a:rect b="b" l="l" r="r" t="t"/>
                <a:pathLst>
                  <a:path extrusionOk="0" h="1664" w="3620">
                    <a:moveTo>
                      <a:pt x="0" y="0"/>
                    </a:moveTo>
                    <a:cubicBezTo>
                      <a:pt x="0" y="0"/>
                      <a:pt x="364" y="649"/>
                      <a:pt x="836" y="1131"/>
                    </a:cubicBezTo>
                    <a:cubicBezTo>
                      <a:pt x="1120" y="1425"/>
                      <a:pt x="1432" y="1663"/>
                      <a:pt x="1735" y="1663"/>
                    </a:cubicBezTo>
                    <a:cubicBezTo>
                      <a:pt x="1747" y="1663"/>
                      <a:pt x="1759" y="1663"/>
                      <a:pt x="1771" y="1662"/>
                    </a:cubicBezTo>
                    <a:cubicBezTo>
                      <a:pt x="2134" y="1623"/>
                      <a:pt x="2557" y="1269"/>
                      <a:pt x="2911" y="885"/>
                    </a:cubicBezTo>
                    <a:cubicBezTo>
                      <a:pt x="3315" y="453"/>
                      <a:pt x="3620" y="0"/>
                      <a:pt x="362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34"/>
              <p:cNvSpPr/>
              <p:nvPr/>
            </p:nvSpPr>
            <p:spPr>
              <a:xfrm>
                <a:off x="6528047" y="2800850"/>
                <a:ext cx="321091" cy="101308"/>
              </a:xfrm>
              <a:custGeom>
                <a:rect b="b" l="l" r="r" t="t"/>
                <a:pathLst>
                  <a:path extrusionOk="0" h="1139" w="3610">
                    <a:moveTo>
                      <a:pt x="0" y="0"/>
                    </a:moveTo>
                    <a:cubicBezTo>
                      <a:pt x="0" y="0"/>
                      <a:pt x="364" y="649"/>
                      <a:pt x="836" y="1131"/>
                    </a:cubicBezTo>
                    <a:cubicBezTo>
                      <a:pt x="922" y="1136"/>
                      <a:pt x="1008" y="1138"/>
                      <a:pt x="1094" y="1138"/>
                    </a:cubicBezTo>
                    <a:cubicBezTo>
                      <a:pt x="1740" y="1138"/>
                      <a:pt x="2389" y="1016"/>
                      <a:pt x="2901" y="885"/>
                    </a:cubicBezTo>
                    <a:cubicBezTo>
                      <a:pt x="3305" y="453"/>
                      <a:pt x="3610" y="0"/>
                      <a:pt x="361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34"/>
              <p:cNvSpPr/>
              <p:nvPr/>
            </p:nvSpPr>
            <p:spPr>
              <a:xfrm>
                <a:off x="6458937" y="3216310"/>
                <a:ext cx="682386" cy="241575"/>
              </a:xfrm>
              <a:custGeom>
                <a:rect b="b" l="l" r="r" t="t"/>
                <a:pathLst>
                  <a:path extrusionOk="0" h="2716" w="7672">
                    <a:moveTo>
                      <a:pt x="7111" y="1"/>
                    </a:moveTo>
                    <a:lnTo>
                      <a:pt x="0" y="1771"/>
                    </a:lnTo>
                    <a:cubicBezTo>
                      <a:pt x="59" y="2096"/>
                      <a:pt x="138" y="2410"/>
                      <a:pt x="226" y="2715"/>
                    </a:cubicBezTo>
                    <a:lnTo>
                      <a:pt x="7671" y="729"/>
                    </a:lnTo>
                    <a:cubicBezTo>
                      <a:pt x="7524" y="552"/>
                      <a:pt x="7327" y="306"/>
                      <a:pt x="7111"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34"/>
              <p:cNvSpPr/>
              <p:nvPr/>
            </p:nvSpPr>
            <p:spPr>
              <a:xfrm>
                <a:off x="6442305" y="3060657"/>
                <a:ext cx="599311" cy="217915"/>
              </a:xfrm>
              <a:custGeom>
                <a:rect b="b" l="l" r="r" t="t"/>
                <a:pathLst>
                  <a:path extrusionOk="0" h="2450" w="6738">
                    <a:moveTo>
                      <a:pt x="6275" y="0"/>
                    </a:moveTo>
                    <a:lnTo>
                      <a:pt x="0" y="1200"/>
                    </a:lnTo>
                    <a:cubicBezTo>
                      <a:pt x="0" y="1603"/>
                      <a:pt x="20" y="2036"/>
                      <a:pt x="50" y="2449"/>
                    </a:cubicBezTo>
                    <a:lnTo>
                      <a:pt x="6737" y="885"/>
                    </a:lnTo>
                    <a:cubicBezTo>
                      <a:pt x="6590" y="620"/>
                      <a:pt x="6432" y="325"/>
                      <a:pt x="6275"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34"/>
              <p:cNvSpPr/>
              <p:nvPr/>
            </p:nvSpPr>
            <p:spPr>
              <a:xfrm>
                <a:off x="6444884" y="2933822"/>
                <a:ext cx="529312" cy="160101"/>
              </a:xfrm>
              <a:custGeom>
                <a:rect b="b" l="l" r="r" t="t"/>
                <a:pathLst>
                  <a:path extrusionOk="0" h="1800" w="5951">
                    <a:moveTo>
                      <a:pt x="5676" y="0"/>
                    </a:moveTo>
                    <a:lnTo>
                      <a:pt x="70" y="757"/>
                    </a:lnTo>
                    <a:cubicBezTo>
                      <a:pt x="50" y="1072"/>
                      <a:pt x="11" y="1426"/>
                      <a:pt x="1" y="1800"/>
                    </a:cubicBezTo>
                    <a:lnTo>
                      <a:pt x="5951" y="718"/>
                    </a:lnTo>
                    <a:cubicBezTo>
                      <a:pt x="5853" y="502"/>
                      <a:pt x="5764" y="256"/>
                      <a:pt x="5676"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34"/>
              <p:cNvSpPr/>
              <p:nvPr/>
            </p:nvSpPr>
            <p:spPr>
              <a:xfrm>
                <a:off x="6034670" y="2403801"/>
                <a:ext cx="310596" cy="251448"/>
              </a:xfrm>
              <a:custGeom>
                <a:rect b="b" l="l" r="r" t="t"/>
                <a:pathLst>
                  <a:path extrusionOk="0" h="2827" w="3492">
                    <a:moveTo>
                      <a:pt x="1620" y="0"/>
                    </a:moveTo>
                    <a:cubicBezTo>
                      <a:pt x="996" y="0"/>
                      <a:pt x="435" y="345"/>
                      <a:pt x="246" y="904"/>
                    </a:cubicBezTo>
                    <a:cubicBezTo>
                      <a:pt x="0" y="1632"/>
                      <a:pt x="472" y="2448"/>
                      <a:pt x="1299" y="2733"/>
                    </a:cubicBezTo>
                    <a:cubicBezTo>
                      <a:pt x="1488" y="2797"/>
                      <a:pt x="1680" y="2827"/>
                      <a:pt x="1867" y="2827"/>
                    </a:cubicBezTo>
                    <a:cubicBezTo>
                      <a:pt x="2493" y="2827"/>
                      <a:pt x="3056" y="2488"/>
                      <a:pt x="3246" y="1927"/>
                    </a:cubicBezTo>
                    <a:cubicBezTo>
                      <a:pt x="3492" y="1199"/>
                      <a:pt x="3020" y="383"/>
                      <a:pt x="2193" y="98"/>
                    </a:cubicBezTo>
                    <a:cubicBezTo>
                      <a:pt x="2002" y="32"/>
                      <a:pt x="1808" y="0"/>
                      <a:pt x="162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34"/>
              <p:cNvSpPr/>
              <p:nvPr/>
            </p:nvSpPr>
            <p:spPr>
              <a:xfrm>
                <a:off x="6081900" y="2486786"/>
                <a:ext cx="211778" cy="151384"/>
              </a:xfrm>
              <a:custGeom>
                <a:rect b="b" l="l" r="r" t="t"/>
                <a:pathLst>
                  <a:path extrusionOk="0" h="1702" w="2381">
                    <a:moveTo>
                      <a:pt x="992" y="1"/>
                    </a:moveTo>
                    <a:cubicBezTo>
                      <a:pt x="589" y="1"/>
                      <a:pt x="246" y="184"/>
                      <a:pt x="138" y="492"/>
                    </a:cubicBezTo>
                    <a:cubicBezTo>
                      <a:pt x="0" y="915"/>
                      <a:pt x="354" y="1427"/>
                      <a:pt x="925" y="1623"/>
                    </a:cubicBezTo>
                    <a:cubicBezTo>
                      <a:pt x="1082" y="1677"/>
                      <a:pt x="1239" y="1702"/>
                      <a:pt x="1389" y="1702"/>
                    </a:cubicBezTo>
                    <a:cubicBezTo>
                      <a:pt x="1791" y="1702"/>
                      <a:pt x="2132" y="1519"/>
                      <a:pt x="2233" y="1210"/>
                    </a:cubicBezTo>
                    <a:cubicBezTo>
                      <a:pt x="2380" y="787"/>
                      <a:pt x="2026" y="286"/>
                      <a:pt x="1456" y="79"/>
                    </a:cubicBezTo>
                    <a:cubicBezTo>
                      <a:pt x="1299" y="26"/>
                      <a:pt x="1141" y="1"/>
                      <a:pt x="992"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34"/>
              <p:cNvSpPr/>
              <p:nvPr/>
            </p:nvSpPr>
            <p:spPr>
              <a:xfrm>
                <a:off x="6949646" y="2482606"/>
                <a:ext cx="304548" cy="248157"/>
              </a:xfrm>
              <a:custGeom>
                <a:rect b="b" l="l" r="r" t="t"/>
                <a:pathLst>
                  <a:path extrusionOk="0" h="2790" w="3424">
                    <a:moveTo>
                      <a:pt x="1802" y="1"/>
                    </a:moveTo>
                    <a:cubicBezTo>
                      <a:pt x="1669" y="1"/>
                      <a:pt x="1533" y="16"/>
                      <a:pt x="1397" y="48"/>
                    </a:cubicBezTo>
                    <a:cubicBezTo>
                      <a:pt x="541" y="244"/>
                      <a:pt x="1" y="1021"/>
                      <a:pt x="168" y="1759"/>
                    </a:cubicBezTo>
                    <a:cubicBezTo>
                      <a:pt x="308" y="2378"/>
                      <a:pt x="919" y="2789"/>
                      <a:pt x="1612" y="2789"/>
                    </a:cubicBezTo>
                    <a:cubicBezTo>
                      <a:pt x="1745" y="2789"/>
                      <a:pt x="1881" y="2774"/>
                      <a:pt x="2017" y="2742"/>
                    </a:cubicBezTo>
                    <a:cubicBezTo>
                      <a:pt x="2882" y="2546"/>
                      <a:pt x="3423" y="1788"/>
                      <a:pt x="3246" y="1031"/>
                    </a:cubicBezTo>
                    <a:cubicBezTo>
                      <a:pt x="3106" y="412"/>
                      <a:pt x="2494" y="1"/>
                      <a:pt x="1802"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34"/>
              <p:cNvSpPr/>
              <p:nvPr/>
            </p:nvSpPr>
            <p:spPr>
              <a:xfrm>
                <a:off x="7013509" y="2562033"/>
                <a:ext cx="207420" cy="148004"/>
              </a:xfrm>
              <a:custGeom>
                <a:rect b="b" l="l" r="r" t="t"/>
                <a:pathLst>
                  <a:path extrusionOk="0" h="1664" w="2332">
                    <a:moveTo>
                      <a:pt x="1318" y="1"/>
                    </a:moveTo>
                    <a:cubicBezTo>
                      <a:pt x="1210" y="1"/>
                      <a:pt x="1098" y="13"/>
                      <a:pt x="984" y="40"/>
                    </a:cubicBezTo>
                    <a:cubicBezTo>
                      <a:pt x="394" y="177"/>
                      <a:pt x="0" y="649"/>
                      <a:pt x="99" y="1082"/>
                    </a:cubicBezTo>
                    <a:cubicBezTo>
                      <a:pt x="178" y="1446"/>
                      <a:pt x="555" y="1663"/>
                      <a:pt x="1007" y="1663"/>
                    </a:cubicBezTo>
                    <a:cubicBezTo>
                      <a:pt x="1117" y="1663"/>
                      <a:pt x="1232" y="1650"/>
                      <a:pt x="1348" y="1623"/>
                    </a:cubicBezTo>
                    <a:cubicBezTo>
                      <a:pt x="1938" y="1495"/>
                      <a:pt x="2331" y="1023"/>
                      <a:pt x="2233" y="581"/>
                    </a:cubicBezTo>
                    <a:cubicBezTo>
                      <a:pt x="2154" y="223"/>
                      <a:pt x="1773" y="1"/>
                      <a:pt x="1318"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34"/>
              <p:cNvSpPr/>
              <p:nvPr/>
            </p:nvSpPr>
            <p:spPr>
              <a:xfrm>
                <a:off x="6196461" y="1973219"/>
                <a:ext cx="930809" cy="877620"/>
              </a:xfrm>
              <a:custGeom>
                <a:rect b="b" l="l" r="r" t="t"/>
                <a:pathLst>
                  <a:path extrusionOk="0" h="9867" w="10465">
                    <a:moveTo>
                      <a:pt x="5949" y="0"/>
                    </a:moveTo>
                    <a:cubicBezTo>
                      <a:pt x="2816" y="0"/>
                      <a:pt x="376" y="3125"/>
                      <a:pt x="197" y="5765"/>
                    </a:cubicBezTo>
                    <a:cubicBezTo>
                      <a:pt x="1" y="8519"/>
                      <a:pt x="2046" y="9581"/>
                      <a:pt x="4761" y="9827"/>
                    </a:cubicBezTo>
                    <a:cubicBezTo>
                      <a:pt x="5059" y="9853"/>
                      <a:pt x="5354" y="9867"/>
                      <a:pt x="5643" y="9867"/>
                    </a:cubicBezTo>
                    <a:cubicBezTo>
                      <a:pt x="8052" y="9867"/>
                      <a:pt x="10093" y="8920"/>
                      <a:pt x="10268" y="6453"/>
                    </a:cubicBezTo>
                    <a:cubicBezTo>
                      <a:pt x="10465" y="3699"/>
                      <a:pt x="9177" y="297"/>
                      <a:pt x="6393" y="21"/>
                    </a:cubicBezTo>
                    <a:cubicBezTo>
                      <a:pt x="6244" y="7"/>
                      <a:pt x="6095" y="0"/>
                      <a:pt x="5949"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34"/>
              <p:cNvSpPr/>
              <p:nvPr/>
            </p:nvSpPr>
            <p:spPr>
              <a:xfrm>
                <a:off x="6216562" y="2008708"/>
                <a:ext cx="892385" cy="485195"/>
              </a:xfrm>
              <a:custGeom>
                <a:rect b="b" l="l" r="r" t="t"/>
                <a:pathLst>
                  <a:path extrusionOk="0" h="5455" w="10033">
                    <a:moveTo>
                      <a:pt x="5445" y="0"/>
                    </a:moveTo>
                    <a:cubicBezTo>
                      <a:pt x="4576" y="0"/>
                      <a:pt x="3714" y="149"/>
                      <a:pt x="2922" y="498"/>
                    </a:cubicBezTo>
                    <a:cubicBezTo>
                      <a:pt x="1545" y="1117"/>
                      <a:pt x="424" y="2445"/>
                      <a:pt x="1" y="4618"/>
                    </a:cubicBezTo>
                    <a:cubicBezTo>
                      <a:pt x="414" y="3694"/>
                      <a:pt x="1004" y="2858"/>
                      <a:pt x="1742" y="2110"/>
                    </a:cubicBezTo>
                    <a:cubicBezTo>
                      <a:pt x="1903" y="2234"/>
                      <a:pt x="2092" y="2280"/>
                      <a:pt x="2289" y="2280"/>
                    </a:cubicBezTo>
                    <a:cubicBezTo>
                      <a:pt x="2549" y="2280"/>
                      <a:pt x="2824" y="2200"/>
                      <a:pt x="3069" y="2110"/>
                    </a:cubicBezTo>
                    <a:cubicBezTo>
                      <a:pt x="3427" y="1964"/>
                      <a:pt x="3799" y="1791"/>
                      <a:pt x="4172" y="1791"/>
                    </a:cubicBezTo>
                    <a:cubicBezTo>
                      <a:pt x="4250" y="1791"/>
                      <a:pt x="4329" y="1798"/>
                      <a:pt x="4407" y="1815"/>
                    </a:cubicBezTo>
                    <a:cubicBezTo>
                      <a:pt x="4781" y="1884"/>
                      <a:pt x="5086" y="2179"/>
                      <a:pt x="5469" y="2199"/>
                    </a:cubicBezTo>
                    <a:cubicBezTo>
                      <a:pt x="5481" y="2199"/>
                      <a:pt x="5494" y="2200"/>
                      <a:pt x="5506" y="2200"/>
                    </a:cubicBezTo>
                    <a:cubicBezTo>
                      <a:pt x="5943" y="2200"/>
                      <a:pt x="6327" y="1864"/>
                      <a:pt x="6757" y="1855"/>
                    </a:cubicBezTo>
                    <a:cubicBezTo>
                      <a:pt x="7062" y="1855"/>
                      <a:pt x="7348" y="2012"/>
                      <a:pt x="7643" y="2120"/>
                    </a:cubicBezTo>
                    <a:cubicBezTo>
                      <a:pt x="7790" y="2174"/>
                      <a:pt x="7952" y="2211"/>
                      <a:pt x="8120" y="2211"/>
                    </a:cubicBezTo>
                    <a:cubicBezTo>
                      <a:pt x="8287" y="2211"/>
                      <a:pt x="8459" y="2174"/>
                      <a:pt x="8626" y="2081"/>
                    </a:cubicBezTo>
                    <a:cubicBezTo>
                      <a:pt x="9098" y="3202"/>
                      <a:pt x="9560" y="4333"/>
                      <a:pt x="10032" y="5454"/>
                    </a:cubicBezTo>
                    <a:cubicBezTo>
                      <a:pt x="9885" y="4717"/>
                      <a:pt x="9954" y="3950"/>
                      <a:pt x="9905" y="3202"/>
                    </a:cubicBezTo>
                    <a:cubicBezTo>
                      <a:pt x="9865" y="2455"/>
                      <a:pt x="9698" y="1668"/>
                      <a:pt x="9196" y="1117"/>
                    </a:cubicBezTo>
                    <a:cubicBezTo>
                      <a:pt x="8724" y="606"/>
                      <a:pt x="8046" y="380"/>
                      <a:pt x="7387" y="232"/>
                    </a:cubicBezTo>
                    <a:cubicBezTo>
                      <a:pt x="6754" y="84"/>
                      <a:pt x="6098" y="0"/>
                      <a:pt x="5445"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34"/>
              <p:cNvSpPr/>
              <p:nvPr/>
            </p:nvSpPr>
            <p:spPr>
              <a:xfrm>
                <a:off x="6293589" y="2393928"/>
                <a:ext cx="245043" cy="210177"/>
              </a:xfrm>
              <a:custGeom>
                <a:rect b="b" l="l" r="r" t="t"/>
                <a:pathLst>
                  <a:path extrusionOk="0" h="2363" w="2755">
                    <a:moveTo>
                      <a:pt x="1408" y="0"/>
                    </a:moveTo>
                    <a:cubicBezTo>
                      <a:pt x="1382" y="0"/>
                      <a:pt x="1355" y="1"/>
                      <a:pt x="1328" y="2"/>
                    </a:cubicBezTo>
                    <a:cubicBezTo>
                      <a:pt x="581" y="41"/>
                      <a:pt x="0" y="602"/>
                      <a:pt x="30" y="1271"/>
                    </a:cubicBezTo>
                    <a:cubicBezTo>
                      <a:pt x="50" y="1930"/>
                      <a:pt x="630" y="2362"/>
                      <a:pt x="1407" y="2362"/>
                    </a:cubicBezTo>
                    <a:cubicBezTo>
                      <a:pt x="2292" y="2362"/>
                      <a:pt x="2754" y="1822"/>
                      <a:pt x="2734" y="1163"/>
                    </a:cubicBezTo>
                    <a:cubicBezTo>
                      <a:pt x="2706" y="508"/>
                      <a:pt x="2129" y="0"/>
                      <a:pt x="140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34"/>
              <p:cNvSpPr/>
              <p:nvPr/>
            </p:nvSpPr>
            <p:spPr>
              <a:xfrm>
                <a:off x="6293589" y="2376406"/>
                <a:ext cx="247623" cy="131461"/>
              </a:xfrm>
              <a:custGeom>
                <a:rect b="b" l="l" r="r" t="t"/>
                <a:pathLst>
                  <a:path extrusionOk="0" h="1478" w="2784">
                    <a:moveTo>
                      <a:pt x="1382" y="0"/>
                    </a:moveTo>
                    <a:cubicBezTo>
                      <a:pt x="978" y="0"/>
                      <a:pt x="582" y="178"/>
                      <a:pt x="325" y="504"/>
                    </a:cubicBezTo>
                    <a:cubicBezTo>
                      <a:pt x="89" y="789"/>
                      <a:pt x="0" y="1133"/>
                      <a:pt x="30" y="1468"/>
                    </a:cubicBezTo>
                    <a:cubicBezTo>
                      <a:pt x="50" y="1173"/>
                      <a:pt x="177" y="878"/>
                      <a:pt x="413" y="632"/>
                    </a:cubicBezTo>
                    <a:cubicBezTo>
                      <a:pt x="667" y="366"/>
                      <a:pt x="1018" y="225"/>
                      <a:pt x="1370" y="225"/>
                    </a:cubicBezTo>
                    <a:cubicBezTo>
                      <a:pt x="1578" y="225"/>
                      <a:pt x="1787" y="274"/>
                      <a:pt x="1977" y="376"/>
                    </a:cubicBezTo>
                    <a:cubicBezTo>
                      <a:pt x="2439" y="602"/>
                      <a:pt x="2695" y="1025"/>
                      <a:pt x="2734" y="1478"/>
                    </a:cubicBezTo>
                    <a:cubicBezTo>
                      <a:pt x="2784" y="976"/>
                      <a:pt x="2538" y="455"/>
                      <a:pt x="2056" y="179"/>
                    </a:cubicBezTo>
                    <a:cubicBezTo>
                      <a:pt x="1845" y="58"/>
                      <a:pt x="1612" y="0"/>
                      <a:pt x="1382"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34"/>
              <p:cNvSpPr/>
              <p:nvPr/>
            </p:nvSpPr>
            <p:spPr>
              <a:xfrm>
                <a:off x="6392406" y="2450052"/>
                <a:ext cx="124345" cy="124345"/>
              </a:xfrm>
              <a:custGeom>
                <a:rect b="b" l="l" r="r" t="t"/>
                <a:pathLst>
                  <a:path extrusionOk="0" h="1398" w="1398">
                    <a:moveTo>
                      <a:pt x="699" y="1"/>
                    </a:moveTo>
                    <a:cubicBezTo>
                      <a:pt x="315" y="1"/>
                      <a:pt x="1" y="315"/>
                      <a:pt x="1" y="699"/>
                    </a:cubicBezTo>
                    <a:cubicBezTo>
                      <a:pt x="1" y="1082"/>
                      <a:pt x="315" y="1397"/>
                      <a:pt x="699" y="1397"/>
                    </a:cubicBezTo>
                    <a:cubicBezTo>
                      <a:pt x="1083" y="1397"/>
                      <a:pt x="1397" y="1082"/>
                      <a:pt x="1397" y="699"/>
                    </a:cubicBezTo>
                    <a:cubicBezTo>
                      <a:pt x="1397" y="315"/>
                      <a:pt x="1083" y="1"/>
                      <a:pt x="699"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34"/>
              <p:cNvSpPr/>
              <p:nvPr/>
            </p:nvSpPr>
            <p:spPr>
              <a:xfrm>
                <a:off x="6401212" y="2458768"/>
                <a:ext cx="30686" cy="30775"/>
              </a:xfrm>
              <a:custGeom>
                <a:rect b="b" l="l" r="r" t="t"/>
                <a:pathLst>
                  <a:path extrusionOk="0" h="346" w="345">
                    <a:moveTo>
                      <a:pt x="167" y="1"/>
                    </a:moveTo>
                    <a:cubicBezTo>
                      <a:pt x="79" y="1"/>
                      <a:pt x="0" y="80"/>
                      <a:pt x="0" y="168"/>
                    </a:cubicBezTo>
                    <a:cubicBezTo>
                      <a:pt x="0" y="266"/>
                      <a:pt x="79" y="345"/>
                      <a:pt x="167" y="345"/>
                    </a:cubicBezTo>
                    <a:cubicBezTo>
                      <a:pt x="266" y="345"/>
                      <a:pt x="344" y="266"/>
                      <a:pt x="344" y="168"/>
                    </a:cubicBezTo>
                    <a:cubicBezTo>
                      <a:pt x="344" y="80"/>
                      <a:pt x="266" y="1"/>
                      <a:pt x="167"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34"/>
              <p:cNvSpPr/>
              <p:nvPr/>
            </p:nvSpPr>
            <p:spPr>
              <a:xfrm>
                <a:off x="6759838" y="2430306"/>
                <a:ext cx="262477" cy="212045"/>
              </a:xfrm>
              <a:custGeom>
                <a:rect b="b" l="l" r="r" t="t"/>
                <a:pathLst>
                  <a:path extrusionOk="0" h="2384" w="2951">
                    <a:moveTo>
                      <a:pt x="1401" y="1"/>
                    </a:moveTo>
                    <a:cubicBezTo>
                      <a:pt x="811" y="1"/>
                      <a:pt x="288" y="343"/>
                      <a:pt x="158" y="881"/>
                    </a:cubicBezTo>
                    <a:cubicBezTo>
                      <a:pt x="0" y="1540"/>
                      <a:pt x="345" y="2150"/>
                      <a:pt x="1200" y="2337"/>
                    </a:cubicBezTo>
                    <a:cubicBezTo>
                      <a:pt x="1340" y="2368"/>
                      <a:pt x="1477" y="2383"/>
                      <a:pt x="1608" y="2383"/>
                    </a:cubicBezTo>
                    <a:cubicBezTo>
                      <a:pt x="2184" y="2383"/>
                      <a:pt x="2646" y="2089"/>
                      <a:pt x="2774" y="1560"/>
                    </a:cubicBezTo>
                    <a:cubicBezTo>
                      <a:pt x="2951" y="911"/>
                      <a:pt x="2498" y="232"/>
                      <a:pt x="1771" y="46"/>
                    </a:cubicBezTo>
                    <a:cubicBezTo>
                      <a:pt x="1647" y="15"/>
                      <a:pt x="1522" y="1"/>
                      <a:pt x="1401"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34"/>
              <p:cNvSpPr/>
              <p:nvPr/>
            </p:nvSpPr>
            <p:spPr>
              <a:xfrm>
                <a:off x="6770333" y="2415808"/>
                <a:ext cx="245043" cy="155031"/>
              </a:xfrm>
              <a:custGeom>
                <a:rect b="b" l="l" r="r" t="t"/>
                <a:pathLst>
                  <a:path extrusionOk="0" h="1743" w="2755">
                    <a:moveTo>
                      <a:pt x="1343" y="0"/>
                    </a:moveTo>
                    <a:cubicBezTo>
                      <a:pt x="1210" y="0"/>
                      <a:pt x="1076" y="20"/>
                      <a:pt x="945" y="61"/>
                    </a:cubicBezTo>
                    <a:cubicBezTo>
                      <a:pt x="413" y="228"/>
                      <a:pt x="59" y="681"/>
                      <a:pt x="0" y="1182"/>
                    </a:cubicBezTo>
                    <a:cubicBezTo>
                      <a:pt x="138" y="749"/>
                      <a:pt x="472" y="386"/>
                      <a:pt x="964" y="258"/>
                    </a:cubicBezTo>
                    <a:cubicBezTo>
                      <a:pt x="1075" y="228"/>
                      <a:pt x="1188" y="214"/>
                      <a:pt x="1300" y="214"/>
                    </a:cubicBezTo>
                    <a:cubicBezTo>
                      <a:pt x="1752" y="214"/>
                      <a:pt x="2189" y="446"/>
                      <a:pt x="2449" y="848"/>
                    </a:cubicBezTo>
                    <a:cubicBezTo>
                      <a:pt x="2636" y="1133"/>
                      <a:pt x="2695" y="1458"/>
                      <a:pt x="2656" y="1743"/>
                    </a:cubicBezTo>
                    <a:cubicBezTo>
                      <a:pt x="2754" y="1428"/>
                      <a:pt x="2734" y="1074"/>
                      <a:pt x="2567" y="749"/>
                    </a:cubicBezTo>
                    <a:cubicBezTo>
                      <a:pt x="2334" y="282"/>
                      <a:pt x="1848" y="0"/>
                      <a:pt x="134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34"/>
              <p:cNvSpPr/>
              <p:nvPr/>
            </p:nvSpPr>
            <p:spPr>
              <a:xfrm>
                <a:off x="6816674" y="2503419"/>
                <a:ext cx="58704" cy="29797"/>
              </a:xfrm>
              <a:custGeom>
                <a:rect b="b" l="l" r="r" t="t"/>
                <a:pathLst>
                  <a:path extrusionOk="0" h="335" w="660">
                    <a:moveTo>
                      <a:pt x="325" y="0"/>
                    </a:moveTo>
                    <a:cubicBezTo>
                      <a:pt x="148" y="0"/>
                      <a:pt x="1" y="148"/>
                      <a:pt x="1" y="335"/>
                    </a:cubicBezTo>
                    <a:lnTo>
                      <a:pt x="660" y="335"/>
                    </a:lnTo>
                    <a:cubicBezTo>
                      <a:pt x="660" y="148"/>
                      <a:pt x="512" y="0"/>
                      <a:pt x="325"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34"/>
              <p:cNvSpPr/>
              <p:nvPr/>
            </p:nvSpPr>
            <p:spPr>
              <a:xfrm>
                <a:off x="6783408" y="2470153"/>
                <a:ext cx="125235" cy="125235"/>
              </a:xfrm>
              <a:custGeom>
                <a:rect b="b" l="l" r="r" t="t"/>
                <a:pathLst>
                  <a:path extrusionOk="0" h="1408" w="1408">
                    <a:moveTo>
                      <a:pt x="709" y="1"/>
                    </a:moveTo>
                    <a:cubicBezTo>
                      <a:pt x="316" y="1"/>
                      <a:pt x="1" y="315"/>
                      <a:pt x="1" y="709"/>
                    </a:cubicBezTo>
                    <a:cubicBezTo>
                      <a:pt x="1" y="1092"/>
                      <a:pt x="316" y="1407"/>
                      <a:pt x="709" y="1407"/>
                    </a:cubicBezTo>
                    <a:cubicBezTo>
                      <a:pt x="1093" y="1407"/>
                      <a:pt x="1407" y="1092"/>
                      <a:pt x="1407" y="709"/>
                    </a:cubicBezTo>
                    <a:cubicBezTo>
                      <a:pt x="1407" y="315"/>
                      <a:pt x="1093" y="1"/>
                      <a:pt x="709"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34"/>
              <p:cNvSpPr/>
              <p:nvPr/>
            </p:nvSpPr>
            <p:spPr>
              <a:xfrm>
                <a:off x="6792214" y="2478959"/>
                <a:ext cx="30686" cy="30686"/>
              </a:xfrm>
              <a:custGeom>
                <a:rect b="b" l="l" r="r" t="t"/>
                <a:pathLst>
                  <a:path extrusionOk="0" h="345" w="345">
                    <a:moveTo>
                      <a:pt x="177" y="0"/>
                    </a:moveTo>
                    <a:cubicBezTo>
                      <a:pt x="79" y="0"/>
                      <a:pt x="0" y="79"/>
                      <a:pt x="0" y="177"/>
                    </a:cubicBezTo>
                    <a:cubicBezTo>
                      <a:pt x="0" y="275"/>
                      <a:pt x="79" y="344"/>
                      <a:pt x="177" y="344"/>
                    </a:cubicBezTo>
                    <a:cubicBezTo>
                      <a:pt x="266" y="344"/>
                      <a:pt x="344" y="275"/>
                      <a:pt x="344" y="177"/>
                    </a:cubicBezTo>
                    <a:cubicBezTo>
                      <a:pt x="344" y="79"/>
                      <a:pt x="266" y="0"/>
                      <a:pt x="177"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34"/>
              <p:cNvSpPr/>
              <p:nvPr/>
            </p:nvSpPr>
            <p:spPr>
              <a:xfrm>
                <a:off x="6595379" y="2548069"/>
                <a:ext cx="21080" cy="52566"/>
              </a:xfrm>
              <a:custGeom>
                <a:rect b="b" l="l" r="r" t="t"/>
                <a:pathLst>
                  <a:path extrusionOk="0" h="591" w="237">
                    <a:moveTo>
                      <a:pt x="227" y="0"/>
                    </a:moveTo>
                    <a:lnTo>
                      <a:pt x="227" y="0"/>
                    </a:lnTo>
                    <a:cubicBezTo>
                      <a:pt x="59" y="69"/>
                      <a:pt x="0" y="187"/>
                      <a:pt x="20" y="315"/>
                    </a:cubicBezTo>
                    <a:cubicBezTo>
                      <a:pt x="30" y="443"/>
                      <a:pt x="118" y="561"/>
                      <a:pt x="236" y="590"/>
                    </a:cubicBezTo>
                    <a:cubicBezTo>
                      <a:pt x="197" y="393"/>
                      <a:pt x="187" y="197"/>
                      <a:pt x="227"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34"/>
              <p:cNvSpPr/>
              <p:nvPr/>
            </p:nvSpPr>
            <p:spPr>
              <a:xfrm>
                <a:off x="6547259" y="2603126"/>
                <a:ext cx="259008" cy="163392"/>
              </a:xfrm>
              <a:custGeom>
                <a:rect b="b" l="l" r="r" t="t"/>
                <a:pathLst>
                  <a:path extrusionOk="0" h="1837" w="2912">
                    <a:moveTo>
                      <a:pt x="2518" y="1"/>
                    </a:moveTo>
                    <a:cubicBezTo>
                      <a:pt x="1930" y="170"/>
                      <a:pt x="1303" y="260"/>
                      <a:pt x="668" y="260"/>
                    </a:cubicBezTo>
                    <a:cubicBezTo>
                      <a:pt x="527" y="260"/>
                      <a:pt x="387" y="255"/>
                      <a:pt x="246" y="246"/>
                    </a:cubicBezTo>
                    <a:cubicBezTo>
                      <a:pt x="207" y="246"/>
                      <a:pt x="178" y="246"/>
                      <a:pt x="128" y="227"/>
                    </a:cubicBezTo>
                    <a:lnTo>
                      <a:pt x="128" y="227"/>
                    </a:lnTo>
                    <a:cubicBezTo>
                      <a:pt x="1" y="778"/>
                      <a:pt x="276" y="1387"/>
                      <a:pt x="787" y="1673"/>
                    </a:cubicBezTo>
                    <a:cubicBezTo>
                      <a:pt x="996" y="1783"/>
                      <a:pt x="1234" y="1836"/>
                      <a:pt x="1472" y="1836"/>
                    </a:cubicBezTo>
                    <a:cubicBezTo>
                      <a:pt x="1829" y="1836"/>
                      <a:pt x="2186" y="1716"/>
                      <a:pt x="2440" y="1486"/>
                    </a:cubicBezTo>
                    <a:cubicBezTo>
                      <a:pt x="2833" y="1112"/>
                      <a:pt x="2912" y="512"/>
                      <a:pt x="2656" y="50"/>
                    </a:cubicBezTo>
                    <a:cubicBezTo>
                      <a:pt x="2607" y="20"/>
                      <a:pt x="2567" y="10"/>
                      <a:pt x="2518"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34"/>
              <p:cNvSpPr/>
              <p:nvPr/>
            </p:nvSpPr>
            <p:spPr>
              <a:xfrm>
                <a:off x="6569140" y="2599657"/>
                <a:ext cx="215247" cy="63951"/>
              </a:xfrm>
              <a:custGeom>
                <a:rect b="b" l="l" r="r" t="t"/>
                <a:pathLst>
                  <a:path extrusionOk="0" h="719" w="2420">
                    <a:moveTo>
                      <a:pt x="2361" y="0"/>
                    </a:moveTo>
                    <a:cubicBezTo>
                      <a:pt x="1738" y="194"/>
                      <a:pt x="1088" y="289"/>
                      <a:pt x="429" y="289"/>
                    </a:cubicBezTo>
                    <a:cubicBezTo>
                      <a:pt x="286" y="289"/>
                      <a:pt x="143" y="284"/>
                      <a:pt x="0" y="276"/>
                    </a:cubicBezTo>
                    <a:lnTo>
                      <a:pt x="0" y="276"/>
                    </a:lnTo>
                    <a:cubicBezTo>
                      <a:pt x="69" y="404"/>
                      <a:pt x="158" y="522"/>
                      <a:pt x="286" y="590"/>
                    </a:cubicBezTo>
                    <a:cubicBezTo>
                      <a:pt x="482" y="699"/>
                      <a:pt x="718" y="718"/>
                      <a:pt x="945" y="718"/>
                    </a:cubicBezTo>
                    <a:cubicBezTo>
                      <a:pt x="1240" y="699"/>
                      <a:pt x="1554" y="679"/>
                      <a:pt x="1830" y="551"/>
                    </a:cubicBezTo>
                    <a:cubicBezTo>
                      <a:pt x="2056" y="453"/>
                      <a:pt x="2262" y="295"/>
                      <a:pt x="2420" y="89"/>
                    </a:cubicBezTo>
                    <a:cubicBezTo>
                      <a:pt x="2390" y="40"/>
                      <a:pt x="2390" y="49"/>
                      <a:pt x="2361"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34"/>
              <p:cNvSpPr/>
              <p:nvPr/>
            </p:nvSpPr>
            <p:spPr>
              <a:xfrm>
                <a:off x="6306664" y="2226089"/>
                <a:ext cx="196035" cy="106823"/>
              </a:xfrm>
              <a:custGeom>
                <a:rect b="b" l="l" r="r" t="t"/>
                <a:pathLst>
                  <a:path extrusionOk="0" h="1201" w="2204">
                    <a:moveTo>
                      <a:pt x="1388" y="1"/>
                    </a:moveTo>
                    <a:cubicBezTo>
                      <a:pt x="1063" y="1"/>
                      <a:pt x="739" y="148"/>
                      <a:pt x="503" y="365"/>
                    </a:cubicBezTo>
                    <a:cubicBezTo>
                      <a:pt x="276" y="591"/>
                      <a:pt x="99" y="886"/>
                      <a:pt x="1" y="1201"/>
                    </a:cubicBezTo>
                    <a:cubicBezTo>
                      <a:pt x="442" y="687"/>
                      <a:pt x="1145" y="422"/>
                      <a:pt x="1785" y="422"/>
                    </a:cubicBezTo>
                    <a:cubicBezTo>
                      <a:pt x="1929" y="422"/>
                      <a:pt x="2070" y="436"/>
                      <a:pt x="2204" y="463"/>
                    </a:cubicBezTo>
                    <a:cubicBezTo>
                      <a:pt x="2056" y="168"/>
                      <a:pt x="1722" y="1"/>
                      <a:pt x="1388"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34"/>
              <p:cNvSpPr/>
              <p:nvPr/>
            </p:nvSpPr>
            <p:spPr>
              <a:xfrm>
                <a:off x="6827169" y="2269952"/>
                <a:ext cx="207420" cy="108513"/>
              </a:xfrm>
              <a:custGeom>
                <a:rect b="b" l="l" r="r" t="t"/>
                <a:pathLst>
                  <a:path extrusionOk="0" h="1220" w="2332">
                    <a:moveTo>
                      <a:pt x="1006" y="0"/>
                    </a:moveTo>
                    <a:cubicBezTo>
                      <a:pt x="632" y="0"/>
                      <a:pt x="254" y="159"/>
                      <a:pt x="1" y="442"/>
                    </a:cubicBezTo>
                    <a:cubicBezTo>
                      <a:pt x="94" y="433"/>
                      <a:pt x="188" y="429"/>
                      <a:pt x="283" y="429"/>
                    </a:cubicBezTo>
                    <a:cubicBezTo>
                      <a:pt x="1031" y="429"/>
                      <a:pt x="1790" y="704"/>
                      <a:pt x="2331" y="1219"/>
                    </a:cubicBezTo>
                    <a:cubicBezTo>
                      <a:pt x="2164" y="570"/>
                      <a:pt x="1791" y="167"/>
                      <a:pt x="1319" y="39"/>
                    </a:cubicBezTo>
                    <a:cubicBezTo>
                      <a:pt x="1217" y="13"/>
                      <a:pt x="1111" y="0"/>
                      <a:pt x="1006"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34"/>
              <p:cNvSpPr/>
              <p:nvPr/>
            </p:nvSpPr>
            <p:spPr>
              <a:xfrm>
                <a:off x="6204377" y="1799079"/>
                <a:ext cx="970212" cy="819006"/>
              </a:xfrm>
              <a:custGeom>
                <a:rect b="b" l="l" r="r" t="t"/>
                <a:pathLst>
                  <a:path extrusionOk="0" h="9208" w="10908">
                    <a:moveTo>
                      <a:pt x="5796" y="0"/>
                    </a:moveTo>
                    <a:cubicBezTo>
                      <a:pt x="5226" y="0"/>
                      <a:pt x="4759" y="482"/>
                      <a:pt x="4200" y="671"/>
                    </a:cubicBezTo>
                    <a:cubicBezTo>
                      <a:pt x="3916" y="766"/>
                      <a:pt x="3614" y="780"/>
                      <a:pt x="3309" y="780"/>
                    </a:cubicBezTo>
                    <a:cubicBezTo>
                      <a:pt x="3178" y="780"/>
                      <a:pt x="3047" y="777"/>
                      <a:pt x="2916" y="777"/>
                    </a:cubicBezTo>
                    <a:cubicBezTo>
                      <a:pt x="2589" y="777"/>
                      <a:pt x="2266" y="794"/>
                      <a:pt x="1967" y="907"/>
                    </a:cubicBezTo>
                    <a:cubicBezTo>
                      <a:pt x="1338" y="1143"/>
                      <a:pt x="944" y="1753"/>
                      <a:pt x="590" y="2333"/>
                    </a:cubicBezTo>
                    <a:cubicBezTo>
                      <a:pt x="384" y="2668"/>
                      <a:pt x="158" y="3022"/>
                      <a:pt x="138" y="3425"/>
                    </a:cubicBezTo>
                    <a:cubicBezTo>
                      <a:pt x="118" y="3641"/>
                      <a:pt x="187" y="3858"/>
                      <a:pt x="295" y="4045"/>
                    </a:cubicBezTo>
                    <a:cubicBezTo>
                      <a:pt x="403" y="4202"/>
                      <a:pt x="541" y="4330"/>
                      <a:pt x="728" y="4359"/>
                    </a:cubicBezTo>
                    <a:cubicBezTo>
                      <a:pt x="207" y="5618"/>
                      <a:pt x="0" y="6956"/>
                      <a:pt x="69" y="8274"/>
                    </a:cubicBezTo>
                    <a:cubicBezTo>
                      <a:pt x="207" y="6759"/>
                      <a:pt x="856" y="5294"/>
                      <a:pt x="1908" y="4202"/>
                    </a:cubicBezTo>
                    <a:cubicBezTo>
                      <a:pt x="2029" y="4259"/>
                      <a:pt x="2153" y="4282"/>
                      <a:pt x="2279" y="4282"/>
                    </a:cubicBezTo>
                    <a:cubicBezTo>
                      <a:pt x="2884" y="4282"/>
                      <a:pt x="3541" y="3744"/>
                      <a:pt x="4198" y="3744"/>
                    </a:cubicBezTo>
                    <a:cubicBezTo>
                      <a:pt x="4261" y="3744"/>
                      <a:pt x="4324" y="3749"/>
                      <a:pt x="4387" y="3759"/>
                    </a:cubicBezTo>
                    <a:cubicBezTo>
                      <a:pt x="4846" y="3836"/>
                      <a:pt x="5270" y="4223"/>
                      <a:pt x="5707" y="4223"/>
                    </a:cubicBezTo>
                    <a:cubicBezTo>
                      <a:pt x="5774" y="4223"/>
                      <a:pt x="5842" y="4213"/>
                      <a:pt x="5911" y="4192"/>
                    </a:cubicBezTo>
                    <a:cubicBezTo>
                      <a:pt x="6118" y="4114"/>
                      <a:pt x="6295" y="3956"/>
                      <a:pt x="6501" y="3887"/>
                    </a:cubicBezTo>
                    <a:cubicBezTo>
                      <a:pt x="6588" y="3857"/>
                      <a:pt x="6678" y="3845"/>
                      <a:pt x="6767" y="3845"/>
                    </a:cubicBezTo>
                    <a:cubicBezTo>
                      <a:pt x="7061" y="3845"/>
                      <a:pt x="7363" y="3981"/>
                      <a:pt x="7642" y="4094"/>
                    </a:cubicBezTo>
                    <a:cubicBezTo>
                      <a:pt x="7839" y="4172"/>
                      <a:pt x="8062" y="4233"/>
                      <a:pt x="8269" y="4233"/>
                    </a:cubicBezTo>
                    <a:cubicBezTo>
                      <a:pt x="8455" y="4233"/>
                      <a:pt x="8629" y="4184"/>
                      <a:pt x="8763" y="4055"/>
                    </a:cubicBezTo>
                    <a:cubicBezTo>
                      <a:pt x="9638" y="5677"/>
                      <a:pt x="10081" y="7438"/>
                      <a:pt x="10101" y="9208"/>
                    </a:cubicBezTo>
                    <a:cubicBezTo>
                      <a:pt x="10710" y="7743"/>
                      <a:pt x="10878" y="5923"/>
                      <a:pt x="10592" y="4163"/>
                    </a:cubicBezTo>
                    <a:cubicBezTo>
                      <a:pt x="10907" y="3789"/>
                      <a:pt x="10828" y="3160"/>
                      <a:pt x="10543" y="2776"/>
                    </a:cubicBezTo>
                    <a:cubicBezTo>
                      <a:pt x="10268" y="2392"/>
                      <a:pt x="9835" y="2127"/>
                      <a:pt x="9589" y="1704"/>
                    </a:cubicBezTo>
                    <a:cubicBezTo>
                      <a:pt x="9452" y="1488"/>
                      <a:pt x="9363" y="1232"/>
                      <a:pt x="9215" y="1016"/>
                    </a:cubicBezTo>
                    <a:cubicBezTo>
                      <a:pt x="9147" y="917"/>
                      <a:pt x="9068" y="848"/>
                      <a:pt x="8970" y="789"/>
                    </a:cubicBezTo>
                    <a:cubicBezTo>
                      <a:pt x="8830" y="701"/>
                      <a:pt x="8674" y="674"/>
                      <a:pt x="8512" y="674"/>
                    </a:cubicBezTo>
                    <a:cubicBezTo>
                      <a:pt x="8239" y="674"/>
                      <a:pt x="7945" y="751"/>
                      <a:pt x="7665" y="751"/>
                    </a:cubicBezTo>
                    <a:cubicBezTo>
                      <a:pt x="7607" y="751"/>
                      <a:pt x="7550" y="748"/>
                      <a:pt x="7494" y="740"/>
                    </a:cubicBezTo>
                    <a:cubicBezTo>
                      <a:pt x="6894" y="652"/>
                      <a:pt x="6462" y="52"/>
                      <a:pt x="5862" y="3"/>
                    </a:cubicBezTo>
                    <a:cubicBezTo>
                      <a:pt x="5840" y="1"/>
                      <a:pt x="5818" y="0"/>
                      <a:pt x="5796"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34"/>
              <p:cNvSpPr/>
              <p:nvPr/>
            </p:nvSpPr>
            <p:spPr>
              <a:xfrm>
                <a:off x="6216562" y="1793818"/>
                <a:ext cx="807532" cy="359783"/>
              </a:xfrm>
              <a:custGeom>
                <a:rect b="b" l="l" r="r" t="t"/>
                <a:pathLst>
                  <a:path extrusionOk="0" h="4045" w="9079">
                    <a:moveTo>
                      <a:pt x="5670" y="0"/>
                    </a:moveTo>
                    <a:cubicBezTo>
                      <a:pt x="5100" y="0"/>
                      <a:pt x="4632" y="491"/>
                      <a:pt x="4082" y="681"/>
                    </a:cubicBezTo>
                    <a:cubicBezTo>
                      <a:pt x="3814" y="773"/>
                      <a:pt x="3531" y="791"/>
                      <a:pt x="3244" y="791"/>
                    </a:cubicBezTo>
                    <a:cubicBezTo>
                      <a:pt x="3065" y="791"/>
                      <a:pt x="2884" y="784"/>
                      <a:pt x="2706" y="784"/>
                    </a:cubicBezTo>
                    <a:cubicBezTo>
                      <a:pt x="2407" y="784"/>
                      <a:pt x="2114" y="803"/>
                      <a:pt x="1840" y="907"/>
                    </a:cubicBezTo>
                    <a:cubicBezTo>
                      <a:pt x="1211" y="1143"/>
                      <a:pt x="817" y="1763"/>
                      <a:pt x="463" y="2333"/>
                    </a:cubicBezTo>
                    <a:cubicBezTo>
                      <a:pt x="257" y="2678"/>
                      <a:pt x="30" y="3022"/>
                      <a:pt x="11" y="3435"/>
                    </a:cubicBezTo>
                    <a:cubicBezTo>
                      <a:pt x="1" y="3641"/>
                      <a:pt x="60" y="3858"/>
                      <a:pt x="168" y="4045"/>
                    </a:cubicBezTo>
                    <a:cubicBezTo>
                      <a:pt x="207" y="3504"/>
                      <a:pt x="355" y="2992"/>
                      <a:pt x="640" y="2530"/>
                    </a:cubicBezTo>
                    <a:cubicBezTo>
                      <a:pt x="1014" y="1910"/>
                      <a:pt x="1673" y="1428"/>
                      <a:pt x="2391" y="1330"/>
                    </a:cubicBezTo>
                    <a:cubicBezTo>
                      <a:pt x="2520" y="1312"/>
                      <a:pt x="2650" y="1306"/>
                      <a:pt x="2781" y="1306"/>
                    </a:cubicBezTo>
                    <a:cubicBezTo>
                      <a:pt x="3054" y="1306"/>
                      <a:pt x="3328" y="1333"/>
                      <a:pt x="3599" y="1333"/>
                    </a:cubicBezTo>
                    <a:cubicBezTo>
                      <a:pt x="3829" y="1333"/>
                      <a:pt x="4057" y="1313"/>
                      <a:pt x="4279" y="1242"/>
                    </a:cubicBezTo>
                    <a:cubicBezTo>
                      <a:pt x="4741" y="1094"/>
                      <a:pt x="5145" y="711"/>
                      <a:pt x="5636" y="701"/>
                    </a:cubicBezTo>
                    <a:cubicBezTo>
                      <a:pt x="5642" y="701"/>
                      <a:pt x="5648" y="701"/>
                      <a:pt x="5654" y="701"/>
                    </a:cubicBezTo>
                    <a:cubicBezTo>
                      <a:pt x="6227" y="701"/>
                      <a:pt x="6724" y="1173"/>
                      <a:pt x="7298" y="1192"/>
                    </a:cubicBezTo>
                    <a:cubicBezTo>
                      <a:pt x="7323" y="1194"/>
                      <a:pt x="7347" y="1195"/>
                      <a:pt x="7372" y="1195"/>
                    </a:cubicBezTo>
                    <a:cubicBezTo>
                      <a:pt x="7749" y="1195"/>
                      <a:pt x="8119" y="992"/>
                      <a:pt x="8498" y="937"/>
                    </a:cubicBezTo>
                    <a:cubicBezTo>
                      <a:pt x="8555" y="925"/>
                      <a:pt x="8616" y="919"/>
                      <a:pt x="8678" y="919"/>
                    </a:cubicBezTo>
                    <a:cubicBezTo>
                      <a:pt x="8818" y="919"/>
                      <a:pt x="8962" y="948"/>
                      <a:pt x="9078" y="996"/>
                    </a:cubicBezTo>
                    <a:cubicBezTo>
                      <a:pt x="9010" y="897"/>
                      <a:pt x="8931" y="829"/>
                      <a:pt x="8852" y="789"/>
                    </a:cubicBezTo>
                    <a:cubicBezTo>
                      <a:pt x="8709" y="705"/>
                      <a:pt x="8553" y="678"/>
                      <a:pt x="8390" y="678"/>
                    </a:cubicBezTo>
                    <a:cubicBezTo>
                      <a:pt x="8119" y="678"/>
                      <a:pt x="7830" y="751"/>
                      <a:pt x="7553" y="751"/>
                    </a:cubicBezTo>
                    <a:cubicBezTo>
                      <a:pt x="7494" y="751"/>
                      <a:pt x="7435" y="748"/>
                      <a:pt x="7377" y="740"/>
                    </a:cubicBezTo>
                    <a:cubicBezTo>
                      <a:pt x="6767" y="652"/>
                      <a:pt x="6344" y="52"/>
                      <a:pt x="5735" y="2"/>
                    </a:cubicBezTo>
                    <a:cubicBezTo>
                      <a:pt x="5713" y="1"/>
                      <a:pt x="5691" y="0"/>
                      <a:pt x="567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6" name="Google Shape;436;p34"/>
            <p:cNvGrpSpPr/>
            <p:nvPr/>
          </p:nvGrpSpPr>
          <p:grpSpPr>
            <a:xfrm>
              <a:off x="6082963" y="839639"/>
              <a:ext cx="2132102" cy="3771710"/>
              <a:chOff x="5761698" y="1401750"/>
              <a:chExt cx="1930727" cy="3415476"/>
            </a:xfrm>
          </p:grpSpPr>
          <p:sp>
            <p:nvSpPr>
              <p:cNvPr id="437" name="Google Shape;437;p34"/>
              <p:cNvSpPr/>
              <p:nvPr/>
            </p:nvSpPr>
            <p:spPr>
              <a:xfrm>
                <a:off x="7124601" y="1401750"/>
                <a:ext cx="490799" cy="474522"/>
              </a:xfrm>
              <a:custGeom>
                <a:rect b="b" l="l" r="r" t="t"/>
                <a:pathLst>
                  <a:path extrusionOk="0" h="5335" w="5518">
                    <a:moveTo>
                      <a:pt x="2150" y="0"/>
                    </a:moveTo>
                    <a:cubicBezTo>
                      <a:pt x="2079" y="0"/>
                      <a:pt x="2007" y="31"/>
                      <a:pt x="1948" y="83"/>
                    </a:cubicBezTo>
                    <a:cubicBezTo>
                      <a:pt x="1869" y="152"/>
                      <a:pt x="1820" y="250"/>
                      <a:pt x="1771" y="349"/>
                    </a:cubicBezTo>
                    <a:cubicBezTo>
                      <a:pt x="1545" y="880"/>
                      <a:pt x="1368" y="1421"/>
                      <a:pt x="1269" y="1991"/>
                    </a:cubicBezTo>
                    <a:cubicBezTo>
                      <a:pt x="1023" y="1676"/>
                      <a:pt x="777" y="1470"/>
                      <a:pt x="492" y="1283"/>
                    </a:cubicBezTo>
                    <a:cubicBezTo>
                      <a:pt x="430" y="1236"/>
                      <a:pt x="342" y="1195"/>
                      <a:pt x="260" y="1195"/>
                    </a:cubicBezTo>
                    <a:cubicBezTo>
                      <a:pt x="239" y="1195"/>
                      <a:pt x="217" y="1198"/>
                      <a:pt x="197" y="1204"/>
                    </a:cubicBezTo>
                    <a:cubicBezTo>
                      <a:pt x="89" y="1224"/>
                      <a:pt x="30" y="1332"/>
                      <a:pt x="20" y="1450"/>
                    </a:cubicBezTo>
                    <a:cubicBezTo>
                      <a:pt x="0" y="1558"/>
                      <a:pt x="40" y="1667"/>
                      <a:pt x="79" y="1765"/>
                    </a:cubicBezTo>
                    <a:cubicBezTo>
                      <a:pt x="345" y="2493"/>
                      <a:pt x="679" y="3181"/>
                      <a:pt x="1082" y="3840"/>
                    </a:cubicBezTo>
                    <a:cubicBezTo>
                      <a:pt x="1623" y="4725"/>
                      <a:pt x="2587" y="4892"/>
                      <a:pt x="3256" y="5335"/>
                    </a:cubicBezTo>
                    <a:cubicBezTo>
                      <a:pt x="4062" y="4804"/>
                      <a:pt x="4761" y="4106"/>
                      <a:pt x="5292" y="3289"/>
                    </a:cubicBezTo>
                    <a:cubicBezTo>
                      <a:pt x="5410" y="3102"/>
                      <a:pt x="5518" y="2876"/>
                      <a:pt x="5370" y="2689"/>
                    </a:cubicBezTo>
                    <a:cubicBezTo>
                      <a:pt x="5311" y="2601"/>
                      <a:pt x="5203" y="2562"/>
                      <a:pt x="5095" y="2562"/>
                    </a:cubicBezTo>
                    <a:cubicBezTo>
                      <a:pt x="4859" y="2562"/>
                      <a:pt x="4682" y="2709"/>
                      <a:pt x="4524" y="2857"/>
                    </a:cubicBezTo>
                    <a:cubicBezTo>
                      <a:pt x="4387" y="2965"/>
                      <a:pt x="4269" y="3102"/>
                      <a:pt x="4111" y="3171"/>
                    </a:cubicBezTo>
                    <a:cubicBezTo>
                      <a:pt x="4387" y="2699"/>
                      <a:pt x="4662" y="2286"/>
                      <a:pt x="4879" y="1824"/>
                    </a:cubicBezTo>
                    <a:cubicBezTo>
                      <a:pt x="4928" y="1726"/>
                      <a:pt x="4928" y="1608"/>
                      <a:pt x="4879" y="1509"/>
                    </a:cubicBezTo>
                    <a:cubicBezTo>
                      <a:pt x="4833" y="1406"/>
                      <a:pt x="4747" y="1373"/>
                      <a:pt x="4651" y="1373"/>
                    </a:cubicBezTo>
                    <a:cubicBezTo>
                      <a:pt x="4581" y="1373"/>
                      <a:pt x="4506" y="1390"/>
                      <a:pt x="4436" y="1411"/>
                    </a:cubicBezTo>
                    <a:cubicBezTo>
                      <a:pt x="3993" y="1539"/>
                      <a:pt x="3600" y="1824"/>
                      <a:pt x="3325" y="2198"/>
                    </a:cubicBezTo>
                    <a:cubicBezTo>
                      <a:pt x="3482" y="1804"/>
                      <a:pt x="3639" y="1460"/>
                      <a:pt x="3767" y="1116"/>
                    </a:cubicBezTo>
                    <a:cubicBezTo>
                      <a:pt x="3836" y="899"/>
                      <a:pt x="3875" y="634"/>
                      <a:pt x="3639" y="536"/>
                    </a:cubicBezTo>
                    <a:cubicBezTo>
                      <a:pt x="3606" y="520"/>
                      <a:pt x="3569" y="514"/>
                      <a:pt x="3532" y="514"/>
                    </a:cubicBezTo>
                    <a:cubicBezTo>
                      <a:pt x="3450" y="514"/>
                      <a:pt x="3363" y="547"/>
                      <a:pt x="3295" y="595"/>
                    </a:cubicBezTo>
                    <a:cubicBezTo>
                      <a:pt x="2902" y="890"/>
                      <a:pt x="2558" y="1244"/>
                      <a:pt x="2272" y="1657"/>
                    </a:cubicBezTo>
                    <a:cubicBezTo>
                      <a:pt x="2351" y="1214"/>
                      <a:pt x="2400" y="821"/>
                      <a:pt x="2410" y="437"/>
                    </a:cubicBezTo>
                    <a:cubicBezTo>
                      <a:pt x="2420" y="280"/>
                      <a:pt x="2400" y="83"/>
                      <a:pt x="2253" y="24"/>
                    </a:cubicBezTo>
                    <a:cubicBezTo>
                      <a:pt x="2220" y="8"/>
                      <a:pt x="2185" y="0"/>
                      <a:pt x="2150" y="0"/>
                    </a:cubicBez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34"/>
              <p:cNvSpPr/>
              <p:nvPr/>
            </p:nvSpPr>
            <p:spPr>
              <a:xfrm>
                <a:off x="6812315" y="1763399"/>
                <a:ext cx="609807" cy="1202892"/>
              </a:xfrm>
              <a:custGeom>
                <a:rect b="b" l="l" r="r" t="t"/>
                <a:pathLst>
                  <a:path extrusionOk="0" h="13524" w="6856">
                    <a:moveTo>
                      <a:pt x="4918" y="0"/>
                    </a:moveTo>
                    <a:lnTo>
                      <a:pt x="0" y="9589"/>
                    </a:lnTo>
                    <a:lnTo>
                      <a:pt x="2351" y="13523"/>
                    </a:lnTo>
                    <a:lnTo>
                      <a:pt x="6855" y="1033"/>
                    </a:lnTo>
                    <a:lnTo>
                      <a:pt x="4918" y="0"/>
                    </a:ln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34"/>
              <p:cNvSpPr/>
              <p:nvPr/>
            </p:nvSpPr>
            <p:spPr>
              <a:xfrm>
                <a:off x="5761698" y="2795513"/>
                <a:ext cx="399897" cy="402209"/>
              </a:xfrm>
              <a:custGeom>
                <a:rect b="b" l="l" r="r" t="t"/>
                <a:pathLst>
                  <a:path extrusionOk="0" h="4522" w="4496">
                    <a:moveTo>
                      <a:pt x="2025" y="0"/>
                    </a:moveTo>
                    <a:cubicBezTo>
                      <a:pt x="1701" y="0"/>
                      <a:pt x="1423" y="186"/>
                      <a:pt x="1407" y="542"/>
                    </a:cubicBezTo>
                    <a:cubicBezTo>
                      <a:pt x="1371" y="537"/>
                      <a:pt x="1335" y="534"/>
                      <a:pt x="1301" y="534"/>
                    </a:cubicBezTo>
                    <a:cubicBezTo>
                      <a:pt x="827" y="534"/>
                      <a:pt x="629" y="1024"/>
                      <a:pt x="748" y="1299"/>
                    </a:cubicBezTo>
                    <a:cubicBezTo>
                      <a:pt x="424" y="1398"/>
                      <a:pt x="80" y="1663"/>
                      <a:pt x="247" y="2411"/>
                    </a:cubicBezTo>
                    <a:cubicBezTo>
                      <a:pt x="1" y="2647"/>
                      <a:pt x="11" y="3099"/>
                      <a:pt x="217" y="3384"/>
                    </a:cubicBezTo>
                    <a:cubicBezTo>
                      <a:pt x="681" y="3997"/>
                      <a:pt x="1460" y="4521"/>
                      <a:pt x="2231" y="4521"/>
                    </a:cubicBezTo>
                    <a:cubicBezTo>
                      <a:pt x="2278" y="4521"/>
                      <a:pt x="2325" y="4519"/>
                      <a:pt x="2371" y="4515"/>
                    </a:cubicBezTo>
                    <a:cubicBezTo>
                      <a:pt x="3040" y="3896"/>
                      <a:pt x="3709" y="3217"/>
                      <a:pt x="4102" y="2381"/>
                    </a:cubicBezTo>
                    <a:cubicBezTo>
                      <a:pt x="4348" y="1860"/>
                      <a:pt x="4495" y="1575"/>
                      <a:pt x="4299" y="1142"/>
                    </a:cubicBezTo>
                    <a:cubicBezTo>
                      <a:pt x="4177" y="875"/>
                      <a:pt x="3913" y="769"/>
                      <a:pt x="3677" y="769"/>
                    </a:cubicBezTo>
                    <a:cubicBezTo>
                      <a:pt x="3532" y="769"/>
                      <a:pt x="3398" y="809"/>
                      <a:pt x="3315" y="877"/>
                    </a:cubicBezTo>
                    <a:cubicBezTo>
                      <a:pt x="3030" y="532"/>
                      <a:pt x="2725" y="159"/>
                      <a:pt x="2292" y="41"/>
                    </a:cubicBezTo>
                    <a:cubicBezTo>
                      <a:pt x="2203" y="14"/>
                      <a:pt x="2112" y="0"/>
                      <a:pt x="2025" y="0"/>
                    </a:cubicBez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34"/>
              <p:cNvSpPr/>
              <p:nvPr/>
            </p:nvSpPr>
            <p:spPr>
              <a:xfrm>
                <a:off x="5845751" y="2844610"/>
                <a:ext cx="168907" cy="166238"/>
              </a:xfrm>
              <a:custGeom>
                <a:rect b="b" l="l" r="r" t="t"/>
                <a:pathLst>
                  <a:path extrusionOk="0" h="1869" w="1899">
                    <a:moveTo>
                      <a:pt x="443" y="0"/>
                    </a:moveTo>
                    <a:lnTo>
                      <a:pt x="0" y="984"/>
                    </a:lnTo>
                    <a:cubicBezTo>
                      <a:pt x="0" y="984"/>
                      <a:pt x="839" y="1869"/>
                      <a:pt x="1364" y="1869"/>
                    </a:cubicBezTo>
                    <a:cubicBezTo>
                      <a:pt x="1479" y="1869"/>
                      <a:pt x="1579" y="1826"/>
                      <a:pt x="1652" y="1721"/>
                    </a:cubicBezTo>
                    <a:cubicBezTo>
                      <a:pt x="1898" y="1377"/>
                      <a:pt x="1397" y="688"/>
                      <a:pt x="983" y="285"/>
                    </a:cubicBezTo>
                    <a:cubicBezTo>
                      <a:pt x="708" y="30"/>
                      <a:pt x="443" y="0"/>
                      <a:pt x="443" y="0"/>
                    </a:cubicBez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34"/>
              <p:cNvSpPr/>
              <p:nvPr/>
            </p:nvSpPr>
            <p:spPr>
              <a:xfrm>
                <a:off x="5845751" y="2844610"/>
                <a:ext cx="168907" cy="204751"/>
              </a:xfrm>
              <a:custGeom>
                <a:rect b="b" l="l" r="r" t="t"/>
                <a:pathLst>
                  <a:path extrusionOk="0" fill="none" h="2302" w="1899">
                    <a:moveTo>
                      <a:pt x="443" y="0"/>
                    </a:moveTo>
                    <a:cubicBezTo>
                      <a:pt x="443" y="0"/>
                      <a:pt x="708" y="30"/>
                      <a:pt x="983" y="285"/>
                    </a:cubicBezTo>
                    <a:cubicBezTo>
                      <a:pt x="1397" y="688"/>
                      <a:pt x="1898" y="1377"/>
                      <a:pt x="1652" y="1721"/>
                    </a:cubicBezTo>
                    <a:cubicBezTo>
                      <a:pt x="1249" y="2301"/>
                      <a:pt x="0" y="984"/>
                      <a:pt x="0" y="984"/>
                    </a:cubicBezTo>
                  </a:path>
                </a:pathLst>
              </a:custGeom>
              <a:noFill/>
              <a:ln cap="flat" cmpd="sng" w="3200">
                <a:solidFill>
                  <a:srgbClr val="914A52"/>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34"/>
              <p:cNvSpPr/>
              <p:nvPr/>
            </p:nvSpPr>
            <p:spPr>
              <a:xfrm>
                <a:off x="5946348" y="2879566"/>
                <a:ext cx="144358" cy="157344"/>
              </a:xfrm>
              <a:custGeom>
                <a:rect b="b" l="l" r="r" t="t"/>
                <a:pathLst>
                  <a:path extrusionOk="0" h="1769" w="1623">
                    <a:moveTo>
                      <a:pt x="1200" y="0"/>
                    </a:moveTo>
                    <a:cubicBezTo>
                      <a:pt x="1200" y="0"/>
                      <a:pt x="0" y="1269"/>
                      <a:pt x="413" y="1663"/>
                    </a:cubicBezTo>
                    <a:cubicBezTo>
                      <a:pt x="499" y="1738"/>
                      <a:pt x="598" y="1769"/>
                      <a:pt x="702" y="1769"/>
                    </a:cubicBezTo>
                    <a:cubicBezTo>
                      <a:pt x="1123" y="1769"/>
                      <a:pt x="1623" y="1269"/>
                      <a:pt x="1623" y="1269"/>
                    </a:cubicBezTo>
                    <a:lnTo>
                      <a:pt x="1200" y="0"/>
                    </a:ln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34"/>
              <p:cNvSpPr/>
              <p:nvPr/>
            </p:nvSpPr>
            <p:spPr>
              <a:xfrm>
                <a:off x="5946348" y="2879566"/>
                <a:ext cx="144358" cy="182070"/>
              </a:xfrm>
              <a:custGeom>
                <a:rect b="b" l="l" r="r" t="t"/>
                <a:pathLst>
                  <a:path extrusionOk="0" fill="none" h="2047" w="1623">
                    <a:moveTo>
                      <a:pt x="1200" y="0"/>
                    </a:moveTo>
                    <a:cubicBezTo>
                      <a:pt x="1200" y="0"/>
                      <a:pt x="0" y="1269"/>
                      <a:pt x="413" y="1663"/>
                    </a:cubicBezTo>
                    <a:cubicBezTo>
                      <a:pt x="846" y="2046"/>
                      <a:pt x="1623" y="1269"/>
                      <a:pt x="1623" y="1269"/>
                    </a:cubicBezTo>
                  </a:path>
                </a:pathLst>
              </a:custGeom>
              <a:noFill/>
              <a:ln cap="flat" cmpd="sng" w="3200">
                <a:solidFill>
                  <a:srgbClr val="914A52"/>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34"/>
              <p:cNvSpPr/>
              <p:nvPr/>
            </p:nvSpPr>
            <p:spPr>
              <a:xfrm>
                <a:off x="5815955" y="2910163"/>
                <a:ext cx="158411" cy="167661"/>
              </a:xfrm>
              <a:custGeom>
                <a:rect b="b" l="l" r="r" t="t"/>
                <a:pathLst>
                  <a:path extrusionOk="0" h="1885" w="1781">
                    <a:moveTo>
                      <a:pt x="325" y="1"/>
                    </a:moveTo>
                    <a:lnTo>
                      <a:pt x="1" y="1141"/>
                    </a:lnTo>
                    <a:cubicBezTo>
                      <a:pt x="1" y="1141"/>
                      <a:pt x="724" y="1884"/>
                      <a:pt x="1220" y="1884"/>
                    </a:cubicBezTo>
                    <a:cubicBezTo>
                      <a:pt x="1344" y="1884"/>
                      <a:pt x="1454" y="1838"/>
                      <a:pt x="1535" y="1722"/>
                    </a:cubicBezTo>
                    <a:cubicBezTo>
                      <a:pt x="1781" y="1378"/>
                      <a:pt x="1279" y="689"/>
                      <a:pt x="866" y="286"/>
                    </a:cubicBezTo>
                    <a:cubicBezTo>
                      <a:pt x="591" y="30"/>
                      <a:pt x="325" y="1"/>
                      <a:pt x="325" y="1"/>
                    </a:cubicBez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34"/>
              <p:cNvSpPr/>
              <p:nvPr/>
            </p:nvSpPr>
            <p:spPr>
              <a:xfrm>
                <a:off x="5815955" y="2910163"/>
                <a:ext cx="158411" cy="204751"/>
              </a:xfrm>
              <a:custGeom>
                <a:rect b="b" l="l" r="r" t="t"/>
                <a:pathLst>
                  <a:path extrusionOk="0" fill="none" h="2302" w="1781">
                    <a:moveTo>
                      <a:pt x="325" y="1"/>
                    </a:moveTo>
                    <a:cubicBezTo>
                      <a:pt x="325" y="1"/>
                      <a:pt x="591" y="30"/>
                      <a:pt x="866" y="286"/>
                    </a:cubicBezTo>
                    <a:cubicBezTo>
                      <a:pt x="1279" y="689"/>
                      <a:pt x="1781" y="1378"/>
                      <a:pt x="1535" y="1722"/>
                    </a:cubicBezTo>
                    <a:cubicBezTo>
                      <a:pt x="1132" y="2302"/>
                      <a:pt x="1" y="1141"/>
                      <a:pt x="1" y="1141"/>
                    </a:cubicBezTo>
                  </a:path>
                </a:pathLst>
              </a:custGeom>
              <a:noFill/>
              <a:ln cap="flat" cmpd="sng" w="3200">
                <a:solidFill>
                  <a:srgbClr val="914A52"/>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34"/>
              <p:cNvSpPr/>
              <p:nvPr/>
            </p:nvSpPr>
            <p:spPr>
              <a:xfrm>
                <a:off x="5788826" y="3005422"/>
                <a:ext cx="154942" cy="121855"/>
              </a:xfrm>
              <a:custGeom>
                <a:rect b="b" l="l" r="r" t="t"/>
                <a:pathLst>
                  <a:path extrusionOk="0" h="1370" w="1742">
                    <a:moveTo>
                      <a:pt x="309" y="0"/>
                    </a:moveTo>
                    <a:cubicBezTo>
                      <a:pt x="97" y="0"/>
                      <a:pt x="1" y="139"/>
                      <a:pt x="1" y="139"/>
                    </a:cubicBezTo>
                    <a:lnTo>
                      <a:pt x="315" y="1005"/>
                    </a:lnTo>
                    <a:cubicBezTo>
                      <a:pt x="315" y="1005"/>
                      <a:pt x="821" y="1370"/>
                      <a:pt x="1200" y="1370"/>
                    </a:cubicBezTo>
                    <a:cubicBezTo>
                      <a:pt x="1322" y="1370"/>
                      <a:pt x="1431" y="1332"/>
                      <a:pt x="1505" y="1231"/>
                    </a:cubicBezTo>
                    <a:cubicBezTo>
                      <a:pt x="1741" y="897"/>
                      <a:pt x="935" y="248"/>
                      <a:pt x="650" y="100"/>
                    </a:cubicBezTo>
                    <a:cubicBezTo>
                      <a:pt x="514" y="26"/>
                      <a:pt x="401" y="0"/>
                      <a:pt x="309" y="0"/>
                    </a:cubicBez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34"/>
              <p:cNvSpPr/>
              <p:nvPr/>
            </p:nvSpPr>
            <p:spPr>
              <a:xfrm>
                <a:off x="5788826" y="2992436"/>
                <a:ext cx="154942" cy="159300"/>
              </a:xfrm>
              <a:custGeom>
                <a:rect b="b" l="l" r="r" t="t"/>
                <a:pathLst>
                  <a:path extrusionOk="0" fill="none" h="1791" w="1742">
                    <a:moveTo>
                      <a:pt x="1" y="285"/>
                    </a:moveTo>
                    <a:cubicBezTo>
                      <a:pt x="1" y="285"/>
                      <a:pt x="197" y="0"/>
                      <a:pt x="650" y="246"/>
                    </a:cubicBezTo>
                    <a:cubicBezTo>
                      <a:pt x="935" y="394"/>
                      <a:pt x="1741" y="1043"/>
                      <a:pt x="1505" y="1377"/>
                    </a:cubicBezTo>
                    <a:cubicBezTo>
                      <a:pt x="1201" y="1790"/>
                      <a:pt x="315" y="1151"/>
                      <a:pt x="315" y="1151"/>
                    </a:cubicBezTo>
                  </a:path>
                </a:pathLst>
              </a:custGeom>
              <a:noFill/>
              <a:ln cap="flat" cmpd="sng" w="3200">
                <a:solidFill>
                  <a:srgbClr val="914A52"/>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34"/>
              <p:cNvSpPr/>
              <p:nvPr/>
            </p:nvSpPr>
            <p:spPr>
              <a:xfrm>
                <a:off x="5958533" y="2887393"/>
                <a:ext cx="531091" cy="466961"/>
              </a:xfrm>
              <a:custGeom>
                <a:rect b="b" l="l" r="r" t="t"/>
                <a:pathLst>
                  <a:path extrusionOk="0" h="5250" w="5971">
                    <a:moveTo>
                      <a:pt x="5016" y="1"/>
                    </a:moveTo>
                    <a:lnTo>
                      <a:pt x="3541" y="2430"/>
                    </a:lnTo>
                    <a:lnTo>
                      <a:pt x="1387" y="1889"/>
                    </a:lnTo>
                    <a:lnTo>
                      <a:pt x="1" y="3443"/>
                    </a:lnTo>
                    <a:lnTo>
                      <a:pt x="3158" y="5066"/>
                    </a:lnTo>
                    <a:cubicBezTo>
                      <a:pt x="3394" y="5189"/>
                      <a:pt x="3647" y="5250"/>
                      <a:pt x="3898" y="5250"/>
                    </a:cubicBezTo>
                    <a:cubicBezTo>
                      <a:pt x="4346" y="5250"/>
                      <a:pt x="4787" y="5058"/>
                      <a:pt x="5115" y="4692"/>
                    </a:cubicBezTo>
                    <a:lnTo>
                      <a:pt x="5970" y="3748"/>
                    </a:lnTo>
                    <a:lnTo>
                      <a:pt x="5016" y="1"/>
                    </a:ln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34"/>
              <p:cNvSpPr/>
              <p:nvPr/>
            </p:nvSpPr>
            <p:spPr>
              <a:xfrm>
                <a:off x="6822811" y="2463216"/>
                <a:ext cx="393760" cy="610607"/>
              </a:xfrm>
              <a:custGeom>
                <a:rect b="b" l="l" r="r" t="t"/>
                <a:pathLst>
                  <a:path extrusionOk="0" h="6865" w="4427">
                    <a:moveTo>
                      <a:pt x="1594" y="0"/>
                    </a:moveTo>
                    <a:lnTo>
                      <a:pt x="0" y="3747"/>
                    </a:lnTo>
                    <a:lnTo>
                      <a:pt x="1554" y="6865"/>
                    </a:lnTo>
                    <a:lnTo>
                      <a:pt x="4426" y="2950"/>
                    </a:lnTo>
                    <a:lnTo>
                      <a:pt x="1594" y="0"/>
                    </a:lnTo>
                    <a:close/>
                  </a:path>
                </a:pathLst>
              </a:custGeom>
              <a:solidFill>
                <a:srgbClr val="E65C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34"/>
              <p:cNvSpPr/>
              <p:nvPr/>
            </p:nvSpPr>
            <p:spPr>
              <a:xfrm>
                <a:off x="6248938" y="2811345"/>
                <a:ext cx="317623" cy="444458"/>
              </a:xfrm>
              <a:custGeom>
                <a:rect b="b" l="l" r="r" t="t"/>
                <a:pathLst>
                  <a:path extrusionOk="0" h="4997" w="3571">
                    <a:moveTo>
                      <a:pt x="2204" y="0"/>
                    </a:moveTo>
                    <a:lnTo>
                      <a:pt x="1" y="2685"/>
                    </a:lnTo>
                    <a:lnTo>
                      <a:pt x="2902" y="4996"/>
                    </a:lnTo>
                    <a:lnTo>
                      <a:pt x="3571" y="2174"/>
                    </a:lnTo>
                    <a:lnTo>
                      <a:pt x="3177" y="167"/>
                    </a:lnTo>
                    <a:lnTo>
                      <a:pt x="2204" y="0"/>
                    </a:lnTo>
                    <a:close/>
                  </a:path>
                </a:pathLst>
              </a:custGeom>
              <a:solidFill>
                <a:srgbClr val="E65C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34"/>
              <p:cNvSpPr/>
              <p:nvPr/>
            </p:nvSpPr>
            <p:spPr>
              <a:xfrm>
                <a:off x="7095694" y="3715823"/>
                <a:ext cx="475144" cy="469274"/>
              </a:xfrm>
              <a:custGeom>
                <a:rect b="b" l="l" r="r" t="t"/>
                <a:pathLst>
                  <a:path extrusionOk="0" h="5276" w="5342">
                    <a:moveTo>
                      <a:pt x="3659" y="0"/>
                    </a:moveTo>
                    <a:lnTo>
                      <a:pt x="1" y="1377"/>
                    </a:lnTo>
                    <a:cubicBezTo>
                      <a:pt x="1" y="1377"/>
                      <a:pt x="512" y="2676"/>
                      <a:pt x="1063" y="3423"/>
                    </a:cubicBezTo>
                    <a:cubicBezTo>
                      <a:pt x="1728" y="4301"/>
                      <a:pt x="2711" y="5276"/>
                      <a:pt x="3852" y="5276"/>
                    </a:cubicBezTo>
                    <a:cubicBezTo>
                      <a:pt x="4027" y="5276"/>
                      <a:pt x="4205" y="5253"/>
                      <a:pt x="4387" y="5203"/>
                    </a:cubicBezTo>
                    <a:cubicBezTo>
                      <a:pt x="4387" y="5203"/>
                      <a:pt x="5341" y="3443"/>
                      <a:pt x="4495" y="1377"/>
                    </a:cubicBezTo>
                    <a:cubicBezTo>
                      <a:pt x="4309" y="925"/>
                      <a:pt x="4043" y="473"/>
                      <a:pt x="3659"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34"/>
              <p:cNvSpPr/>
              <p:nvPr/>
            </p:nvSpPr>
            <p:spPr>
              <a:xfrm>
                <a:off x="7190242" y="3838300"/>
                <a:ext cx="380596" cy="346797"/>
              </a:xfrm>
              <a:custGeom>
                <a:rect b="b" l="l" r="r" t="t"/>
                <a:pathLst>
                  <a:path extrusionOk="0" h="3899" w="4279">
                    <a:moveTo>
                      <a:pt x="3423" y="0"/>
                    </a:moveTo>
                    <a:lnTo>
                      <a:pt x="3423" y="0"/>
                    </a:lnTo>
                    <a:cubicBezTo>
                      <a:pt x="4219" y="2528"/>
                      <a:pt x="3226" y="3462"/>
                      <a:pt x="3226" y="3462"/>
                    </a:cubicBezTo>
                    <a:cubicBezTo>
                      <a:pt x="3153" y="3471"/>
                      <a:pt x="3080" y="3475"/>
                      <a:pt x="3005" y="3475"/>
                    </a:cubicBezTo>
                    <a:cubicBezTo>
                      <a:pt x="1975" y="3475"/>
                      <a:pt x="761" y="2688"/>
                      <a:pt x="0" y="2046"/>
                    </a:cubicBezTo>
                    <a:lnTo>
                      <a:pt x="0" y="2046"/>
                    </a:lnTo>
                    <a:cubicBezTo>
                      <a:pt x="665" y="2924"/>
                      <a:pt x="1648" y="3899"/>
                      <a:pt x="2789" y="3899"/>
                    </a:cubicBezTo>
                    <a:cubicBezTo>
                      <a:pt x="2964" y="3899"/>
                      <a:pt x="3142" y="3876"/>
                      <a:pt x="3324" y="3826"/>
                    </a:cubicBezTo>
                    <a:cubicBezTo>
                      <a:pt x="3324" y="3826"/>
                      <a:pt x="4278" y="2066"/>
                      <a:pt x="3423" y="0"/>
                    </a:cubicBezTo>
                    <a:close/>
                  </a:path>
                </a:pathLst>
              </a:custGeom>
              <a:solidFill>
                <a:srgbClr val="E1D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34"/>
              <p:cNvSpPr/>
              <p:nvPr/>
            </p:nvSpPr>
            <p:spPr>
              <a:xfrm>
                <a:off x="6165864" y="4508676"/>
                <a:ext cx="441879" cy="308550"/>
              </a:xfrm>
              <a:custGeom>
                <a:rect b="b" l="l" r="r" t="t"/>
                <a:pathLst>
                  <a:path extrusionOk="0" h="3469" w="4968">
                    <a:moveTo>
                      <a:pt x="1464" y="0"/>
                    </a:moveTo>
                    <a:cubicBezTo>
                      <a:pt x="895" y="0"/>
                      <a:pt x="533" y="173"/>
                      <a:pt x="305" y="351"/>
                    </a:cubicBezTo>
                    <a:cubicBezTo>
                      <a:pt x="79" y="528"/>
                      <a:pt x="1" y="725"/>
                      <a:pt x="1" y="725"/>
                    </a:cubicBezTo>
                    <a:lnTo>
                      <a:pt x="4397" y="3468"/>
                    </a:lnTo>
                    <a:lnTo>
                      <a:pt x="4554" y="3105"/>
                    </a:lnTo>
                    <a:lnTo>
                      <a:pt x="4908" y="2219"/>
                    </a:lnTo>
                    <a:lnTo>
                      <a:pt x="4967" y="1659"/>
                    </a:lnTo>
                    <a:lnTo>
                      <a:pt x="2213" y="85"/>
                    </a:lnTo>
                    <a:cubicBezTo>
                      <a:pt x="1931" y="25"/>
                      <a:pt x="1682" y="0"/>
                      <a:pt x="146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34"/>
              <p:cNvSpPr/>
              <p:nvPr/>
            </p:nvSpPr>
            <p:spPr>
              <a:xfrm>
                <a:off x="6165864" y="4539807"/>
                <a:ext cx="405144" cy="277419"/>
              </a:xfrm>
              <a:custGeom>
                <a:rect b="b" l="l" r="r" t="t"/>
                <a:pathLst>
                  <a:path extrusionOk="0" h="3119" w="4555">
                    <a:moveTo>
                      <a:pt x="305" y="1"/>
                    </a:moveTo>
                    <a:cubicBezTo>
                      <a:pt x="79" y="178"/>
                      <a:pt x="1" y="375"/>
                      <a:pt x="1" y="375"/>
                    </a:cubicBezTo>
                    <a:lnTo>
                      <a:pt x="4397" y="3118"/>
                    </a:lnTo>
                    <a:lnTo>
                      <a:pt x="4554" y="2755"/>
                    </a:lnTo>
                    <a:lnTo>
                      <a:pt x="305" y="1"/>
                    </a:lnTo>
                    <a:close/>
                  </a:path>
                </a:pathLst>
              </a:custGeom>
              <a:solidFill>
                <a:srgbClr val="E1D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34"/>
              <p:cNvSpPr/>
              <p:nvPr/>
            </p:nvSpPr>
            <p:spPr>
              <a:xfrm>
                <a:off x="6358341" y="3701859"/>
                <a:ext cx="495157" cy="971013"/>
              </a:xfrm>
              <a:custGeom>
                <a:rect b="b" l="l" r="r" t="t"/>
                <a:pathLst>
                  <a:path extrusionOk="0" h="10917" w="5567">
                    <a:moveTo>
                      <a:pt x="1879" y="0"/>
                    </a:moveTo>
                    <a:lnTo>
                      <a:pt x="1780" y="482"/>
                    </a:lnTo>
                    <a:lnTo>
                      <a:pt x="1407" y="2321"/>
                    </a:lnTo>
                    <a:lnTo>
                      <a:pt x="1112" y="3826"/>
                    </a:lnTo>
                    <a:lnTo>
                      <a:pt x="0" y="9245"/>
                    </a:lnTo>
                    <a:lnTo>
                      <a:pt x="2665" y="10917"/>
                    </a:lnTo>
                    <a:lnTo>
                      <a:pt x="4377" y="5557"/>
                    </a:lnTo>
                    <a:lnTo>
                      <a:pt x="5045" y="3491"/>
                    </a:lnTo>
                    <a:lnTo>
                      <a:pt x="5567" y="1859"/>
                    </a:lnTo>
                    <a:lnTo>
                      <a:pt x="3206" y="669"/>
                    </a:lnTo>
                    <a:lnTo>
                      <a:pt x="1879" y="0"/>
                    </a:ln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34"/>
              <p:cNvSpPr/>
              <p:nvPr/>
            </p:nvSpPr>
            <p:spPr>
              <a:xfrm>
                <a:off x="6457158" y="3908300"/>
                <a:ext cx="349999" cy="287826"/>
              </a:xfrm>
              <a:custGeom>
                <a:rect b="b" l="l" r="r" t="t"/>
                <a:pathLst>
                  <a:path extrusionOk="0" h="3236" w="3935">
                    <a:moveTo>
                      <a:pt x="296" y="0"/>
                    </a:moveTo>
                    <a:lnTo>
                      <a:pt x="1" y="1505"/>
                    </a:lnTo>
                    <a:lnTo>
                      <a:pt x="3266" y="3236"/>
                    </a:lnTo>
                    <a:lnTo>
                      <a:pt x="3934" y="1170"/>
                    </a:lnTo>
                    <a:lnTo>
                      <a:pt x="296" y="0"/>
                    </a:lnTo>
                    <a:close/>
                  </a:path>
                </a:pathLst>
              </a:custGeom>
              <a:solidFill>
                <a:srgbClr val="333333">
                  <a:alpha val="208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34"/>
              <p:cNvSpPr/>
              <p:nvPr/>
            </p:nvSpPr>
            <p:spPr>
              <a:xfrm>
                <a:off x="7164003" y="3555723"/>
                <a:ext cx="528422" cy="464560"/>
              </a:xfrm>
              <a:custGeom>
                <a:rect b="b" l="l" r="r" t="t"/>
                <a:pathLst>
                  <a:path extrusionOk="0" h="5223" w="5941">
                    <a:moveTo>
                      <a:pt x="3049" y="1"/>
                    </a:moveTo>
                    <a:lnTo>
                      <a:pt x="0" y="3649"/>
                    </a:lnTo>
                    <a:lnTo>
                      <a:pt x="1918" y="4603"/>
                    </a:lnTo>
                    <a:lnTo>
                      <a:pt x="2705" y="4997"/>
                    </a:lnTo>
                    <a:cubicBezTo>
                      <a:pt x="3000" y="5144"/>
                      <a:pt x="3314" y="5223"/>
                      <a:pt x="3629" y="5223"/>
                    </a:cubicBezTo>
                    <a:cubicBezTo>
                      <a:pt x="4298" y="5223"/>
                      <a:pt x="4937" y="4918"/>
                      <a:pt x="5330" y="4348"/>
                    </a:cubicBezTo>
                    <a:cubicBezTo>
                      <a:pt x="5940" y="3472"/>
                      <a:pt x="5783" y="2292"/>
                      <a:pt x="4967" y="1604"/>
                    </a:cubicBezTo>
                    <a:lnTo>
                      <a:pt x="3737" y="571"/>
                    </a:lnTo>
                    <a:lnTo>
                      <a:pt x="3049" y="1"/>
                    </a:ln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34"/>
              <p:cNvSpPr/>
              <p:nvPr/>
            </p:nvSpPr>
            <p:spPr>
              <a:xfrm>
                <a:off x="7163114" y="3554833"/>
                <a:ext cx="332476" cy="410392"/>
              </a:xfrm>
              <a:custGeom>
                <a:rect b="b" l="l" r="r" t="t"/>
                <a:pathLst>
                  <a:path extrusionOk="0" h="4614" w="3738">
                    <a:moveTo>
                      <a:pt x="3049" y="1"/>
                    </a:moveTo>
                    <a:lnTo>
                      <a:pt x="0" y="3669"/>
                    </a:lnTo>
                    <a:lnTo>
                      <a:pt x="1928" y="4613"/>
                    </a:lnTo>
                    <a:lnTo>
                      <a:pt x="3737" y="581"/>
                    </a:lnTo>
                    <a:lnTo>
                      <a:pt x="3049" y="1"/>
                    </a:lnTo>
                    <a:close/>
                  </a:path>
                </a:pathLst>
              </a:custGeom>
              <a:solidFill>
                <a:srgbClr val="333333">
                  <a:alpha val="208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34"/>
              <p:cNvSpPr/>
              <p:nvPr/>
            </p:nvSpPr>
            <p:spPr>
              <a:xfrm>
                <a:off x="6407260" y="3303832"/>
                <a:ext cx="1084862" cy="796058"/>
              </a:xfrm>
              <a:custGeom>
                <a:rect b="b" l="l" r="r" t="t"/>
                <a:pathLst>
                  <a:path extrusionOk="0" h="8950" w="12197">
                    <a:moveTo>
                      <a:pt x="8449" y="0"/>
                    </a:moveTo>
                    <a:lnTo>
                      <a:pt x="5449" y="276"/>
                    </a:lnTo>
                    <a:lnTo>
                      <a:pt x="2410" y="551"/>
                    </a:lnTo>
                    <a:lnTo>
                      <a:pt x="1604" y="1908"/>
                    </a:lnTo>
                    <a:lnTo>
                      <a:pt x="1152" y="2666"/>
                    </a:lnTo>
                    <a:lnTo>
                      <a:pt x="906" y="3698"/>
                    </a:lnTo>
                    <a:lnTo>
                      <a:pt x="1" y="7622"/>
                    </a:lnTo>
                    <a:lnTo>
                      <a:pt x="4879" y="8950"/>
                    </a:lnTo>
                    <a:lnTo>
                      <a:pt x="5931" y="5272"/>
                    </a:lnTo>
                    <a:lnTo>
                      <a:pt x="9383" y="7376"/>
                    </a:lnTo>
                    <a:lnTo>
                      <a:pt x="12196" y="2961"/>
                    </a:lnTo>
                    <a:lnTo>
                      <a:pt x="8636" y="148"/>
                    </a:lnTo>
                    <a:lnTo>
                      <a:pt x="8449" y="0"/>
                    </a:lnTo>
                    <a:close/>
                  </a:path>
                </a:pathLst>
              </a:custGeom>
              <a:solidFill>
                <a:srgbClr val="4C2D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34"/>
              <p:cNvSpPr/>
              <p:nvPr/>
            </p:nvSpPr>
            <p:spPr>
              <a:xfrm>
                <a:off x="6487755" y="3303832"/>
                <a:ext cx="687634" cy="329008"/>
              </a:xfrm>
              <a:custGeom>
                <a:rect b="b" l="l" r="r" t="t"/>
                <a:pathLst>
                  <a:path extrusionOk="0" h="3699" w="7731">
                    <a:moveTo>
                      <a:pt x="7544" y="0"/>
                    </a:moveTo>
                    <a:lnTo>
                      <a:pt x="4544" y="276"/>
                    </a:lnTo>
                    <a:lnTo>
                      <a:pt x="699" y="1908"/>
                    </a:lnTo>
                    <a:lnTo>
                      <a:pt x="247" y="2666"/>
                    </a:lnTo>
                    <a:lnTo>
                      <a:pt x="1" y="3698"/>
                    </a:lnTo>
                    <a:lnTo>
                      <a:pt x="7731" y="148"/>
                    </a:lnTo>
                    <a:lnTo>
                      <a:pt x="7544" y="0"/>
                    </a:lnTo>
                    <a:close/>
                  </a:path>
                </a:pathLst>
              </a:custGeom>
              <a:solidFill>
                <a:srgbClr val="3B201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34"/>
              <p:cNvSpPr/>
              <p:nvPr/>
            </p:nvSpPr>
            <p:spPr>
              <a:xfrm>
                <a:off x="6444083" y="2780748"/>
                <a:ext cx="721700" cy="758434"/>
              </a:xfrm>
              <a:custGeom>
                <a:rect b="b" l="l" r="r" t="t"/>
                <a:pathLst>
                  <a:path extrusionOk="0" h="8527" w="8114">
                    <a:moveTo>
                      <a:pt x="5291" y="0"/>
                    </a:moveTo>
                    <a:lnTo>
                      <a:pt x="423" y="315"/>
                    </a:lnTo>
                    <a:cubicBezTo>
                      <a:pt x="423" y="315"/>
                      <a:pt x="216" y="1200"/>
                      <a:pt x="98" y="2478"/>
                    </a:cubicBezTo>
                    <a:cubicBezTo>
                      <a:pt x="69" y="2793"/>
                      <a:pt x="30" y="3147"/>
                      <a:pt x="20" y="3521"/>
                    </a:cubicBezTo>
                    <a:cubicBezTo>
                      <a:pt x="10" y="3786"/>
                      <a:pt x="0" y="4062"/>
                      <a:pt x="0" y="4347"/>
                    </a:cubicBezTo>
                    <a:cubicBezTo>
                      <a:pt x="0" y="4750"/>
                      <a:pt x="10" y="5183"/>
                      <a:pt x="39" y="5596"/>
                    </a:cubicBezTo>
                    <a:cubicBezTo>
                      <a:pt x="69" y="5960"/>
                      <a:pt x="118" y="6314"/>
                      <a:pt x="177" y="6668"/>
                    </a:cubicBezTo>
                    <a:cubicBezTo>
                      <a:pt x="246" y="6993"/>
                      <a:pt x="315" y="7307"/>
                      <a:pt x="403" y="7612"/>
                    </a:cubicBezTo>
                    <a:cubicBezTo>
                      <a:pt x="492" y="7937"/>
                      <a:pt x="600" y="8232"/>
                      <a:pt x="738" y="8527"/>
                    </a:cubicBezTo>
                    <a:lnTo>
                      <a:pt x="8114" y="5921"/>
                    </a:lnTo>
                    <a:cubicBezTo>
                      <a:pt x="8114" y="5921"/>
                      <a:pt x="8015" y="5822"/>
                      <a:pt x="7868" y="5645"/>
                    </a:cubicBezTo>
                    <a:cubicBezTo>
                      <a:pt x="7720" y="5478"/>
                      <a:pt x="7524" y="5232"/>
                      <a:pt x="7297" y="4908"/>
                    </a:cubicBezTo>
                    <a:cubicBezTo>
                      <a:pt x="7130" y="4662"/>
                      <a:pt x="6934" y="4367"/>
                      <a:pt x="6747" y="4052"/>
                    </a:cubicBezTo>
                    <a:cubicBezTo>
                      <a:pt x="6589" y="3777"/>
                      <a:pt x="6422" y="3482"/>
                      <a:pt x="6275" y="3167"/>
                    </a:cubicBezTo>
                    <a:cubicBezTo>
                      <a:pt x="6166" y="2931"/>
                      <a:pt x="6068" y="2695"/>
                      <a:pt x="5970" y="2449"/>
                    </a:cubicBezTo>
                    <a:cubicBezTo>
                      <a:pt x="5881" y="2213"/>
                      <a:pt x="5803" y="1967"/>
                      <a:pt x="5714" y="1721"/>
                    </a:cubicBezTo>
                    <a:cubicBezTo>
                      <a:pt x="5537" y="1200"/>
                      <a:pt x="5389" y="620"/>
                      <a:pt x="5291" y="0"/>
                    </a:cubicBezTo>
                    <a:close/>
                  </a:path>
                </a:pathLst>
              </a:custGeom>
              <a:solidFill>
                <a:srgbClr val="EF6A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34"/>
              <p:cNvSpPr/>
              <p:nvPr/>
            </p:nvSpPr>
            <p:spPr>
              <a:xfrm>
                <a:off x="6527158" y="2800850"/>
                <a:ext cx="321981" cy="148004"/>
              </a:xfrm>
              <a:custGeom>
                <a:rect b="b" l="l" r="r" t="t"/>
                <a:pathLst>
                  <a:path extrusionOk="0" h="1664" w="3620">
                    <a:moveTo>
                      <a:pt x="0" y="0"/>
                    </a:moveTo>
                    <a:cubicBezTo>
                      <a:pt x="0" y="0"/>
                      <a:pt x="364" y="649"/>
                      <a:pt x="836" y="1131"/>
                    </a:cubicBezTo>
                    <a:cubicBezTo>
                      <a:pt x="1120" y="1425"/>
                      <a:pt x="1432" y="1663"/>
                      <a:pt x="1735" y="1663"/>
                    </a:cubicBezTo>
                    <a:cubicBezTo>
                      <a:pt x="1747" y="1663"/>
                      <a:pt x="1759" y="1663"/>
                      <a:pt x="1771" y="1662"/>
                    </a:cubicBezTo>
                    <a:cubicBezTo>
                      <a:pt x="2134" y="1623"/>
                      <a:pt x="2557" y="1269"/>
                      <a:pt x="2911" y="885"/>
                    </a:cubicBezTo>
                    <a:cubicBezTo>
                      <a:pt x="3315" y="453"/>
                      <a:pt x="3620" y="0"/>
                      <a:pt x="3620" y="0"/>
                    </a:cubicBez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34"/>
              <p:cNvSpPr/>
              <p:nvPr/>
            </p:nvSpPr>
            <p:spPr>
              <a:xfrm>
                <a:off x="6528047" y="2800850"/>
                <a:ext cx="321091" cy="101308"/>
              </a:xfrm>
              <a:custGeom>
                <a:rect b="b" l="l" r="r" t="t"/>
                <a:pathLst>
                  <a:path extrusionOk="0" h="1139" w="3610">
                    <a:moveTo>
                      <a:pt x="0" y="0"/>
                    </a:moveTo>
                    <a:cubicBezTo>
                      <a:pt x="0" y="0"/>
                      <a:pt x="364" y="649"/>
                      <a:pt x="836" y="1131"/>
                    </a:cubicBezTo>
                    <a:cubicBezTo>
                      <a:pt x="922" y="1136"/>
                      <a:pt x="1008" y="1138"/>
                      <a:pt x="1094" y="1138"/>
                    </a:cubicBezTo>
                    <a:cubicBezTo>
                      <a:pt x="1740" y="1138"/>
                      <a:pt x="2389" y="1016"/>
                      <a:pt x="2901" y="885"/>
                    </a:cubicBezTo>
                    <a:cubicBezTo>
                      <a:pt x="3305" y="453"/>
                      <a:pt x="3610" y="0"/>
                      <a:pt x="3610" y="0"/>
                    </a:cubicBezTo>
                    <a:close/>
                  </a:path>
                </a:pathLst>
              </a:custGeom>
              <a:solidFill>
                <a:srgbClr val="914A5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34"/>
              <p:cNvSpPr/>
              <p:nvPr/>
            </p:nvSpPr>
            <p:spPr>
              <a:xfrm>
                <a:off x="6458937" y="3216310"/>
                <a:ext cx="682386" cy="241575"/>
              </a:xfrm>
              <a:custGeom>
                <a:rect b="b" l="l" r="r" t="t"/>
                <a:pathLst>
                  <a:path extrusionOk="0" h="2716" w="7672">
                    <a:moveTo>
                      <a:pt x="7111" y="1"/>
                    </a:moveTo>
                    <a:lnTo>
                      <a:pt x="0" y="1771"/>
                    </a:lnTo>
                    <a:cubicBezTo>
                      <a:pt x="59" y="2096"/>
                      <a:pt x="138" y="2410"/>
                      <a:pt x="226" y="2715"/>
                    </a:cubicBezTo>
                    <a:lnTo>
                      <a:pt x="7671" y="729"/>
                    </a:lnTo>
                    <a:cubicBezTo>
                      <a:pt x="7524" y="552"/>
                      <a:pt x="7327" y="306"/>
                      <a:pt x="7111" y="1"/>
                    </a:cubicBezTo>
                    <a:close/>
                  </a:path>
                </a:pathLst>
              </a:custGeom>
              <a:solidFill>
                <a:srgbClr val="FA957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34"/>
              <p:cNvSpPr/>
              <p:nvPr/>
            </p:nvSpPr>
            <p:spPr>
              <a:xfrm>
                <a:off x="6442305" y="3060657"/>
                <a:ext cx="599311" cy="217915"/>
              </a:xfrm>
              <a:custGeom>
                <a:rect b="b" l="l" r="r" t="t"/>
                <a:pathLst>
                  <a:path extrusionOk="0" h="2450" w="6738">
                    <a:moveTo>
                      <a:pt x="6275" y="0"/>
                    </a:moveTo>
                    <a:lnTo>
                      <a:pt x="0" y="1200"/>
                    </a:lnTo>
                    <a:cubicBezTo>
                      <a:pt x="0" y="1603"/>
                      <a:pt x="20" y="2036"/>
                      <a:pt x="50" y="2449"/>
                    </a:cubicBezTo>
                    <a:lnTo>
                      <a:pt x="6737" y="885"/>
                    </a:lnTo>
                    <a:cubicBezTo>
                      <a:pt x="6590" y="620"/>
                      <a:pt x="6432" y="325"/>
                      <a:pt x="6275" y="0"/>
                    </a:cubicBezTo>
                    <a:close/>
                  </a:path>
                </a:pathLst>
              </a:custGeom>
              <a:solidFill>
                <a:srgbClr val="FA957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34"/>
              <p:cNvSpPr/>
              <p:nvPr/>
            </p:nvSpPr>
            <p:spPr>
              <a:xfrm>
                <a:off x="6444884" y="2933822"/>
                <a:ext cx="529312" cy="160101"/>
              </a:xfrm>
              <a:custGeom>
                <a:rect b="b" l="l" r="r" t="t"/>
                <a:pathLst>
                  <a:path extrusionOk="0" h="1800" w="5951">
                    <a:moveTo>
                      <a:pt x="5676" y="0"/>
                    </a:moveTo>
                    <a:lnTo>
                      <a:pt x="70" y="757"/>
                    </a:lnTo>
                    <a:cubicBezTo>
                      <a:pt x="50" y="1072"/>
                      <a:pt x="11" y="1426"/>
                      <a:pt x="1" y="1800"/>
                    </a:cubicBezTo>
                    <a:lnTo>
                      <a:pt x="5951" y="718"/>
                    </a:lnTo>
                    <a:cubicBezTo>
                      <a:pt x="5853" y="502"/>
                      <a:pt x="5764" y="256"/>
                      <a:pt x="5676" y="0"/>
                    </a:cubicBezTo>
                    <a:close/>
                  </a:path>
                </a:pathLst>
              </a:custGeom>
              <a:solidFill>
                <a:srgbClr val="FA957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34"/>
              <p:cNvSpPr/>
              <p:nvPr/>
            </p:nvSpPr>
            <p:spPr>
              <a:xfrm>
                <a:off x="6034670" y="2403801"/>
                <a:ext cx="310596" cy="251448"/>
              </a:xfrm>
              <a:custGeom>
                <a:rect b="b" l="l" r="r" t="t"/>
                <a:pathLst>
                  <a:path extrusionOk="0" h="2827" w="3492">
                    <a:moveTo>
                      <a:pt x="1620" y="0"/>
                    </a:moveTo>
                    <a:cubicBezTo>
                      <a:pt x="996" y="0"/>
                      <a:pt x="435" y="345"/>
                      <a:pt x="246" y="904"/>
                    </a:cubicBezTo>
                    <a:cubicBezTo>
                      <a:pt x="0" y="1632"/>
                      <a:pt x="472" y="2448"/>
                      <a:pt x="1299" y="2733"/>
                    </a:cubicBezTo>
                    <a:cubicBezTo>
                      <a:pt x="1488" y="2797"/>
                      <a:pt x="1680" y="2827"/>
                      <a:pt x="1867" y="2827"/>
                    </a:cubicBezTo>
                    <a:cubicBezTo>
                      <a:pt x="2493" y="2827"/>
                      <a:pt x="3056" y="2488"/>
                      <a:pt x="3246" y="1927"/>
                    </a:cubicBezTo>
                    <a:cubicBezTo>
                      <a:pt x="3492" y="1199"/>
                      <a:pt x="3020" y="383"/>
                      <a:pt x="2193" y="98"/>
                    </a:cubicBezTo>
                    <a:cubicBezTo>
                      <a:pt x="2002" y="32"/>
                      <a:pt x="1808" y="0"/>
                      <a:pt x="1620" y="0"/>
                    </a:cubicBezTo>
                    <a:close/>
                  </a:path>
                </a:pathLst>
              </a:custGeom>
              <a:solidFill>
                <a:srgbClr val="914A5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34"/>
              <p:cNvSpPr/>
              <p:nvPr/>
            </p:nvSpPr>
            <p:spPr>
              <a:xfrm>
                <a:off x="6081900" y="2486786"/>
                <a:ext cx="211778" cy="151384"/>
              </a:xfrm>
              <a:custGeom>
                <a:rect b="b" l="l" r="r" t="t"/>
                <a:pathLst>
                  <a:path extrusionOk="0" h="1702" w="2381">
                    <a:moveTo>
                      <a:pt x="992" y="1"/>
                    </a:moveTo>
                    <a:cubicBezTo>
                      <a:pt x="589" y="1"/>
                      <a:pt x="246" y="184"/>
                      <a:pt x="138" y="492"/>
                    </a:cubicBezTo>
                    <a:cubicBezTo>
                      <a:pt x="0" y="915"/>
                      <a:pt x="354" y="1427"/>
                      <a:pt x="925" y="1623"/>
                    </a:cubicBezTo>
                    <a:cubicBezTo>
                      <a:pt x="1082" y="1677"/>
                      <a:pt x="1239" y="1702"/>
                      <a:pt x="1389" y="1702"/>
                    </a:cubicBezTo>
                    <a:cubicBezTo>
                      <a:pt x="1791" y="1702"/>
                      <a:pt x="2132" y="1519"/>
                      <a:pt x="2233" y="1210"/>
                    </a:cubicBezTo>
                    <a:cubicBezTo>
                      <a:pt x="2380" y="787"/>
                      <a:pt x="2026" y="286"/>
                      <a:pt x="1456" y="79"/>
                    </a:cubicBezTo>
                    <a:cubicBezTo>
                      <a:pt x="1299" y="26"/>
                      <a:pt x="1141" y="1"/>
                      <a:pt x="992"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34"/>
              <p:cNvSpPr/>
              <p:nvPr/>
            </p:nvSpPr>
            <p:spPr>
              <a:xfrm>
                <a:off x="6949646" y="2482606"/>
                <a:ext cx="304548" cy="248157"/>
              </a:xfrm>
              <a:custGeom>
                <a:rect b="b" l="l" r="r" t="t"/>
                <a:pathLst>
                  <a:path extrusionOk="0" h="2790" w="3424">
                    <a:moveTo>
                      <a:pt x="1802" y="1"/>
                    </a:moveTo>
                    <a:cubicBezTo>
                      <a:pt x="1669" y="1"/>
                      <a:pt x="1533" y="16"/>
                      <a:pt x="1397" y="48"/>
                    </a:cubicBezTo>
                    <a:cubicBezTo>
                      <a:pt x="541" y="244"/>
                      <a:pt x="1" y="1021"/>
                      <a:pt x="168" y="1759"/>
                    </a:cubicBezTo>
                    <a:cubicBezTo>
                      <a:pt x="308" y="2378"/>
                      <a:pt x="919" y="2789"/>
                      <a:pt x="1612" y="2789"/>
                    </a:cubicBezTo>
                    <a:cubicBezTo>
                      <a:pt x="1745" y="2789"/>
                      <a:pt x="1881" y="2774"/>
                      <a:pt x="2017" y="2742"/>
                    </a:cubicBezTo>
                    <a:cubicBezTo>
                      <a:pt x="2882" y="2546"/>
                      <a:pt x="3423" y="1788"/>
                      <a:pt x="3246" y="1031"/>
                    </a:cubicBezTo>
                    <a:cubicBezTo>
                      <a:pt x="3106" y="412"/>
                      <a:pt x="2494" y="1"/>
                      <a:pt x="1802" y="1"/>
                    </a:cubicBezTo>
                    <a:close/>
                  </a:path>
                </a:pathLst>
              </a:custGeom>
              <a:solidFill>
                <a:srgbClr val="914A5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34"/>
              <p:cNvSpPr/>
              <p:nvPr/>
            </p:nvSpPr>
            <p:spPr>
              <a:xfrm>
                <a:off x="7013509" y="2562033"/>
                <a:ext cx="207420" cy="148004"/>
              </a:xfrm>
              <a:custGeom>
                <a:rect b="b" l="l" r="r" t="t"/>
                <a:pathLst>
                  <a:path extrusionOk="0" h="1664" w="2332">
                    <a:moveTo>
                      <a:pt x="1318" y="1"/>
                    </a:moveTo>
                    <a:cubicBezTo>
                      <a:pt x="1210" y="1"/>
                      <a:pt x="1098" y="13"/>
                      <a:pt x="984" y="40"/>
                    </a:cubicBezTo>
                    <a:cubicBezTo>
                      <a:pt x="394" y="177"/>
                      <a:pt x="0" y="649"/>
                      <a:pt x="99" y="1082"/>
                    </a:cubicBezTo>
                    <a:cubicBezTo>
                      <a:pt x="178" y="1446"/>
                      <a:pt x="555" y="1663"/>
                      <a:pt x="1007" y="1663"/>
                    </a:cubicBezTo>
                    <a:cubicBezTo>
                      <a:pt x="1117" y="1663"/>
                      <a:pt x="1232" y="1650"/>
                      <a:pt x="1348" y="1623"/>
                    </a:cubicBezTo>
                    <a:cubicBezTo>
                      <a:pt x="1938" y="1495"/>
                      <a:pt x="2331" y="1023"/>
                      <a:pt x="2233" y="581"/>
                    </a:cubicBezTo>
                    <a:cubicBezTo>
                      <a:pt x="2154" y="223"/>
                      <a:pt x="1773" y="1"/>
                      <a:pt x="1318"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34"/>
              <p:cNvSpPr/>
              <p:nvPr/>
            </p:nvSpPr>
            <p:spPr>
              <a:xfrm>
                <a:off x="6196461" y="1973219"/>
                <a:ext cx="930809" cy="877620"/>
              </a:xfrm>
              <a:custGeom>
                <a:rect b="b" l="l" r="r" t="t"/>
                <a:pathLst>
                  <a:path extrusionOk="0" h="9867" w="10465">
                    <a:moveTo>
                      <a:pt x="5949" y="0"/>
                    </a:moveTo>
                    <a:cubicBezTo>
                      <a:pt x="2816" y="0"/>
                      <a:pt x="376" y="3125"/>
                      <a:pt x="197" y="5765"/>
                    </a:cubicBezTo>
                    <a:cubicBezTo>
                      <a:pt x="1" y="8519"/>
                      <a:pt x="2046" y="9581"/>
                      <a:pt x="4761" y="9827"/>
                    </a:cubicBezTo>
                    <a:cubicBezTo>
                      <a:pt x="5059" y="9853"/>
                      <a:pt x="5354" y="9867"/>
                      <a:pt x="5643" y="9867"/>
                    </a:cubicBezTo>
                    <a:cubicBezTo>
                      <a:pt x="8052" y="9867"/>
                      <a:pt x="10093" y="8920"/>
                      <a:pt x="10268" y="6453"/>
                    </a:cubicBezTo>
                    <a:cubicBezTo>
                      <a:pt x="10465" y="3699"/>
                      <a:pt x="9177" y="297"/>
                      <a:pt x="6393" y="21"/>
                    </a:cubicBezTo>
                    <a:cubicBezTo>
                      <a:pt x="6244" y="7"/>
                      <a:pt x="6095" y="0"/>
                      <a:pt x="5949" y="0"/>
                    </a:cubicBezTo>
                    <a:close/>
                  </a:path>
                </a:pathLst>
              </a:custGeom>
              <a:solidFill>
                <a:srgbClr val="AA58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34"/>
              <p:cNvSpPr/>
              <p:nvPr/>
            </p:nvSpPr>
            <p:spPr>
              <a:xfrm>
                <a:off x="6216562" y="2008708"/>
                <a:ext cx="892385" cy="485195"/>
              </a:xfrm>
              <a:custGeom>
                <a:rect b="b" l="l" r="r" t="t"/>
                <a:pathLst>
                  <a:path extrusionOk="0" h="5455" w="10033">
                    <a:moveTo>
                      <a:pt x="5445" y="0"/>
                    </a:moveTo>
                    <a:cubicBezTo>
                      <a:pt x="4576" y="0"/>
                      <a:pt x="3714" y="149"/>
                      <a:pt x="2922" y="498"/>
                    </a:cubicBezTo>
                    <a:cubicBezTo>
                      <a:pt x="1545" y="1117"/>
                      <a:pt x="424" y="2445"/>
                      <a:pt x="1" y="4618"/>
                    </a:cubicBezTo>
                    <a:cubicBezTo>
                      <a:pt x="414" y="3694"/>
                      <a:pt x="1004" y="2858"/>
                      <a:pt x="1742" y="2110"/>
                    </a:cubicBezTo>
                    <a:cubicBezTo>
                      <a:pt x="1903" y="2234"/>
                      <a:pt x="2092" y="2280"/>
                      <a:pt x="2289" y="2280"/>
                    </a:cubicBezTo>
                    <a:cubicBezTo>
                      <a:pt x="2549" y="2280"/>
                      <a:pt x="2824" y="2200"/>
                      <a:pt x="3069" y="2110"/>
                    </a:cubicBezTo>
                    <a:cubicBezTo>
                      <a:pt x="3427" y="1964"/>
                      <a:pt x="3799" y="1791"/>
                      <a:pt x="4172" y="1791"/>
                    </a:cubicBezTo>
                    <a:cubicBezTo>
                      <a:pt x="4250" y="1791"/>
                      <a:pt x="4329" y="1798"/>
                      <a:pt x="4407" y="1815"/>
                    </a:cubicBezTo>
                    <a:cubicBezTo>
                      <a:pt x="4781" y="1884"/>
                      <a:pt x="5086" y="2179"/>
                      <a:pt x="5469" y="2199"/>
                    </a:cubicBezTo>
                    <a:cubicBezTo>
                      <a:pt x="5481" y="2199"/>
                      <a:pt x="5494" y="2200"/>
                      <a:pt x="5506" y="2200"/>
                    </a:cubicBezTo>
                    <a:cubicBezTo>
                      <a:pt x="5943" y="2200"/>
                      <a:pt x="6327" y="1864"/>
                      <a:pt x="6757" y="1855"/>
                    </a:cubicBezTo>
                    <a:cubicBezTo>
                      <a:pt x="7062" y="1855"/>
                      <a:pt x="7348" y="2012"/>
                      <a:pt x="7643" y="2120"/>
                    </a:cubicBezTo>
                    <a:cubicBezTo>
                      <a:pt x="7790" y="2174"/>
                      <a:pt x="7952" y="2211"/>
                      <a:pt x="8120" y="2211"/>
                    </a:cubicBezTo>
                    <a:cubicBezTo>
                      <a:pt x="8287" y="2211"/>
                      <a:pt x="8459" y="2174"/>
                      <a:pt x="8626" y="2081"/>
                    </a:cubicBezTo>
                    <a:cubicBezTo>
                      <a:pt x="9098" y="3202"/>
                      <a:pt x="9560" y="4333"/>
                      <a:pt x="10032" y="5454"/>
                    </a:cubicBezTo>
                    <a:cubicBezTo>
                      <a:pt x="9885" y="4717"/>
                      <a:pt x="9954" y="3950"/>
                      <a:pt x="9905" y="3202"/>
                    </a:cubicBezTo>
                    <a:cubicBezTo>
                      <a:pt x="9865" y="2455"/>
                      <a:pt x="9698" y="1668"/>
                      <a:pt x="9196" y="1117"/>
                    </a:cubicBezTo>
                    <a:cubicBezTo>
                      <a:pt x="8724" y="606"/>
                      <a:pt x="8046" y="380"/>
                      <a:pt x="7387" y="232"/>
                    </a:cubicBezTo>
                    <a:cubicBezTo>
                      <a:pt x="6754" y="84"/>
                      <a:pt x="6098" y="0"/>
                      <a:pt x="5445" y="0"/>
                    </a:cubicBezTo>
                    <a:close/>
                  </a:path>
                </a:pathLst>
              </a:custGeom>
              <a:solidFill>
                <a:srgbClr val="333333">
                  <a:alpha val="208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34"/>
              <p:cNvSpPr/>
              <p:nvPr/>
            </p:nvSpPr>
            <p:spPr>
              <a:xfrm>
                <a:off x="6293589" y="2393928"/>
                <a:ext cx="245043" cy="210177"/>
              </a:xfrm>
              <a:custGeom>
                <a:rect b="b" l="l" r="r" t="t"/>
                <a:pathLst>
                  <a:path extrusionOk="0" h="2363" w="2755">
                    <a:moveTo>
                      <a:pt x="1408" y="0"/>
                    </a:moveTo>
                    <a:cubicBezTo>
                      <a:pt x="1382" y="0"/>
                      <a:pt x="1355" y="1"/>
                      <a:pt x="1328" y="2"/>
                    </a:cubicBezTo>
                    <a:cubicBezTo>
                      <a:pt x="581" y="41"/>
                      <a:pt x="0" y="602"/>
                      <a:pt x="30" y="1271"/>
                    </a:cubicBezTo>
                    <a:cubicBezTo>
                      <a:pt x="50" y="1930"/>
                      <a:pt x="630" y="2362"/>
                      <a:pt x="1407" y="2362"/>
                    </a:cubicBezTo>
                    <a:cubicBezTo>
                      <a:pt x="2292" y="2362"/>
                      <a:pt x="2754" y="1822"/>
                      <a:pt x="2734" y="1163"/>
                    </a:cubicBezTo>
                    <a:cubicBezTo>
                      <a:pt x="2706" y="508"/>
                      <a:pt x="2129" y="0"/>
                      <a:pt x="1408"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34"/>
              <p:cNvSpPr/>
              <p:nvPr/>
            </p:nvSpPr>
            <p:spPr>
              <a:xfrm>
                <a:off x="6293589" y="2376406"/>
                <a:ext cx="247623" cy="131461"/>
              </a:xfrm>
              <a:custGeom>
                <a:rect b="b" l="l" r="r" t="t"/>
                <a:pathLst>
                  <a:path extrusionOk="0" h="1478" w="2784">
                    <a:moveTo>
                      <a:pt x="1382" y="0"/>
                    </a:moveTo>
                    <a:cubicBezTo>
                      <a:pt x="978" y="0"/>
                      <a:pt x="582" y="178"/>
                      <a:pt x="325" y="504"/>
                    </a:cubicBezTo>
                    <a:cubicBezTo>
                      <a:pt x="89" y="789"/>
                      <a:pt x="0" y="1133"/>
                      <a:pt x="30" y="1468"/>
                    </a:cubicBezTo>
                    <a:cubicBezTo>
                      <a:pt x="50" y="1173"/>
                      <a:pt x="177" y="878"/>
                      <a:pt x="413" y="632"/>
                    </a:cubicBezTo>
                    <a:cubicBezTo>
                      <a:pt x="667" y="366"/>
                      <a:pt x="1018" y="225"/>
                      <a:pt x="1370" y="225"/>
                    </a:cubicBezTo>
                    <a:cubicBezTo>
                      <a:pt x="1578" y="225"/>
                      <a:pt x="1787" y="274"/>
                      <a:pt x="1977" y="376"/>
                    </a:cubicBezTo>
                    <a:cubicBezTo>
                      <a:pt x="2439" y="602"/>
                      <a:pt x="2695" y="1025"/>
                      <a:pt x="2734" y="1478"/>
                    </a:cubicBezTo>
                    <a:cubicBezTo>
                      <a:pt x="2784" y="976"/>
                      <a:pt x="2538" y="455"/>
                      <a:pt x="2056" y="179"/>
                    </a:cubicBezTo>
                    <a:cubicBezTo>
                      <a:pt x="1845" y="58"/>
                      <a:pt x="1612" y="0"/>
                      <a:pt x="1382"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34"/>
              <p:cNvSpPr/>
              <p:nvPr/>
            </p:nvSpPr>
            <p:spPr>
              <a:xfrm>
                <a:off x="6392406" y="2450052"/>
                <a:ext cx="124345" cy="124345"/>
              </a:xfrm>
              <a:custGeom>
                <a:rect b="b" l="l" r="r" t="t"/>
                <a:pathLst>
                  <a:path extrusionOk="0" h="1398" w="1398">
                    <a:moveTo>
                      <a:pt x="699" y="1"/>
                    </a:moveTo>
                    <a:cubicBezTo>
                      <a:pt x="315" y="1"/>
                      <a:pt x="1" y="315"/>
                      <a:pt x="1" y="699"/>
                    </a:cubicBezTo>
                    <a:cubicBezTo>
                      <a:pt x="1" y="1082"/>
                      <a:pt x="315" y="1397"/>
                      <a:pt x="699" y="1397"/>
                    </a:cubicBezTo>
                    <a:cubicBezTo>
                      <a:pt x="1083" y="1397"/>
                      <a:pt x="1397" y="1082"/>
                      <a:pt x="1397" y="699"/>
                    </a:cubicBezTo>
                    <a:cubicBezTo>
                      <a:pt x="1397" y="315"/>
                      <a:pt x="1083" y="1"/>
                      <a:pt x="699"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34"/>
              <p:cNvSpPr/>
              <p:nvPr/>
            </p:nvSpPr>
            <p:spPr>
              <a:xfrm>
                <a:off x="6401212" y="2458768"/>
                <a:ext cx="30686" cy="30775"/>
              </a:xfrm>
              <a:custGeom>
                <a:rect b="b" l="l" r="r" t="t"/>
                <a:pathLst>
                  <a:path extrusionOk="0" h="346" w="345">
                    <a:moveTo>
                      <a:pt x="167" y="1"/>
                    </a:moveTo>
                    <a:cubicBezTo>
                      <a:pt x="79" y="1"/>
                      <a:pt x="0" y="80"/>
                      <a:pt x="0" y="168"/>
                    </a:cubicBezTo>
                    <a:cubicBezTo>
                      <a:pt x="0" y="266"/>
                      <a:pt x="79" y="345"/>
                      <a:pt x="167" y="345"/>
                    </a:cubicBezTo>
                    <a:cubicBezTo>
                      <a:pt x="266" y="345"/>
                      <a:pt x="344" y="266"/>
                      <a:pt x="344" y="168"/>
                    </a:cubicBezTo>
                    <a:cubicBezTo>
                      <a:pt x="344" y="80"/>
                      <a:pt x="266" y="1"/>
                      <a:pt x="16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34"/>
              <p:cNvSpPr/>
              <p:nvPr/>
            </p:nvSpPr>
            <p:spPr>
              <a:xfrm>
                <a:off x="6759838" y="2430306"/>
                <a:ext cx="262477" cy="212045"/>
              </a:xfrm>
              <a:custGeom>
                <a:rect b="b" l="l" r="r" t="t"/>
                <a:pathLst>
                  <a:path extrusionOk="0" h="2384" w="2951">
                    <a:moveTo>
                      <a:pt x="1401" y="1"/>
                    </a:moveTo>
                    <a:cubicBezTo>
                      <a:pt x="811" y="1"/>
                      <a:pt x="288" y="343"/>
                      <a:pt x="158" y="881"/>
                    </a:cubicBezTo>
                    <a:cubicBezTo>
                      <a:pt x="0" y="1540"/>
                      <a:pt x="345" y="2150"/>
                      <a:pt x="1200" y="2337"/>
                    </a:cubicBezTo>
                    <a:cubicBezTo>
                      <a:pt x="1340" y="2368"/>
                      <a:pt x="1477" y="2383"/>
                      <a:pt x="1608" y="2383"/>
                    </a:cubicBezTo>
                    <a:cubicBezTo>
                      <a:pt x="2184" y="2383"/>
                      <a:pt x="2646" y="2089"/>
                      <a:pt x="2774" y="1560"/>
                    </a:cubicBezTo>
                    <a:cubicBezTo>
                      <a:pt x="2951" y="911"/>
                      <a:pt x="2498" y="232"/>
                      <a:pt x="1771" y="46"/>
                    </a:cubicBezTo>
                    <a:cubicBezTo>
                      <a:pt x="1647" y="15"/>
                      <a:pt x="1522" y="1"/>
                      <a:pt x="140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34"/>
              <p:cNvSpPr/>
              <p:nvPr/>
            </p:nvSpPr>
            <p:spPr>
              <a:xfrm>
                <a:off x="6770333" y="2415808"/>
                <a:ext cx="245043" cy="155031"/>
              </a:xfrm>
              <a:custGeom>
                <a:rect b="b" l="l" r="r" t="t"/>
                <a:pathLst>
                  <a:path extrusionOk="0" h="1743" w="2755">
                    <a:moveTo>
                      <a:pt x="1343" y="0"/>
                    </a:moveTo>
                    <a:cubicBezTo>
                      <a:pt x="1210" y="0"/>
                      <a:pt x="1076" y="20"/>
                      <a:pt x="945" y="61"/>
                    </a:cubicBezTo>
                    <a:cubicBezTo>
                      <a:pt x="413" y="228"/>
                      <a:pt x="59" y="681"/>
                      <a:pt x="0" y="1182"/>
                    </a:cubicBezTo>
                    <a:cubicBezTo>
                      <a:pt x="138" y="749"/>
                      <a:pt x="472" y="386"/>
                      <a:pt x="964" y="258"/>
                    </a:cubicBezTo>
                    <a:cubicBezTo>
                      <a:pt x="1075" y="228"/>
                      <a:pt x="1188" y="214"/>
                      <a:pt x="1300" y="214"/>
                    </a:cubicBezTo>
                    <a:cubicBezTo>
                      <a:pt x="1752" y="214"/>
                      <a:pt x="2189" y="446"/>
                      <a:pt x="2449" y="848"/>
                    </a:cubicBezTo>
                    <a:cubicBezTo>
                      <a:pt x="2636" y="1133"/>
                      <a:pt x="2695" y="1458"/>
                      <a:pt x="2656" y="1743"/>
                    </a:cubicBezTo>
                    <a:cubicBezTo>
                      <a:pt x="2754" y="1428"/>
                      <a:pt x="2734" y="1074"/>
                      <a:pt x="2567" y="749"/>
                    </a:cubicBezTo>
                    <a:cubicBezTo>
                      <a:pt x="2334" y="282"/>
                      <a:pt x="1848" y="0"/>
                      <a:pt x="1343"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34"/>
              <p:cNvSpPr/>
              <p:nvPr/>
            </p:nvSpPr>
            <p:spPr>
              <a:xfrm>
                <a:off x="6816674" y="2503419"/>
                <a:ext cx="58704" cy="29797"/>
              </a:xfrm>
              <a:custGeom>
                <a:rect b="b" l="l" r="r" t="t"/>
                <a:pathLst>
                  <a:path extrusionOk="0" h="335" w="660">
                    <a:moveTo>
                      <a:pt x="325" y="0"/>
                    </a:moveTo>
                    <a:cubicBezTo>
                      <a:pt x="148" y="0"/>
                      <a:pt x="1" y="148"/>
                      <a:pt x="1" y="335"/>
                    </a:cubicBezTo>
                    <a:lnTo>
                      <a:pt x="660" y="335"/>
                    </a:lnTo>
                    <a:cubicBezTo>
                      <a:pt x="660" y="148"/>
                      <a:pt x="512" y="0"/>
                      <a:pt x="325" y="0"/>
                    </a:cubicBezTo>
                    <a:close/>
                  </a:path>
                </a:pathLst>
              </a:custGeom>
              <a:solidFill>
                <a:srgbClr val="06152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34"/>
              <p:cNvSpPr/>
              <p:nvPr/>
            </p:nvSpPr>
            <p:spPr>
              <a:xfrm>
                <a:off x="6783408" y="2470153"/>
                <a:ext cx="125235" cy="125235"/>
              </a:xfrm>
              <a:custGeom>
                <a:rect b="b" l="l" r="r" t="t"/>
                <a:pathLst>
                  <a:path extrusionOk="0" h="1408" w="1408">
                    <a:moveTo>
                      <a:pt x="709" y="1"/>
                    </a:moveTo>
                    <a:cubicBezTo>
                      <a:pt x="316" y="1"/>
                      <a:pt x="1" y="315"/>
                      <a:pt x="1" y="709"/>
                    </a:cubicBezTo>
                    <a:cubicBezTo>
                      <a:pt x="1" y="1092"/>
                      <a:pt x="316" y="1407"/>
                      <a:pt x="709" y="1407"/>
                    </a:cubicBezTo>
                    <a:cubicBezTo>
                      <a:pt x="1093" y="1407"/>
                      <a:pt x="1407" y="1092"/>
                      <a:pt x="1407" y="709"/>
                    </a:cubicBezTo>
                    <a:cubicBezTo>
                      <a:pt x="1407" y="315"/>
                      <a:pt x="1093" y="1"/>
                      <a:pt x="709"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34"/>
              <p:cNvSpPr/>
              <p:nvPr/>
            </p:nvSpPr>
            <p:spPr>
              <a:xfrm>
                <a:off x="6792214" y="2478959"/>
                <a:ext cx="30686" cy="30686"/>
              </a:xfrm>
              <a:custGeom>
                <a:rect b="b" l="l" r="r" t="t"/>
                <a:pathLst>
                  <a:path extrusionOk="0" h="345" w="345">
                    <a:moveTo>
                      <a:pt x="177" y="0"/>
                    </a:moveTo>
                    <a:cubicBezTo>
                      <a:pt x="79" y="0"/>
                      <a:pt x="0" y="79"/>
                      <a:pt x="0" y="177"/>
                    </a:cubicBezTo>
                    <a:cubicBezTo>
                      <a:pt x="0" y="275"/>
                      <a:pt x="79" y="344"/>
                      <a:pt x="177" y="344"/>
                    </a:cubicBezTo>
                    <a:cubicBezTo>
                      <a:pt x="266" y="344"/>
                      <a:pt x="344" y="275"/>
                      <a:pt x="344" y="177"/>
                    </a:cubicBezTo>
                    <a:cubicBezTo>
                      <a:pt x="344" y="79"/>
                      <a:pt x="266" y="0"/>
                      <a:pt x="17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34"/>
              <p:cNvSpPr/>
              <p:nvPr/>
            </p:nvSpPr>
            <p:spPr>
              <a:xfrm>
                <a:off x="6595379" y="2548069"/>
                <a:ext cx="21080" cy="52566"/>
              </a:xfrm>
              <a:custGeom>
                <a:rect b="b" l="l" r="r" t="t"/>
                <a:pathLst>
                  <a:path extrusionOk="0" h="591" w="237">
                    <a:moveTo>
                      <a:pt x="227" y="0"/>
                    </a:moveTo>
                    <a:lnTo>
                      <a:pt x="227" y="0"/>
                    </a:lnTo>
                    <a:cubicBezTo>
                      <a:pt x="59" y="69"/>
                      <a:pt x="0" y="187"/>
                      <a:pt x="20" y="315"/>
                    </a:cubicBezTo>
                    <a:cubicBezTo>
                      <a:pt x="30" y="443"/>
                      <a:pt x="118" y="561"/>
                      <a:pt x="236" y="590"/>
                    </a:cubicBezTo>
                    <a:cubicBezTo>
                      <a:pt x="197" y="393"/>
                      <a:pt x="187" y="197"/>
                      <a:pt x="227" y="0"/>
                    </a:cubicBezTo>
                    <a:close/>
                  </a:path>
                </a:pathLst>
              </a:custGeom>
              <a:solidFill>
                <a:srgbClr val="C969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34"/>
              <p:cNvSpPr/>
              <p:nvPr/>
            </p:nvSpPr>
            <p:spPr>
              <a:xfrm>
                <a:off x="6547259" y="2603126"/>
                <a:ext cx="259008" cy="163392"/>
              </a:xfrm>
              <a:custGeom>
                <a:rect b="b" l="l" r="r" t="t"/>
                <a:pathLst>
                  <a:path extrusionOk="0" h="1837" w="2912">
                    <a:moveTo>
                      <a:pt x="2518" y="1"/>
                    </a:moveTo>
                    <a:cubicBezTo>
                      <a:pt x="1930" y="170"/>
                      <a:pt x="1303" y="260"/>
                      <a:pt x="668" y="260"/>
                    </a:cubicBezTo>
                    <a:cubicBezTo>
                      <a:pt x="527" y="260"/>
                      <a:pt x="387" y="255"/>
                      <a:pt x="246" y="246"/>
                    </a:cubicBezTo>
                    <a:cubicBezTo>
                      <a:pt x="207" y="246"/>
                      <a:pt x="178" y="246"/>
                      <a:pt x="128" y="227"/>
                    </a:cubicBezTo>
                    <a:lnTo>
                      <a:pt x="128" y="227"/>
                    </a:lnTo>
                    <a:cubicBezTo>
                      <a:pt x="1" y="778"/>
                      <a:pt x="276" y="1387"/>
                      <a:pt x="787" y="1673"/>
                    </a:cubicBezTo>
                    <a:cubicBezTo>
                      <a:pt x="996" y="1783"/>
                      <a:pt x="1234" y="1836"/>
                      <a:pt x="1472" y="1836"/>
                    </a:cubicBezTo>
                    <a:cubicBezTo>
                      <a:pt x="1829" y="1836"/>
                      <a:pt x="2186" y="1716"/>
                      <a:pt x="2440" y="1486"/>
                    </a:cubicBezTo>
                    <a:cubicBezTo>
                      <a:pt x="2833" y="1112"/>
                      <a:pt x="2912" y="512"/>
                      <a:pt x="2656" y="50"/>
                    </a:cubicBezTo>
                    <a:cubicBezTo>
                      <a:pt x="2607" y="20"/>
                      <a:pt x="2567" y="10"/>
                      <a:pt x="2518" y="1"/>
                    </a:cubicBezTo>
                    <a:close/>
                  </a:path>
                </a:pathLst>
              </a:custGeom>
              <a:solidFill>
                <a:srgbClr val="4D223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34"/>
              <p:cNvSpPr/>
              <p:nvPr/>
            </p:nvSpPr>
            <p:spPr>
              <a:xfrm>
                <a:off x="6569140" y="2599657"/>
                <a:ext cx="215247" cy="63951"/>
              </a:xfrm>
              <a:custGeom>
                <a:rect b="b" l="l" r="r" t="t"/>
                <a:pathLst>
                  <a:path extrusionOk="0" h="719" w="2420">
                    <a:moveTo>
                      <a:pt x="2361" y="0"/>
                    </a:moveTo>
                    <a:cubicBezTo>
                      <a:pt x="1738" y="194"/>
                      <a:pt x="1088" y="289"/>
                      <a:pt x="429" y="289"/>
                    </a:cubicBezTo>
                    <a:cubicBezTo>
                      <a:pt x="286" y="289"/>
                      <a:pt x="143" y="284"/>
                      <a:pt x="0" y="276"/>
                    </a:cubicBezTo>
                    <a:lnTo>
                      <a:pt x="0" y="276"/>
                    </a:lnTo>
                    <a:cubicBezTo>
                      <a:pt x="69" y="404"/>
                      <a:pt x="158" y="522"/>
                      <a:pt x="286" y="590"/>
                    </a:cubicBezTo>
                    <a:cubicBezTo>
                      <a:pt x="482" y="699"/>
                      <a:pt x="718" y="718"/>
                      <a:pt x="945" y="718"/>
                    </a:cubicBezTo>
                    <a:cubicBezTo>
                      <a:pt x="1240" y="699"/>
                      <a:pt x="1554" y="679"/>
                      <a:pt x="1830" y="551"/>
                    </a:cubicBezTo>
                    <a:cubicBezTo>
                      <a:pt x="2056" y="453"/>
                      <a:pt x="2262" y="295"/>
                      <a:pt x="2420" y="89"/>
                    </a:cubicBezTo>
                    <a:cubicBezTo>
                      <a:pt x="2390" y="40"/>
                      <a:pt x="2390" y="49"/>
                      <a:pt x="236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34"/>
              <p:cNvSpPr/>
              <p:nvPr/>
            </p:nvSpPr>
            <p:spPr>
              <a:xfrm>
                <a:off x="6306664" y="2226089"/>
                <a:ext cx="196035" cy="106823"/>
              </a:xfrm>
              <a:custGeom>
                <a:rect b="b" l="l" r="r" t="t"/>
                <a:pathLst>
                  <a:path extrusionOk="0" h="1201" w="2204">
                    <a:moveTo>
                      <a:pt x="1388" y="1"/>
                    </a:moveTo>
                    <a:cubicBezTo>
                      <a:pt x="1063" y="1"/>
                      <a:pt x="739" y="148"/>
                      <a:pt x="503" y="365"/>
                    </a:cubicBezTo>
                    <a:cubicBezTo>
                      <a:pt x="276" y="591"/>
                      <a:pt x="99" y="886"/>
                      <a:pt x="1" y="1201"/>
                    </a:cubicBezTo>
                    <a:cubicBezTo>
                      <a:pt x="442" y="687"/>
                      <a:pt x="1145" y="422"/>
                      <a:pt x="1785" y="422"/>
                    </a:cubicBezTo>
                    <a:cubicBezTo>
                      <a:pt x="1929" y="422"/>
                      <a:pt x="2070" y="436"/>
                      <a:pt x="2204" y="463"/>
                    </a:cubicBezTo>
                    <a:cubicBezTo>
                      <a:pt x="2056" y="168"/>
                      <a:pt x="1722" y="1"/>
                      <a:pt x="1388" y="1"/>
                    </a:cubicBezTo>
                    <a:close/>
                  </a:path>
                </a:pathLst>
              </a:custGeom>
              <a:solidFill>
                <a:srgbClr val="60380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34"/>
              <p:cNvSpPr/>
              <p:nvPr/>
            </p:nvSpPr>
            <p:spPr>
              <a:xfrm>
                <a:off x="6827169" y="2269952"/>
                <a:ext cx="207420" cy="108513"/>
              </a:xfrm>
              <a:custGeom>
                <a:rect b="b" l="l" r="r" t="t"/>
                <a:pathLst>
                  <a:path extrusionOk="0" h="1220" w="2332">
                    <a:moveTo>
                      <a:pt x="1006" y="0"/>
                    </a:moveTo>
                    <a:cubicBezTo>
                      <a:pt x="632" y="0"/>
                      <a:pt x="254" y="159"/>
                      <a:pt x="1" y="442"/>
                    </a:cubicBezTo>
                    <a:cubicBezTo>
                      <a:pt x="94" y="433"/>
                      <a:pt x="188" y="429"/>
                      <a:pt x="283" y="429"/>
                    </a:cubicBezTo>
                    <a:cubicBezTo>
                      <a:pt x="1031" y="429"/>
                      <a:pt x="1790" y="704"/>
                      <a:pt x="2331" y="1219"/>
                    </a:cubicBezTo>
                    <a:cubicBezTo>
                      <a:pt x="2164" y="570"/>
                      <a:pt x="1791" y="167"/>
                      <a:pt x="1319" y="39"/>
                    </a:cubicBezTo>
                    <a:cubicBezTo>
                      <a:pt x="1217" y="13"/>
                      <a:pt x="1111" y="0"/>
                      <a:pt x="1006" y="0"/>
                    </a:cubicBezTo>
                    <a:close/>
                  </a:path>
                </a:pathLst>
              </a:custGeom>
              <a:solidFill>
                <a:srgbClr val="60380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34"/>
              <p:cNvSpPr/>
              <p:nvPr/>
            </p:nvSpPr>
            <p:spPr>
              <a:xfrm>
                <a:off x="6204377" y="1799079"/>
                <a:ext cx="970212" cy="819006"/>
              </a:xfrm>
              <a:custGeom>
                <a:rect b="b" l="l" r="r" t="t"/>
                <a:pathLst>
                  <a:path extrusionOk="0" h="9208" w="10908">
                    <a:moveTo>
                      <a:pt x="5796" y="0"/>
                    </a:moveTo>
                    <a:cubicBezTo>
                      <a:pt x="5226" y="0"/>
                      <a:pt x="4759" y="482"/>
                      <a:pt x="4200" y="671"/>
                    </a:cubicBezTo>
                    <a:cubicBezTo>
                      <a:pt x="3916" y="766"/>
                      <a:pt x="3614" y="780"/>
                      <a:pt x="3309" y="780"/>
                    </a:cubicBezTo>
                    <a:cubicBezTo>
                      <a:pt x="3178" y="780"/>
                      <a:pt x="3047" y="777"/>
                      <a:pt x="2916" y="777"/>
                    </a:cubicBezTo>
                    <a:cubicBezTo>
                      <a:pt x="2589" y="777"/>
                      <a:pt x="2266" y="794"/>
                      <a:pt x="1967" y="907"/>
                    </a:cubicBezTo>
                    <a:cubicBezTo>
                      <a:pt x="1338" y="1143"/>
                      <a:pt x="944" y="1753"/>
                      <a:pt x="590" y="2333"/>
                    </a:cubicBezTo>
                    <a:cubicBezTo>
                      <a:pt x="384" y="2668"/>
                      <a:pt x="158" y="3022"/>
                      <a:pt x="138" y="3425"/>
                    </a:cubicBezTo>
                    <a:cubicBezTo>
                      <a:pt x="118" y="3641"/>
                      <a:pt x="187" y="3858"/>
                      <a:pt x="295" y="4045"/>
                    </a:cubicBezTo>
                    <a:cubicBezTo>
                      <a:pt x="403" y="4202"/>
                      <a:pt x="541" y="4330"/>
                      <a:pt x="728" y="4359"/>
                    </a:cubicBezTo>
                    <a:cubicBezTo>
                      <a:pt x="207" y="5618"/>
                      <a:pt x="0" y="6956"/>
                      <a:pt x="69" y="8274"/>
                    </a:cubicBezTo>
                    <a:cubicBezTo>
                      <a:pt x="207" y="6759"/>
                      <a:pt x="856" y="5294"/>
                      <a:pt x="1908" y="4202"/>
                    </a:cubicBezTo>
                    <a:cubicBezTo>
                      <a:pt x="2029" y="4259"/>
                      <a:pt x="2153" y="4282"/>
                      <a:pt x="2279" y="4282"/>
                    </a:cubicBezTo>
                    <a:cubicBezTo>
                      <a:pt x="2884" y="4282"/>
                      <a:pt x="3541" y="3744"/>
                      <a:pt x="4198" y="3744"/>
                    </a:cubicBezTo>
                    <a:cubicBezTo>
                      <a:pt x="4261" y="3744"/>
                      <a:pt x="4324" y="3749"/>
                      <a:pt x="4387" y="3759"/>
                    </a:cubicBezTo>
                    <a:cubicBezTo>
                      <a:pt x="4846" y="3836"/>
                      <a:pt x="5270" y="4223"/>
                      <a:pt x="5707" y="4223"/>
                    </a:cubicBezTo>
                    <a:cubicBezTo>
                      <a:pt x="5774" y="4223"/>
                      <a:pt x="5842" y="4213"/>
                      <a:pt x="5911" y="4192"/>
                    </a:cubicBezTo>
                    <a:cubicBezTo>
                      <a:pt x="6118" y="4114"/>
                      <a:pt x="6295" y="3956"/>
                      <a:pt x="6501" y="3887"/>
                    </a:cubicBezTo>
                    <a:cubicBezTo>
                      <a:pt x="6588" y="3857"/>
                      <a:pt x="6678" y="3845"/>
                      <a:pt x="6767" y="3845"/>
                    </a:cubicBezTo>
                    <a:cubicBezTo>
                      <a:pt x="7061" y="3845"/>
                      <a:pt x="7363" y="3981"/>
                      <a:pt x="7642" y="4094"/>
                    </a:cubicBezTo>
                    <a:cubicBezTo>
                      <a:pt x="7839" y="4172"/>
                      <a:pt x="8062" y="4233"/>
                      <a:pt x="8269" y="4233"/>
                    </a:cubicBezTo>
                    <a:cubicBezTo>
                      <a:pt x="8455" y="4233"/>
                      <a:pt x="8629" y="4184"/>
                      <a:pt x="8763" y="4055"/>
                    </a:cubicBezTo>
                    <a:cubicBezTo>
                      <a:pt x="9638" y="5677"/>
                      <a:pt x="10081" y="7438"/>
                      <a:pt x="10101" y="9208"/>
                    </a:cubicBezTo>
                    <a:cubicBezTo>
                      <a:pt x="10710" y="7743"/>
                      <a:pt x="10878" y="5923"/>
                      <a:pt x="10592" y="4163"/>
                    </a:cubicBezTo>
                    <a:cubicBezTo>
                      <a:pt x="10907" y="3789"/>
                      <a:pt x="10828" y="3160"/>
                      <a:pt x="10543" y="2776"/>
                    </a:cubicBezTo>
                    <a:cubicBezTo>
                      <a:pt x="10268" y="2392"/>
                      <a:pt x="9835" y="2127"/>
                      <a:pt x="9589" y="1704"/>
                    </a:cubicBezTo>
                    <a:cubicBezTo>
                      <a:pt x="9452" y="1488"/>
                      <a:pt x="9363" y="1232"/>
                      <a:pt x="9215" y="1016"/>
                    </a:cubicBezTo>
                    <a:cubicBezTo>
                      <a:pt x="9147" y="917"/>
                      <a:pt x="9068" y="848"/>
                      <a:pt x="8970" y="789"/>
                    </a:cubicBezTo>
                    <a:cubicBezTo>
                      <a:pt x="8830" y="701"/>
                      <a:pt x="8674" y="674"/>
                      <a:pt x="8512" y="674"/>
                    </a:cubicBezTo>
                    <a:cubicBezTo>
                      <a:pt x="8239" y="674"/>
                      <a:pt x="7945" y="751"/>
                      <a:pt x="7665" y="751"/>
                    </a:cubicBezTo>
                    <a:cubicBezTo>
                      <a:pt x="7607" y="751"/>
                      <a:pt x="7550" y="748"/>
                      <a:pt x="7494" y="740"/>
                    </a:cubicBezTo>
                    <a:cubicBezTo>
                      <a:pt x="6894" y="652"/>
                      <a:pt x="6462" y="52"/>
                      <a:pt x="5862" y="3"/>
                    </a:cubicBezTo>
                    <a:cubicBezTo>
                      <a:pt x="5840" y="1"/>
                      <a:pt x="5818" y="0"/>
                      <a:pt x="5796" y="0"/>
                    </a:cubicBezTo>
                    <a:close/>
                  </a:path>
                </a:pathLst>
              </a:custGeom>
              <a:solidFill>
                <a:srgbClr val="60380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34"/>
              <p:cNvSpPr/>
              <p:nvPr/>
            </p:nvSpPr>
            <p:spPr>
              <a:xfrm>
                <a:off x="6216562" y="1793818"/>
                <a:ext cx="807532" cy="359783"/>
              </a:xfrm>
              <a:custGeom>
                <a:rect b="b" l="l" r="r" t="t"/>
                <a:pathLst>
                  <a:path extrusionOk="0" h="4045" w="9079">
                    <a:moveTo>
                      <a:pt x="5670" y="0"/>
                    </a:moveTo>
                    <a:cubicBezTo>
                      <a:pt x="5100" y="0"/>
                      <a:pt x="4632" y="491"/>
                      <a:pt x="4082" y="681"/>
                    </a:cubicBezTo>
                    <a:cubicBezTo>
                      <a:pt x="3814" y="773"/>
                      <a:pt x="3531" y="791"/>
                      <a:pt x="3244" y="791"/>
                    </a:cubicBezTo>
                    <a:cubicBezTo>
                      <a:pt x="3065" y="791"/>
                      <a:pt x="2884" y="784"/>
                      <a:pt x="2706" y="784"/>
                    </a:cubicBezTo>
                    <a:cubicBezTo>
                      <a:pt x="2407" y="784"/>
                      <a:pt x="2114" y="803"/>
                      <a:pt x="1840" y="907"/>
                    </a:cubicBezTo>
                    <a:cubicBezTo>
                      <a:pt x="1211" y="1143"/>
                      <a:pt x="817" y="1763"/>
                      <a:pt x="463" y="2333"/>
                    </a:cubicBezTo>
                    <a:cubicBezTo>
                      <a:pt x="257" y="2678"/>
                      <a:pt x="30" y="3022"/>
                      <a:pt x="11" y="3435"/>
                    </a:cubicBezTo>
                    <a:cubicBezTo>
                      <a:pt x="1" y="3641"/>
                      <a:pt x="60" y="3858"/>
                      <a:pt x="168" y="4045"/>
                    </a:cubicBezTo>
                    <a:cubicBezTo>
                      <a:pt x="207" y="3504"/>
                      <a:pt x="355" y="2992"/>
                      <a:pt x="640" y="2530"/>
                    </a:cubicBezTo>
                    <a:cubicBezTo>
                      <a:pt x="1014" y="1910"/>
                      <a:pt x="1673" y="1428"/>
                      <a:pt x="2391" y="1330"/>
                    </a:cubicBezTo>
                    <a:cubicBezTo>
                      <a:pt x="2520" y="1312"/>
                      <a:pt x="2650" y="1306"/>
                      <a:pt x="2781" y="1306"/>
                    </a:cubicBezTo>
                    <a:cubicBezTo>
                      <a:pt x="3054" y="1306"/>
                      <a:pt x="3328" y="1333"/>
                      <a:pt x="3599" y="1333"/>
                    </a:cubicBezTo>
                    <a:cubicBezTo>
                      <a:pt x="3829" y="1333"/>
                      <a:pt x="4057" y="1313"/>
                      <a:pt x="4279" y="1242"/>
                    </a:cubicBezTo>
                    <a:cubicBezTo>
                      <a:pt x="4741" y="1094"/>
                      <a:pt x="5145" y="711"/>
                      <a:pt x="5636" y="701"/>
                    </a:cubicBezTo>
                    <a:cubicBezTo>
                      <a:pt x="5642" y="701"/>
                      <a:pt x="5648" y="701"/>
                      <a:pt x="5654" y="701"/>
                    </a:cubicBezTo>
                    <a:cubicBezTo>
                      <a:pt x="6227" y="701"/>
                      <a:pt x="6724" y="1173"/>
                      <a:pt x="7298" y="1192"/>
                    </a:cubicBezTo>
                    <a:cubicBezTo>
                      <a:pt x="7323" y="1194"/>
                      <a:pt x="7347" y="1195"/>
                      <a:pt x="7372" y="1195"/>
                    </a:cubicBezTo>
                    <a:cubicBezTo>
                      <a:pt x="7749" y="1195"/>
                      <a:pt x="8119" y="992"/>
                      <a:pt x="8498" y="937"/>
                    </a:cubicBezTo>
                    <a:cubicBezTo>
                      <a:pt x="8555" y="925"/>
                      <a:pt x="8616" y="919"/>
                      <a:pt x="8678" y="919"/>
                    </a:cubicBezTo>
                    <a:cubicBezTo>
                      <a:pt x="8818" y="919"/>
                      <a:pt x="8962" y="948"/>
                      <a:pt x="9078" y="996"/>
                    </a:cubicBezTo>
                    <a:cubicBezTo>
                      <a:pt x="9010" y="897"/>
                      <a:pt x="8931" y="829"/>
                      <a:pt x="8852" y="789"/>
                    </a:cubicBezTo>
                    <a:cubicBezTo>
                      <a:pt x="8709" y="705"/>
                      <a:pt x="8553" y="678"/>
                      <a:pt x="8390" y="678"/>
                    </a:cubicBezTo>
                    <a:cubicBezTo>
                      <a:pt x="8119" y="678"/>
                      <a:pt x="7830" y="751"/>
                      <a:pt x="7553" y="751"/>
                    </a:cubicBezTo>
                    <a:cubicBezTo>
                      <a:pt x="7494" y="751"/>
                      <a:pt x="7435" y="748"/>
                      <a:pt x="7377" y="740"/>
                    </a:cubicBezTo>
                    <a:cubicBezTo>
                      <a:pt x="6767" y="652"/>
                      <a:pt x="6344" y="52"/>
                      <a:pt x="5735" y="2"/>
                    </a:cubicBezTo>
                    <a:cubicBezTo>
                      <a:pt x="5713" y="1"/>
                      <a:pt x="5691" y="0"/>
                      <a:pt x="5670" y="0"/>
                    </a:cubicBezTo>
                    <a:close/>
                  </a:path>
                </a:pathLst>
              </a:custGeom>
              <a:solidFill>
                <a:srgbClr val="333333">
                  <a:alpha val="208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sp>
        <p:nvSpPr>
          <p:cNvPr id="493" name="Google Shape;493;p35"/>
          <p:cNvSpPr/>
          <p:nvPr/>
        </p:nvSpPr>
        <p:spPr>
          <a:xfrm>
            <a:off x="720000" y="883140"/>
            <a:ext cx="5504400" cy="204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35"/>
          <p:cNvSpPr txBox="1"/>
          <p:nvPr>
            <p:ph idx="1" type="body"/>
          </p:nvPr>
        </p:nvSpPr>
        <p:spPr>
          <a:xfrm>
            <a:off x="3769550" y="1359600"/>
            <a:ext cx="4068900" cy="25575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800">
                <a:solidFill>
                  <a:schemeClr val="dk1"/>
                </a:solidFill>
              </a:rPr>
              <a:t>- Assist in overseeing planning and conduct of CCAs</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Reviews work plans/budgets</a:t>
            </a:r>
            <a:endParaRPr sz="1800">
              <a:solidFill>
                <a:schemeClr val="dk1"/>
              </a:solidFill>
            </a:endParaRPr>
          </a:p>
        </p:txBody>
      </p:sp>
      <p:sp>
        <p:nvSpPr>
          <p:cNvPr id="495" name="Google Shape;495;p3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Role of CCA Coordinators</a:t>
            </a:r>
            <a:endParaRPr>
              <a:solidFill>
                <a:schemeClr val="accent2"/>
              </a:solidFill>
            </a:endParaRPr>
          </a:p>
        </p:txBody>
      </p:sp>
      <p:grpSp>
        <p:nvGrpSpPr>
          <p:cNvPr id="496" name="Google Shape;496;p35"/>
          <p:cNvGrpSpPr/>
          <p:nvPr/>
        </p:nvGrpSpPr>
        <p:grpSpPr>
          <a:xfrm flipH="1">
            <a:off x="601516" y="1359606"/>
            <a:ext cx="2936920" cy="3300349"/>
            <a:chOff x="5824966" y="1069131"/>
            <a:chExt cx="2936920" cy="3300349"/>
          </a:xfrm>
        </p:grpSpPr>
        <p:grpSp>
          <p:nvGrpSpPr>
            <p:cNvPr id="497" name="Google Shape;497;p35"/>
            <p:cNvGrpSpPr/>
            <p:nvPr/>
          </p:nvGrpSpPr>
          <p:grpSpPr>
            <a:xfrm flipH="1">
              <a:off x="5824966" y="1069168"/>
              <a:ext cx="2936807" cy="3300311"/>
              <a:chOff x="2591825" y="-149925"/>
              <a:chExt cx="3002256" cy="3373861"/>
            </a:xfrm>
          </p:grpSpPr>
          <p:sp>
            <p:nvSpPr>
              <p:cNvPr id="498" name="Google Shape;498;p35"/>
              <p:cNvSpPr/>
              <p:nvPr/>
            </p:nvSpPr>
            <p:spPr>
              <a:xfrm>
                <a:off x="3313631" y="-149925"/>
                <a:ext cx="629334" cy="617342"/>
              </a:xfrm>
              <a:custGeom>
                <a:rect b="b" l="l" r="r" t="t"/>
                <a:pathLst>
                  <a:path extrusionOk="0" h="6435" w="6560">
                    <a:moveTo>
                      <a:pt x="3924" y="1"/>
                    </a:moveTo>
                    <a:cubicBezTo>
                      <a:pt x="3884" y="1"/>
                      <a:pt x="3844" y="8"/>
                      <a:pt x="3806" y="22"/>
                    </a:cubicBezTo>
                    <a:cubicBezTo>
                      <a:pt x="3639" y="111"/>
                      <a:pt x="3609" y="347"/>
                      <a:pt x="3619" y="543"/>
                    </a:cubicBezTo>
                    <a:cubicBezTo>
                      <a:pt x="3649" y="1006"/>
                      <a:pt x="3718" y="1478"/>
                      <a:pt x="3836" y="1999"/>
                    </a:cubicBezTo>
                    <a:cubicBezTo>
                      <a:pt x="3472" y="1537"/>
                      <a:pt x="3049" y="1114"/>
                      <a:pt x="2567" y="760"/>
                    </a:cubicBezTo>
                    <a:cubicBezTo>
                      <a:pt x="2484" y="703"/>
                      <a:pt x="2390" y="670"/>
                      <a:pt x="2296" y="670"/>
                    </a:cubicBezTo>
                    <a:cubicBezTo>
                      <a:pt x="2244" y="670"/>
                      <a:pt x="2193" y="680"/>
                      <a:pt x="2144" y="701"/>
                    </a:cubicBezTo>
                    <a:cubicBezTo>
                      <a:pt x="1879" y="819"/>
                      <a:pt x="1928" y="1153"/>
                      <a:pt x="2026" y="1389"/>
                    </a:cubicBezTo>
                    <a:cubicBezTo>
                      <a:pt x="2183" y="1802"/>
                      <a:pt x="2390" y="2196"/>
                      <a:pt x="2606" y="2678"/>
                    </a:cubicBezTo>
                    <a:cubicBezTo>
                      <a:pt x="2242" y="2245"/>
                      <a:pt x="1770" y="1920"/>
                      <a:pt x="1229" y="1773"/>
                    </a:cubicBezTo>
                    <a:cubicBezTo>
                      <a:pt x="1157" y="1746"/>
                      <a:pt x="1077" y="1728"/>
                      <a:pt x="999" y="1728"/>
                    </a:cubicBezTo>
                    <a:cubicBezTo>
                      <a:pt x="875" y="1728"/>
                      <a:pt x="759" y="1774"/>
                      <a:pt x="698" y="1901"/>
                    </a:cubicBezTo>
                    <a:cubicBezTo>
                      <a:pt x="639" y="2028"/>
                      <a:pt x="649" y="2176"/>
                      <a:pt x="708" y="2284"/>
                    </a:cubicBezTo>
                    <a:cubicBezTo>
                      <a:pt x="993" y="2825"/>
                      <a:pt x="1328" y="3327"/>
                      <a:pt x="1692" y="3868"/>
                    </a:cubicBezTo>
                    <a:cubicBezTo>
                      <a:pt x="1495" y="3799"/>
                      <a:pt x="1338" y="3651"/>
                      <a:pt x="1190" y="3514"/>
                    </a:cubicBezTo>
                    <a:cubicBezTo>
                      <a:pt x="993" y="3346"/>
                      <a:pt x="787" y="3179"/>
                      <a:pt x="502" y="3179"/>
                    </a:cubicBezTo>
                    <a:cubicBezTo>
                      <a:pt x="364" y="3179"/>
                      <a:pt x="246" y="3248"/>
                      <a:pt x="167" y="3346"/>
                    </a:cubicBezTo>
                    <a:cubicBezTo>
                      <a:pt x="0" y="3573"/>
                      <a:pt x="148" y="3848"/>
                      <a:pt x="295" y="4054"/>
                    </a:cubicBezTo>
                    <a:cubicBezTo>
                      <a:pt x="954" y="5018"/>
                      <a:pt x="1829" y="5825"/>
                      <a:pt x="2803" y="6434"/>
                    </a:cubicBezTo>
                    <a:cubicBezTo>
                      <a:pt x="3590" y="5913"/>
                      <a:pt x="4731" y="5677"/>
                      <a:pt x="5340" y="4586"/>
                    </a:cubicBezTo>
                    <a:cubicBezTo>
                      <a:pt x="5803" y="3779"/>
                      <a:pt x="6176" y="2923"/>
                      <a:pt x="6471" y="2058"/>
                    </a:cubicBezTo>
                    <a:cubicBezTo>
                      <a:pt x="6511" y="1930"/>
                      <a:pt x="6560" y="1792"/>
                      <a:pt x="6550" y="1674"/>
                    </a:cubicBezTo>
                    <a:cubicBezTo>
                      <a:pt x="6540" y="1537"/>
                      <a:pt x="6452" y="1409"/>
                      <a:pt x="6324" y="1379"/>
                    </a:cubicBezTo>
                    <a:cubicBezTo>
                      <a:pt x="6305" y="1375"/>
                      <a:pt x="6285" y="1372"/>
                      <a:pt x="6265" y="1372"/>
                    </a:cubicBezTo>
                    <a:cubicBezTo>
                      <a:pt x="6165" y="1372"/>
                      <a:pt x="6062" y="1430"/>
                      <a:pt x="5980" y="1488"/>
                    </a:cubicBezTo>
                    <a:cubicBezTo>
                      <a:pt x="5655" y="1704"/>
                      <a:pt x="5360" y="1989"/>
                      <a:pt x="5075" y="2363"/>
                    </a:cubicBezTo>
                    <a:cubicBezTo>
                      <a:pt x="4927" y="1684"/>
                      <a:pt x="4701" y="1035"/>
                      <a:pt x="4396" y="416"/>
                    </a:cubicBezTo>
                    <a:cubicBezTo>
                      <a:pt x="4337" y="298"/>
                      <a:pt x="4278" y="189"/>
                      <a:pt x="4180" y="101"/>
                    </a:cubicBezTo>
                    <a:cubicBezTo>
                      <a:pt x="4111" y="39"/>
                      <a:pt x="4017" y="1"/>
                      <a:pt x="392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35"/>
              <p:cNvSpPr/>
              <p:nvPr/>
            </p:nvSpPr>
            <p:spPr>
              <a:xfrm>
                <a:off x="3514517" y="303171"/>
                <a:ext cx="523805" cy="930378"/>
              </a:xfrm>
              <a:custGeom>
                <a:rect b="b" l="l" r="r" t="t"/>
                <a:pathLst>
                  <a:path extrusionOk="0" h="9698" w="5460">
                    <a:moveTo>
                      <a:pt x="2971" y="0"/>
                    </a:moveTo>
                    <a:lnTo>
                      <a:pt x="1" y="826"/>
                    </a:lnTo>
                    <a:lnTo>
                      <a:pt x="40" y="1141"/>
                    </a:lnTo>
                    <a:lnTo>
                      <a:pt x="70" y="1289"/>
                    </a:lnTo>
                    <a:lnTo>
                      <a:pt x="424" y="4387"/>
                    </a:lnTo>
                    <a:lnTo>
                      <a:pt x="719" y="6885"/>
                    </a:lnTo>
                    <a:lnTo>
                      <a:pt x="837" y="7937"/>
                    </a:lnTo>
                    <a:lnTo>
                      <a:pt x="916" y="8556"/>
                    </a:lnTo>
                    <a:lnTo>
                      <a:pt x="1053" y="9697"/>
                    </a:lnTo>
                    <a:lnTo>
                      <a:pt x="4613" y="8124"/>
                    </a:lnTo>
                    <a:lnTo>
                      <a:pt x="5459" y="7760"/>
                    </a:lnTo>
                    <a:lnTo>
                      <a:pt x="5351" y="7396"/>
                    </a:lnTo>
                    <a:lnTo>
                      <a:pt x="4554" y="4918"/>
                    </a:lnTo>
                    <a:lnTo>
                      <a:pt x="3964" y="3098"/>
                    </a:lnTo>
                    <a:lnTo>
                      <a:pt x="3030" y="197"/>
                    </a:lnTo>
                    <a:lnTo>
                      <a:pt x="297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35"/>
              <p:cNvSpPr/>
              <p:nvPr/>
            </p:nvSpPr>
            <p:spPr>
              <a:xfrm>
                <a:off x="3555097" y="600374"/>
                <a:ext cx="483225" cy="482169"/>
              </a:xfrm>
              <a:custGeom>
                <a:rect b="b" l="l" r="r" t="t"/>
                <a:pathLst>
                  <a:path extrusionOk="0" h="5026" w="5037">
                    <a:moveTo>
                      <a:pt x="3541" y="0"/>
                    </a:moveTo>
                    <a:lnTo>
                      <a:pt x="1" y="1289"/>
                    </a:lnTo>
                    <a:lnTo>
                      <a:pt x="296" y="3787"/>
                    </a:lnTo>
                    <a:lnTo>
                      <a:pt x="414" y="4839"/>
                    </a:lnTo>
                    <a:lnTo>
                      <a:pt x="4190" y="5026"/>
                    </a:lnTo>
                    <a:lnTo>
                      <a:pt x="5036" y="4662"/>
                    </a:lnTo>
                    <a:lnTo>
                      <a:pt x="4928" y="4298"/>
                    </a:lnTo>
                    <a:lnTo>
                      <a:pt x="4131" y="1820"/>
                    </a:lnTo>
                    <a:lnTo>
                      <a:pt x="354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35"/>
              <p:cNvSpPr/>
              <p:nvPr/>
            </p:nvSpPr>
            <p:spPr>
              <a:xfrm>
                <a:off x="3320154" y="1595692"/>
                <a:ext cx="1226721" cy="1628245"/>
              </a:xfrm>
              <a:custGeom>
                <a:rect b="b" l="l" r="r" t="t"/>
                <a:pathLst>
                  <a:path extrusionOk="0" h="14360" w="12787">
                    <a:moveTo>
                      <a:pt x="8980" y="1"/>
                    </a:moveTo>
                    <a:lnTo>
                      <a:pt x="3050" y="2322"/>
                    </a:lnTo>
                    <a:lnTo>
                      <a:pt x="1" y="13888"/>
                    </a:lnTo>
                    <a:lnTo>
                      <a:pt x="12786" y="14360"/>
                    </a:lnTo>
                    <a:cubicBezTo>
                      <a:pt x="12786" y="14360"/>
                      <a:pt x="11409" y="7446"/>
                      <a:pt x="9796" y="2332"/>
                    </a:cubicBezTo>
                    <a:cubicBezTo>
                      <a:pt x="9551" y="1535"/>
                      <a:pt x="9275" y="758"/>
                      <a:pt x="8980"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35"/>
              <p:cNvSpPr/>
              <p:nvPr/>
            </p:nvSpPr>
            <p:spPr>
              <a:xfrm>
                <a:off x="3903241" y="1595689"/>
                <a:ext cx="356782" cy="223720"/>
              </a:xfrm>
              <a:custGeom>
                <a:rect b="b" l="l" r="r" t="t"/>
                <a:pathLst>
                  <a:path extrusionOk="0" h="2332" w="3719">
                    <a:moveTo>
                      <a:pt x="2902" y="1"/>
                    </a:moveTo>
                    <a:lnTo>
                      <a:pt x="1" y="1102"/>
                    </a:lnTo>
                    <a:lnTo>
                      <a:pt x="3718" y="2332"/>
                    </a:lnTo>
                    <a:cubicBezTo>
                      <a:pt x="3473" y="1535"/>
                      <a:pt x="3197" y="748"/>
                      <a:pt x="2902" y="1"/>
                    </a:cubicBezTo>
                    <a:close/>
                  </a:path>
                </a:pathLst>
              </a:custGeom>
              <a:solidFill>
                <a:srgbClr val="D89274"/>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35"/>
              <p:cNvSpPr/>
              <p:nvPr/>
            </p:nvSpPr>
            <p:spPr>
              <a:xfrm>
                <a:off x="3810856" y="651795"/>
                <a:ext cx="398226" cy="423649"/>
              </a:xfrm>
              <a:custGeom>
                <a:rect b="b" l="l" r="r" t="t"/>
                <a:pathLst>
                  <a:path extrusionOk="0" h="4416" w="4151">
                    <a:moveTo>
                      <a:pt x="2122" y="1"/>
                    </a:moveTo>
                    <a:cubicBezTo>
                      <a:pt x="1147" y="1"/>
                      <a:pt x="285" y="846"/>
                      <a:pt x="148" y="1972"/>
                    </a:cubicBezTo>
                    <a:cubicBezTo>
                      <a:pt x="0" y="3182"/>
                      <a:pt x="738" y="4273"/>
                      <a:pt x="1800" y="4401"/>
                    </a:cubicBezTo>
                    <a:cubicBezTo>
                      <a:pt x="1874" y="4411"/>
                      <a:pt x="1947" y="4415"/>
                      <a:pt x="2020" y="4415"/>
                    </a:cubicBezTo>
                    <a:cubicBezTo>
                      <a:pt x="3003" y="4415"/>
                      <a:pt x="3865" y="3570"/>
                      <a:pt x="4003" y="2444"/>
                    </a:cubicBezTo>
                    <a:cubicBezTo>
                      <a:pt x="4150" y="1234"/>
                      <a:pt x="3403" y="143"/>
                      <a:pt x="2341" y="15"/>
                    </a:cubicBezTo>
                    <a:cubicBezTo>
                      <a:pt x="2268" y="5"/>
                      <a:pt x="2195" y="1"/>
                      <a:pt x="2122"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35"/>
              <p:cNvSpPr/>
              <p:nvPr/>
            </p:nvSpPr>
            <p:spPr>
              <a:xfrm>
                <a:off x="3937201" y="735545"/>
                <a:ext cx="236000" cy="294712"/>
              </a:xfrm>
              <a:custGeom>
                <a:rect b="b" l="l" r="r" t="t"/>
                <a:pathLst>
                  <a:path extrusionOk="0" h="3072" w="2460">
                    <a:moveTo>
                      <a:pt x="1309" y="1"/>
                    </a:moveTo>
                    <a:cubicBezTo>
                      <a:pt x="722" y="1"/>
                      <a:pt x="192" y="597"/>
                      <a:pt x="99" y="1394"/>
                    </a:cubicBezTo>
                    <a:cubicBezTo>
                      <a:pt x="1" y="2240"/>
                      <a:pt x="414" y="2987"/>
                      <a:pt x="1043" y="3066"/>
                    </a:cubicBezTo>
                    <a:cubicBezTo>
                      <a:pt x="1075" y="3070"/>
                      <a:pt x="1107" y="3071"/>
                      <a:pt x="1139" y="3071"/>
                    </a:cubicBezTo>
                    <a:cubicBezTo>
                      <a:pt x="1731" y="3071"/>
                      <a:pt x="2259" y="2473"/>
                      <a:pt x="2361" y="1679"/>
                    </a:cubicBezTo>
                    <a:cubicBezTo>
                      <a:pt x="2460" y="824"/>
                      <a:pt x="2037" y="76"/>
                      <a:pt x="1417" y="7"/>
                    </a:cubicBezTo>
                    <a:cubicBezTo>
                      <a:pt x="1381" y="3"/>
                      <a:pt x="1345" y="1"/>
                      <a:pt x="1309"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35"/>
              <p:cNvSpPr/>
              <p:nvPr/>
            </p:nvSpPr>
            <p:spPr>
              <a:xfrm>
                <a:off x="2907927" y="804714"/>
                <a:ext cx="1408710" cy="1356041"/>
              </a:xfrm>
              <a:custGeom>
                <a:rect b="b" l="l" r="r" t="t"/>
                <a:pathLst>
                  <a:path extrusionOk="0" h="14135" w="14684">
                    <a:moveTo>
                      <a:pt x="7289" y="1"/>
                    </a:moveTo>
                    <a:cubicBezTo>
                      <a:pt x="3926" y="1"/>
                      <a:pt x="307" y="1425"/>
                      <a:pt x="167" y="5266"/>
                    </a:cubicBezTo>
                    <a:cubicBezTo>
                      <a:pt x="0" y="10065"/>
                      <a:pt x="2626" y="12819"/>
                      <a:pt x="6324" y="13950"/>
                    </a:cubicBezTo>
                    <a:cubicBezTo>
                      <a:pt x="6737" y="14076"/>
                      <a:pt x="7141" y="14135"/>
                      <a:pt x="7534" y="14135"/>
                    </a:cubicBezTo>
                    <a:cubicBezTo>
                      <a:pt x="10672" y="14135"/>
                      <a:pt x="13122" y="10390"/>
                      <a:pt x="13848" y="7174"/>
                    </a:cubicBezTo>
                    <a:cubicBezTo>
                      <a:pt x="14684" y="3555"/>
                      <a:pt x="14172" y="1578"/>
                      <a:pt x="10455" y="447"/>
                    </a:cubicBezTo>
                    <a:cubicBezTo>
                      <a:pt x="9523" y="162"/>
                      <a:pt x="8421" y="1"/>
                      <a:pt x="7289"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35"/>
              <p:cNvSpPr/>
              <p:nvPr/>
            </p:nvSpPr>
            <p:spPr>
              <a:xfrm>
                <a:off x="3419255" y="1433944"/>
                <a:ext cx="353904" cy="360044"/>
              </a:xfrm>
              <a:custGeom>
                <a:rect b="b" l="l" r="r" t="t"/>
                <a:pathLst>
                  <a:path extrusionOk="0" h="3753" w="3689">
                    <a:moveTo>
                      <a:pt x="2050" y="1"/>
                    </a:moveTo>
                    <a:cubicBezTo>
                      <a:pt x="1307" y="1"/>
                      <a:pt x="585" y="532"/>
                      <a:pt x="325" y="1353"/>
                    </a:cubicBezTo>
                    <a:cubicBezTo>
                      <a:pt x="1" y="2346"/>
                      <a:pt x="453" y="3378"/>
                      <a:pt x="1338" y="3674"/>
                    </a:cubicBezTo>
                    <a:cubicBezTo>
                      <a:pt x="1499" y="3727"/>
                      <a:pt x="1650" y="3753"/>
                      <a:pt x="1793" y="3753"/>
                    </a:cubicBezTo>
                    <a:cubicBezTo>
                      <a:pt x="2437" y="3753"/>
                      <a:pt x="2899" y="3230"/>
                      <a:pt x="3197" y="2385"/>
                    </a:cubicBezTo>
                    <a:cubicBezTo>
                      <a:pt x="3630" y="1244"/>
                      <a:pt x="3689" y="458"/>
                      <a:pt x="2518" y="74"/>
                    </a:cubicBezTo>
                    <a:cubicBezTo>
                      <a:pt x="2364" y="24"/>
                      <a:pt x="2206" y="1"/>
                      <a:pt x="2050"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35"/>
              <p:cNvSpPr/>
              <p:nvPr/>
            </p:nvSpPr>
            <p:spPr>
              <a:xfrm>
                <a:off x="3396614" y="1429723"/>
                <a:ext cx="281281" cy="355727"/>
              </a:xfrm>
              <a:custGeom>
                <a:rect b="b" l="l" r="r" t="t"/>
                <a:pathLst>
                  <a:path extrusionOk="0" h="3708" w="2932">
                    <a:moveTo>
                      <a:pt x="2118" y="0"/>
                    </a:moveTo>
                    <a:cubicBezTo>
                      <a:pt x="1691" y="0"/>
                      <a:pt x="1257" y="138"/>
                      <a:pt x="896" y="423"/>
                    </a:cubicBezTo>
                    <a:cubicBezTo>
                      <a:pt x="187" y="1013"/>
                      <a:pt x="1" y="2075"/>
                      <a:pt x="482" y="2862"/>
                    </a:cubicBezTo>
                    <a:cubicBezTo>
                      <a:pt x="758" y="3285"/>
                      <a:pt x="1161" y="3580"/>
                      <a:pt x="1604" y="3708"/>
                    </a:cubicBezTo>
                    <a:cubicBezTo>
                      <a:pt x="1220" y="3531"/>
                      <a:pt x="886" y="3216"/>
                      <a:pt x="689" y="2793"/>
                    </a:cubicBezTo>
                    <a:cubicBezTo>
                      <a:pt x="345" y="2055"/>
                      <a:pt x="522" y="1160"/>
                      <a:pt x="1122" y="610"/>
                    </a:cubicBezTo>
                    <a:cubicBezTo>
                      <a:pt x="1501" y="273"/>
                      <a:pt x="1970" y="109"/>
                      <a:pt x="2428" y="109"/>
                    </a:cubicBezTo>
                    <a:cubicBezTo>
                      <a:pt x="2599" y="109"/>
                      <a:pt x="2768" y="132"/>
                      <a:pt x="2931" y="177"/>
                    </a:cubicBezTo>
                    <a:cubicBezTo>
                      <a:pt x="2678" y="60"/>
                      <a:pt x="2399" y="0"/>
                      <a:pt x="211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35"/>
              <p:cNvSpPr/>
              <p:nvPr/>
            </p:nvSpPr>
            <p:spPr>
              <a:xfrm>
                <a:off x="3495714" y="1521148"/>
                <a:ext cx="188800" cy="188800"/>
              </a:xfrm>
              <a:custGeom>
                <a:rect b="b" l="l" r="r" t="t"/>
                <a:pathLst>
                  <a:path extrusionOk="0" h="1968" w="1968">
                    <a:moveTo>
                      <a:pt x="984" y="1"/>
                    </a:moveTo>
                    <a:cubicBezTo>
                      <a:pt x="443" y="1"/>
                      <a:pt x="0" y="444"/>
                      <a:pt x="0" y="984"/>
                    </a:cubicBezTo>
                    <a:cubicBezTo>
                      <a:pt x="0" y="1525"/>
                      <a:pt x="443" y="1968"/>
                      <a:pt x="984" y="1968"/>
                    </a:cubicBezTo>
                    <a:cubicBezTo>
                      <a:pt x="1525" y="1968"/>
                      <a:pt x="1967" y="1525"/>
                      <a:pt x="1967" y="984"/>
                    </a:cubicBezTo>
                    <a:cubicBezTo>
                      <a:pt x="1967" y="444"/>
                      <a:pt x="1525" y="1"/>
                      <a:pt x="98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35"/>
              <p:cNvSpPr/>
              <p:nvPr/>
            </p:nvSpPr>
            <p:spPr>
              <a:xfrm>
                <a:off x="3550396" y="1512706"/>
                <a:ext cx="44418" cy="45377"/>
              </a:xfrm>
              <a:custGeom>
                <a:rect b="b" l="l" r="r" t="t"/>
                <a:pathLst>
                  <a:path extrusionOk="0" h="473" w="463">
                    <a:moveTo>
                      <a:pt x="237" y="0"/>
                    </a:moveTo>
                    <a:cubicBezTo>
                      <a:pt x="99" y="0"/>
                      <a:pt x="1" y="109"/>
                      <a:pt x="1" y="236"/>
                    </a:cubicBezTo>
                    <a:cubicBezTo>
                      <a:pt x="1" y="364"/>
                      <a:pt x="99" y="473"/>
                      <a:pt x="237" y="473"/>
                    </a:cubicBezTo>
                    <a:cubicBezTo>
                      <a:pt x="365" y="473"/>
                      <a:pt x="463" y="364"/>
                      <a:pt x="463" y="236"/>
                    </a:cubicBezTo>
                    <a:cubicBezTo>
                      <a:pt x="463" y="109"/>
                      <a:pt x="365" y="0"/>
                      <a:pt x="237"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35"/>
              <p:cNvSpPr/>
              <p:nvPr/>
            </p:nvSpPr>
            <p:spPr>
              <a:xfrm>
                <a:off x="3632515" y="836084"/>
                <a:ext cx="319943" cy="308623"/>
              </a:xfrm>
              <a:custGeom>
                <a:rect b="b" l="l" r="r" t="t"/>
                <a:pathLst>
                  <a:path extrusionOk="0" h="3217" w="3335">
                    <a:moveTo>
                      <a:pt x="1748" y="0"/>
                    </a:moveTo>
                    <a:cubicBezTo>
                      <a:pt x="1135" y="0"/>
                      <a:pt x="575" y="332"/>
                      <a:pt x="335" y="897"/>
                    </a:cubicBezTo>
                    <a:cubicBezTo>
                      <a:pt x="0" y="1684"/>
                      <a:pt x="433" y="2628"/>
                      <a:pt x="1279" y="3011"/>
                    </a:cubicBezTo>
                    <a:cubicBezTo>
                      <a:pt x="1565" y="3140"/>
                      <a:pt x="1808" y="3216"/>
                      <a:pt x="2016" y="3216"/>
                    </a:cubicBezTo>
                    <a:cubicBezTo>
                      <a:pt x="2429" y="3216"/>
                      <a:pt x="2705" y="2914"/>
                      <a:pt x="2921" y="2116"/>
                    </a:cubicBezTo>
                    <a:cubicBezTo>
                      <a:pt x="3216" y="1044"/>
                      <a:pt x="3334" y="543"/>
                      <a:pt x="2479" y="159"/>
                    </a:cubicBezTo>
                    <a:cubicBezTo>
                      <a:pt x="2238" y="51"/>
                      <a:pt x="1989" y="0"/>
                      <a:pt x="174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35"/>
              <p:cNvSpPr/>
              <p:nvPr/>
            </p:nvSpPr>
            <p:spPr>
              <a:xfrm>
                <a:off x="3616495" y="829369"/>
                <a:ext cx="254803" cy="303251"/>
              </a:xfrm>
              <a:custGeom>
                <a:rect b="b" l="l" r="r" t="t"/>
                <a:pathLst>
                  <a:path extrusionOk="0" h="3161" w="2656">
                    <a:moveTo>
                      <a:pt x="1701" y="0"/>
                    </a:moveTo>
                    <a:cubicBezTo>
                      <a:pt x="1567" y="0"/>
                      <a:pt x="1432" y="14"/>
                      <a:pt x="1298" y="42"/>
                    </a:cubicBezTo>
                    <a:cubicBezTo>
                      <a:pt x="482" y="219"/>
                      <a:pt x="0" y="947"/>
                      <a:pt x="207" y="1744"/>
                    </a:cubicBezTo>
                    <a:cubicBezTo>
                      <a:pt x="384" y="2403"/>
                      <a:pt x="954" y="2944"/>
                      <a:pt x="1623" y="3160"/>
                    </a:cubicBezTo>
                    <a:cubicBezTo>
                      <a:pt x="1052" y="2885"/>
                      <a:pt x="600" y="2383"/>
                      <a:pt x="482" y="1763"/>
                    </a:cubicBezTo>
                    <a:cubicBezTo>
                      <a:pt x="344" y="1065"/>
                      <a:pt x="728" y="426"/>
                      <a:pt x="1426" y="210"/>
                    </a:cubicBezTo>
                    <a:cubicBezTo>
                      <a:pt x="1612" y="149"/>
                      <a:pt x="1809" y="120"/>
                      <a:pt x="2006" y="120"/>
                    </a:cubicBezTo>
                    <a:cubicBezTo>
                      <a:pt x="2227" y="120"/>
                      <a:pt x="2448" y="157"/>
                      <a:pt x="2655" y="229"/>
                    </a:cubicBezTo>
                    <a:cubicBezTo>
                      <a:pt x="2355" y="82"/>
                      <a:pt x="2030" y="0"/>
                      <a:pt x="1701"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35"/>
              <p:cNvSpPr/>
              <p:nvPr/>
            </p:nvSpPr>
            <p:spPr>
              <a:xfrm>
                <a:off x="3693817" y="965403"/>
                <a:ext cx="204821" cy="157237"/>
              </a:xfrm>
              <a:custGeom>
                <a:rect b="b" l="l" r="r" t="t"/>
                <a:pathLst>
                  <a:path extrusionOk="0" h="1639" w="2135">
                    <a:moveTo>
                      <a:pt x="954" y="1"/>
                    </a:moveTo>
                    <a:cubicBezTo>
                      <a:pt x="579" y="1"/>
                      <a:pt x="243" y="190"/>
                      <a:pt x="138" y="503"/>
                    </a:cubicBezTo>
                    <a:cubicBezTo>
                      <a:pt x="1" y="926"/>
                      <a:pt x="296" y="1408"/>
                      <a:pt x="817" y="1575"/>
                    </a:cubicBezTo>
                    <a:cubicBezTo>
                      <a:pt x="940" y="1618"/>
                      <a:pt x="1065" y="1638"/>
                      <a:pt x="1185" y="1638"/>
                    </a:cubicBezTo>
                    <a:cubicBezTo>
                      <a:pt x="1559" y="1638"/>
                      <a:pt x="1893" y="1444"/>
                      <a:pt x="1997" y="1132"/>
                    </a:cubicBezTo>
                    <a:cubicBezTo>
                      <a:pt x="2135" y="719"/>
                      <a:pt x="1840" y="237"/>
                      <a:pt x="1318" y="60"/>
                    </a:cubicBezTo>
                    <a:cubicBezTo>
                      <a:pt x="1197" y="20"/>
                      <a:pt x="1074" y="1"/>
                      <a:pt x="95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35"/>
              <p:cNvSpPr/>
              <p:nvPr/>
            </p:nvSpPr>
            <p:spPr>
              <a:xfrm>
                <a:off x="3754160" y="956193"/>
                <a:ext cx="50174" cy="38086"/>
              </a:xfrm>
              <a:custGeom>
                <a:rect b="b" l="l" r="r" t="t"/>
                <a:pathLst>
                  <a:path extrusionOk="0" h="397" w="523">
                    <a:moveTo>
                      <a:pt x="253" y="0"/>
                    </a:moveTo>
                    <a:cubicBezTo>
                      <a:pt x="155" y="0"/>
                      <a:pt x="72" y="48"/>
                      <a:pt x="40" y="127"/>
                    </a:cubicBezTo>
                    <a:cubicBezTo>
                      <a:pt x="1" y="225"/>
                      <a:pt x="80" y="343"/>
                      <a:pt x="198" y="382"/>
                    </a:cubicBezTo>
                    <a:cubicBezTo>
                      <a:pt x="228" y="392"/>
                      <a:pt x="257" y="396"/>
                      <a:pt x="285" y="396"/>
                    </a:cubicBezTo>
                    <a:cubicBezTo>
                      <a:pt x="377" y="396"/>
                      <a:pt x="453" y="350"/>
                      <a:pt x="483" y="274"/>
                    </a:cubicBezTo>
                    <a:cubicBezTo>
                      <a:pt x="522" y="176"/>
                      <a:pt x="444" y="48"/>
                      <a:pt x="326" y="9"/>
                    </a:cubicBezTo>
                    <a:cubicBezTo>
                      <a:pt x="301" y="3"/>
                      <a:pt x="276" y="0"/>
                      <a:pt x="25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35"/>
              <p:cNvSpPr/>
              <p:nvPr/>
            </p:nvSpPr>
            <p:spPr>
              <a:xfrm>
                <a:off x="3786297" y="1212433"/>
                <a:ext cx="75597" cy="43746"/>
              </a:xfrm>
              <a:custGeom>
                <a:rect b="b" l="l" r="r" t="t"/>
                <a:pathLst>
                  <a:path extrusionOk="0" h="456" w="788">
                    <a:moveTo>
                      <a:pt x="350" y="0"/>
                    </a:moveTo>
                    <a:cubicBezTo>
                      <a:pt x="228" y="0"/>
                      <a:pt x="102" y="55"/>
                      <a:pt x="0" y="170"/>
                    </a:cubicBezTo>
                    <a:cubicBezTo>
                      <a:pt x="266" y="219"/>
                      <a:pt x="531" y="318"/>
                      <a:pt x="777" y="455"/>
                    </a:cubicBezTo>
                    <a:cubicBezTo>
                      <a:pt x="787" y="278"/>
                      <a:pt x="679" y="111"/>
                      <a:pt x="512" y="32"/>
                    </a:cubicBezTo>
                    <a:cubicBezTo>
                      <a:pt x="460" y="11"/>
                      <a:pt x="405" y="0"/>
                      <a:pt x="35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35"/>
              <p:cNvSpPr/>
              <p:nvPr/>
            </p:nvSpPr>
            <p:spPr>
              <a:xfrm>
                <a:off x="3802318" y="1215503"/>
                <a:ext cx="343543" cy="418660"/>
              </a:xfrm>
              <a:custGeom>
                <a:rect b="b" l="l" r="r" t="t"/>
                <a:pathLst>
                  <a:path extrusionOk="0" h="4364" w="3581">
                    <a:moveTo>
                      <a:pt x="1564" y="0"/>
                    </a:moveTo>
                    <a:cubicBezTo>
                      <a:pt x="1554" y="69"/>
                      <a:pt x="1525" y="128"/>
                      <a:pt x="1515" y="187"/>
                    </a:cubicBezTo>
                    <a:cubicBezTo>
                      <a:pt x="1210" y="1368"/>
                      <a:pt x="689" y="2499"/>
                      <a:pt x="1" y="3482"/>
                    </a:cubicBezTo>
                    <a:cubicBezTo>
                      <a:pt x="1" y="3561"/>
                      <a:pt x="10" y="3630"/>
                      <a:pt x="10" y="3718"/>
                    </a:cubicBezTo>
                    <a:cubicBezTo>
                      <a:pt x="382" y="4134"/>
                      <a:pt x="925" y="4363"/>
                      <a:pt x="1465" y="4363"/>
                    </a:cubicBezTo>
                    <a:cubicBezTo>
                      <a:pt x="1753" y="4363"/>
                      <a:pt x="2041" y="4298"/>
                      <a:pt x="2302" y="4161"/>
                    </a:cubicBezTo>
                    <a:cubicBezTo>
                      <a:pt x="3099" y="3757"/>
                      <a:pt x="3580" y="2725"/>
                      <a:pt x="3423" y="1790"/>
                    </a:cubicBezTo>
                    <a:cubicBezTo>
                      <a:pt x="3266" y="856"/>
                      <a:pt x="2459" y="99"/>
                      <a:pt x="1564"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35"/>
              <p:cNvSpPr/>
              <p:nvPr/>
            </p:nvSpPr>
            <p:spPr>
              <a:xfrm>
                <a:off x="3792917" y="1233442"/>
                <a:ext cx="193501" cy="340665"/>
              </a:xfrm>
              <a:custGeom>
                <a:rect b="b" l="l" r="r" t="t"/>
                <a:pathLst>
                  <a:path extrusionOk="0" h="3551" w="2017">
                    <a:moveTo>
                      <a:pt x="1613" y="0"/>
                    </a:moveTo>
                    <a:cubicBezTo>
                      <a:pt x="1298" y="1230"/>
                      <a:pt x="757" y="2400"/>
                      <a:pt x="0" y="3423"/>
                    </a:cubicBezTo>
                    <a:cubicBezTo>
                      <a:pt x="49" y="3482"/>
                      <a:pt x="49" y="3482"/>
                      <a:pt x="99" y="3551"/>
                    </a:cubicBezTo>
                    <a:cubicBezTo>
                      <a:pt x="512" y="3433"/>
                      <a:pt x="846" y="3197"/>
                      <a:pt x="1112" y="2911"/>
                    </a:cubicBezTo>
                    <a:cubicBezTo>
                      <a:pt x="1426" y="2548"/>
                      <a:pt x="1643" y="2105"/>
                      <a:pt x="1800" y="1662"/>
                    </a:cubicBezTo>
                    <a:cubicBezTo>
                      <a:pt x="1918" y="1328"/>
                      <a:pt x="2016" y="974"/>
                      <a:pt x="1947" y="600"/>
                    </a:cubicBezTo>
                    <a:cubicBezTo>
                      <a:pt x="1908" y="384"/>
                      <a:pt x="1790" y="158"/>
                      <a:pt x="161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7" name="Google Shape;517;p35"/>
              <p:cNvSpPr/>
              <p:nvPr/>
            </p:nvSpPr>
            <p:spPr>
              <a:xfrm>
                <a:off x="3200333" y="1409865"/>
                <a:ext cx="158676" cy="343543"/>
              </a:xfrm>
              <a:custGeom>
                <a:rect b="b" l="l" r="r" t="t"/>
                <a:pathLst>
                  <a:path extrusionOk="0" h="3581" w="1654">
                    <a:moveTo>
                      <a:pt x="1508" y="1"/>
                    </a:moveTo>
                    <a:cubicBezTo>
                      <a:pt x="1034" y="1"/>
                      <a:pt x="565" y="298"/>
                      <a:pt x="306" y="709"/>
                    </a:cubicBezTo>
                    <a:cubicBezTo>
                      <a:pt x="21" y="1161"/>
                      <a:pt x="1" y="1751"/>
                      <a:pt x="158" y="2253"/>
                    </a:cubicBezTo>
                    <a:cubicBezTo>
                      <a:pt x="316" y="2774"/>
                      <a:pt x="660" y="3207"/>
                      <a:pt x="1171" y="3580"/>
                    </a:cubicBezTo>
                    <a:cubicBezTo>
                      <a:pt x="857" y="3010"/>
                      <a:pt x="748" y="2321"/>
                      <a:pt x="847" y="1663"/>
                    </a:cubicBezTo>
                    <a:cubicBezTo>
                      <a:pt x="965" y="1013"/>
                      <a:pt x="1289" y="384"/>
                      <a:pt x="1653" y="10"/>
                    </a:cubicBezTo>
                    <a:cubicBezTo>
                      <a:pt x="1605" y="4"/>
                      <a:pt x="1557" y="1"/>
                      <a:pt x="1508"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35"/>
              <p:cNvSpPr/>
              <p:nvPr/>
            </p:nvSpPr>
            <p:spPr>
              <a:xfrm>
                <a:off x="3351333" y="861410"/>
                <a:ext cx="160499" cy="253268"/>
              </a:xfrm>
              <a:custGeom>
                <a:rect b="b" l="l" r="r" t="t"/>
                <a:pathLst>
                  <a:path extrusionOk="0" h="2640" w="1673">
                    <a:moveTo>
                      <a:pt x="1463" y="1"/>
                    </a:moveTo>
                    <a:cubicBezTo>
                      <a:pt x="1026" y="1"/>
                      <a:pt x="564" y="46"/>
                      <a:pt x="276" y="367"/>
                    </a:cubicBezTo>
                    <a:cubicBezTo>
                      <a:pt x="1" y="682"/>
                      <a:pt x="1" y="1184"/>
                      <a:pt x="168" y="1577"/>
                    </a:cubicBezTo>
                    <a:cubicBezTo>
                      <a:pt x="345" y="1970"/>
                      <a:pt x="659" y="2285"/>
                      <a:pt x="1141" y="2639"/>
                    </a:cubicBezTo>
                    <a:cubicBezTo>
                      <a:pt x="866" y="2216"/>
                      <a:pt x="758" y="1675"/>
                      <a:pt x="846" y="1184"/>
                    </a:cubicBezTo>
                    <a:cubicBezTo>
                      <a:pt x="935" y="692"/>
                      <a:pt x="1240" y="239"/>
                      <a:pt x="1672" y="3"/>
                    </a:cubicBezTo>
                    <a:cubicBezTo>
                      <a:pt x="1604" y="2"/>
                      <a:pt x="1534" y="1"/>
                      <a:pt x="1463"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35"/>
              <p:cNvSpPr/>
              <p:nvPr/>
            </p:nvSpPr>
            <p:spPr>
              <a:xfrm>
                <a:off x="2591825" y="505975"/>
                <a:ext cx="1262505" cy="1692773"/>
              </a:xfrm>
              <a:custGeom>
                <a:rect b="b" l="l" r="r" t="t"/>
                <a:pathLst>
                  <a:path extrusionOk="0" h="17645" w="13160">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1338" y="13868"/>
                      <a:pt x="2026" y="14763"/>
                      <a:pt x="2843" y="15510"/>
                    </a:cubicBezTo>
                    <a:cubicBezTo>
                      <a:pt x="4817" y="16878"/>
                      <a:pt x="7131" y="17644"/>
                      <a:pt x="9592" y="17644"/>
                    </a:cubicBezTo>
                    <a:cubicBezTo>
                      <a:pt x="9607" y="17644"/>
                      <a:pt x="9623" y="17644"/>
                      <a:pt x="9639" y="17644"/>
                    </a:cubicBezTo>
                    <a:cubicBezTo>
                      <a:pt x="9865" y="17261"/>
                      <a:pt x="10160" y="16907"/>
                      <a:pt x="10416" y="16484"/>
                    </a:cubicBezTo>
                    <a:cubicBezTo>
                      <a:pt x="8340" y="15254"/>
                      <a:pt x="6334" y="13887"/>
                      <a:pt x="4446" y="12393"/>
                    </a:cubicBezTo>
                    <a:cubicBezTo>
                      <a:pt x="4918" y="9560"/>
                      <a:pt x="5783" y="6639"/>
                      <a:pt x="6934" y="3836"/>
                    </a:cubicBezTo>
                    <a:cubicBezTo>
                      <a:pt x="8518" y="3351"/>
                      <a:pt x="9672" y="3151"/>
                      <a:pt x="10791" y="3151"/>
                    </a:cubicBezTo>
                    <a:cubicBezTo>
                      <a:pt x="11554" y="3151"/>
                      <a:pt x="12302" y="3244"/>
                      <a:pt x="13159" y="3404"/>
                    </a:cubicBezTo>
                    <a:cubicBezTo>
                      <a:pt x="11449" y="2828"/>
                      <a:pt x="9512" y="2548"/>
                      <a:pt x="7906" y="2548"/>
                    </a:cubicBezTo>
                    <a:cubicBezTo>
                      <a:pt x="7480" y="2548"/>
                      <a:pt x="7077" y="2568"/>
                      <a:pt x="6708" y="2607"/>
                    </a:cubicBezTo>
                    <a:cubicBezTo>
                      <a:pt x="6531" y="2351"/>
                      <a:pt x="6314" y="2017"/>
                      <a:pt x="6069" y="1673"/>
                    </a:cubicBezTo>
                    <a:cubicBezTo>
                      <a:pt x="5577" y="994"/>
                      <a:pt x="4987" y="286"/>
                      <a:pt x="449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0" name="Google Shape;520;p35"/>
              <p:cNvSpPr/>
              <p:nvPr/>
            </p:nvSpPr>
            <p:spPr>
              <a:xfrm>
                <a:off x="2591825" y="505975"/>
                <a:ext cx="582230" cy="1235163"/>
              </a:xfrm>
              <a:custGeom>
                <a:rect b="b" l="l" r="r" t="t"/>
                <a:pathLst>
                  <a:path extrusionOk="0" h="12875" w="6069">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699" y="12383"/>
                      <a:pt x="620" y="11871"/>
                      <a:pt x="630" y="11370"/>
                    </a:cubicBezTo>
                    <a:lnTo>
                      <a:pt x="630" y="11370"/>
                    </a:lnTo>
                    <a:cubicBezTo>
                      <a:pt x="1210" y="11458"/>
                      <a:pt x="1781" y="11645"/>
                      <a:pt x="2302" y="11901"/>
                    </a:cubicBezTo>
                    <a:cubicBezTo>
                      <a:pt x="1722" y="9609"/>
                      <a:pt x="1505" y="7239"/>
                      <a:pt x="1751" y="4643"/>
                    </a:cubicBezTo>
                    <a:lnTo>
                      <a:pt x="1751" y="4643"/>
                    </a:lnTo>
                    <a:cubicBezTo>
                      <a:pt x="2095" y="4859"/>
                      <a:pt x="2440" y="5075"/>
                      <a:pt x="2784" y="5302"/>
                    </a:cubicBezTo>
                    <a:cubicBezTo>
                      <a:pt x="2626" y="3561"/>
                      <a:pt x="3285" y="1771"/>
                      <a:pt x="4534" y="551"/>
                    </a:cubicBezTo>
                    <a:cubicBezTo>
                      <a:pt x="5046" y="925"/>
                      <a:pt x="5547" y="1299"/>
                      <a:pt x="6069" y="1673"/>
                    </a:cubicBezTo>
                    <a:cubicBezTo>
                      <a:pt x="5577" y="994"/>
                      <a:pt x="4987" y="286"/>
                      <a:pt x="449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1" name="Google Shape;521;p35"/>
              <p:cNvSpPr/>
              <p:nvPr/>
            </p:nvSpPr>
            <p:spPr>
              <a:xfrm>
                <a:off x="3367354" y="2009356"/>
                <a:ext cx="439766" cy="409163"/>
              </a:xfrm>
              <a:custGeom>
                <a:rect b="b" l="l" r="r" t="t"/>
                <a:pathLst>
                  <a:path extrusionOk="0" h="4265" w="4584">
                    <a:moveTo>
                      <a:pt x="2534" y="1"/>
                    </a:moveTo>
                    <a:cubicBezTo>
                      <a:pt x="1848" y="1"/>
                      <a:pt x="1138" y="370"/>
                      <a:pt x="689" y="1039"/>
                    </a:cubicBezTo>
                    <a:cubicBezTo>
                      <a:pt x="1" y="2052"/>
                      <a:pt x="168" y="3360"/>
                      <a:pt x="1053" y="3960"/>
                    </a:cubicBezTo>
                    <a:cubicBezTo>
                      <a:pt x="1353" y="4167"/>
                      <a:pt x="1699" y="4265"/>
                      <a:pt x="2051" y="4265"/>
                    </a:cubicBezTo>
                    <a:cubicBezTo>
                      <a:pt x="2737" y="4265"/>
                      <a:pt x="3450" y="3892"/>
                      <a:pt x="3905" y="3222"/>
                    </a:cubicBezTo>
                    <a:cubicBezTo>
                      <a:pt x="4584" y="2209"/>
                      <a:pt x="4426" y="901"/>
                      <a:pt x="3531" y="301"/>
                    </a:cubicBezTo>
                    <a:cubicBezTo>
                      <a:pt x="3231" y="98"/>
                      <a:pt x="2886" y="1"/>
                      <a:pt x="253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35"/>
              <p:cNvSpPr/>
              <p:nvPr/>
            </p:nvSpPr>
            <p:spPr>
              <a:xfrm>
                <a:off x="3484394" y="2114595"/>
                <a:ext cx="272743" cy="273607"/>
              </a:xfrm>
              <a:custGeom>
                <a:rect b="b" l="l" r="r" t="t"/>
                <a:pathLst>
                  <a:path extrusionOk="0" h="2852" w="2843">
                    <a:moveTo>
                      <a:pt x="1775" y="1"/>
                    </a:moveTo>
                    <a:cubicBezTo>
                      <a:pt x="1325" y="1"/>
                      <a:pt x="817" y="285"/>
                      <a:pt x="482" y="788"/>
                    </a:cubicBezTo>
                    <a:cubicBezTo>
                      <a:pt x="0" y="1496"/>
                      <a:pt x="40" y="2352"/>
                      <a:pt x="551" y="2706"/>
                    </a:cubicBezTo>
                    <a:cubicBezTo>
                      <a:pt x="704" y="2805"/>
                      <a:pt x="878" y="2852"/>
                      <a:pt x="1061" y="2852"/>
                    </a:cubicBezTo>
                    <a:cubicBezTo>
                      <a:pt x="1514" y="2852"/>
                      <a:pt x="2017" y="2564"/>
                      <a:pt x="2361" y="2066"/>
                    </a:cubicBezTo>
                    <a:cubicBezTo>
                      <a:pt x="2842" y="1348"/>
                      <a:pt x="2803" y="503"/>
                      <a:pt x="2282" y="149"/>
                    </a:cubicBezTo>
                    <a:cubicBezTo>
                      <a:pt x="2133" y="49"/>
                      <a:pt x="1959" y="1"/>
                      <a:pt x="177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35"/>
              <p:cNvSpPr/>
              <p:nvPr/>
            </p:nvSpPr>
            <p:spPr>
              <a:xfrm>
                <a:off x="5057133" y="1530933"/>
                <a:ext cx="536948" cy="626551"/>
              </a:xfrm>
              <a:custGeom>
                <a:rect b="b" l="l" r="r" t="t"/>
                <a:pathLst>
                  <a:path extrusionOk="0" h="6531" w="5597">
                    <a:moveTo>
                      <a:pt x="2340" y="0"/>
                    </a:moveTo>
                    <a:cubicBezTo>
                      <a:pt x="2268" y="0"/>
                      <a:pt x="2194" y="24"/>
                      <a:pt x="2135" y="56"/>
                    </a:cubicBezTo>
                    <a:cubicBezTo>
                      <a:pt x="2017" y="125"/>
                      <a:pt x="1938" y="233"/>
                      <a:pt x="1860" y="342"/>
                    </a:cubicBezTo>
                    <a:cubicBezTo>
                      <a:pt x="1329" y="1109"/>
                      <a:pt x="876" y="1915"/>
                      <a:pt x="512" y="2761"/>
                    </a:cubicBezTo>
                    <a:cubicBezTo>
                      <a:pt x="1" y="3912"/>
                      <a:pt x="493" y="4974"/>
                      <a:pt x="532" y="5938"/>
                    </a:cubicBezTo>
                    <a:cubicBezTo>
                      <a:pt x="1531" y="6341"/>
                      <a:pt x="2616" y="6531"/>
                      <a:pt x="3698" y="6531"/>
                    </a:cubicBezTo>
                    <a:cubicBezTo>
                      <a:pt x="3777" y="6531"/>
                      <a:pt x="3856" y="6530"/>
                      <a:pt x="3935" y="6528"/>
                    </a:cubicBezTo>
                    <a:cubicBezTo>
                      <a:pt x="4200" y="6518"/>
                      <a:pt x="4515" y="6469"/>
                      <a:pt x="4594" y="6193"/>
                    </a:cubicBezTo>
                    <a:cubicBezTo>
                      <a:pt x="4623" y="6065"/>
                      <a:pt x="4594" y="5938"/>
                      <a:pt x="4515" y="5819"/>
                    </a:cubicBezTo>
                    <a:cubicBezTo>
                      <a:pt x="4358" y="5593"/>
                      <a:pt x="4102" y="5515"/>
                      <a:pt x="3836" y="5465"/>
                    </a:cubicBezTo>
                    <a:cubicBezTo>
                      <a:pt x="3630" y="5416"/>
                      <a:pt x="3423" y="5377"/>
                      <a:pt x="3246" y="5269"/>
                    </a:cubicBezTo>
                    <a:cubicBezTo>
                      <a:pt x="3905" y="5239"/>
                      <a:pt x="4505" y="5210"/>
                      <a:pt x="5105" y="5111"/>
                    </a:cubicBezTo>
                    <a:cubicBezTo>
                      <a:pt x="5243" y="5092"/>
                      <a:pt x="5361" y="5013"/>
                      <a:pt x="5430" y="4895"/>
                    </a:cubicBezTo>
                    <a:cubicBezTo>
                      <a:pt x="5538" y="4679"/>
                      <a:pt x="5380" y="4511"/>
                      <a:pt x="5213" y="4384"/>
                    </a:cubicBezTo>
                    <a:cubicBezTo>
                      <a:pt x="4771" y="4059"/>
                      <a:pt x="4220" y="3862"/>
                      <a:pt x="3669" y="3833"/>
                    </a:cubicBezTo>
                    <a:cubicBezTo>
                      <a:pt x="4171" y="3695"/>
                      <a:pt x="4613" y="3636"/>
                      <a:pt x="5046" y="3518"/>
                    </a:cubicBezTo>
                    <a:cubicBezTo>
                      <a:pt x="5292" y="3439"/>
                      <a:pt x="5597" y="3292"/>
                      <a:pt x="5528" y="2997"/>
                    </a:cubicBezTo>
                    <a:cubicBezTo>
                      <a:pt x="5489" y="2849"/>
                      <a:pt x="5380" y="2741"/>
                      <a:pt x="5233" y="2692"/>
                    </a:cubicBezTo>
                    <a:cubicBezTo>
                      <a:pt x="4663" y="2515"/>
                      <a:pt x="4072" y="2417"/>
                      <a:pt x="3482" y="2417"/>
                    </a:cubicBezTo>
                    <a:cubicBezTo>
                      <a:pt x="3964" y="2181"/>
                      <a:pt x="4377" y="1964"/>
                      <a:pt x="4771" y="1709"/>
                    </a:cubicBezTo>
                    <a:cubicBezTo>
                      <a:pt x="4948" y="1591"/>
                      <a:pt x="5115" y="1433"/>
                      <a:pt x="5085" y="1246"/>
                    </a:cubicBezTo>
                    <a:cubicBezTo>
                      <a:pt x="5056" y="1118"/>
                      <a:pt x="4938" y="1020"/>
                      <a:pt x="4810" y="991"/>
                    </a:cubicBezTo>
                    <a:cubicBezTo>
                      <a:pt x="4772" y="985"/>
                      <a:pt x="4735" y="983"/>
                      <a:pt x="4698" y="983"/>
                    </a:cubicBezTo>
                    <a:cubicBezTo>
                      <a:pt x="4605" y="983"/>
                      <a:pt x="4516" y="999"/>
                      <a:pt x="4417" y="1020"/>
                    </a:cubicBezTo>
                    <a:cubicBezTo>
                      <a:pt x="3738" y="1148"/>
                      <a:pt x="3089" y="1364"/>
                      <a:pt x="2460" y="1640"/>
                    </a:cubicBezTo>
                    <a:cubicBezTo>
                      <a:pt x="2597" y="1197"/>
                      <a:pt x="2637" y="794"/>
                      <a:pt x="2627" y="401"/>
                    </a:cubicBezTo>
                    <a:cubicBezTo>
                      <a:pt x="2607" y="283"/>
                      <a:pt x="2597" y="145"/>
                      <a:pt x="2499" y="56"/>
                    </a:cubicBezTo>
                    <a:cubicBezTo>
                      <a:pt x="2454" y="16"/>
                      <a:pt x="2398" y="0"/>
                      <a:pt x="234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35"/>
              <p:cNvSpPr/>
              <p:nvPr/>
            </p:nvSpPr>
            <p:spPr>
              <a:xfrm>
                <a:off x="4297625" y="1769329"/>
                <a:ext cx="908696" cy="543568"/>
              </a:xfrm>
              <a:custGeom>
                <a:rect b="b" l="l" r="r" t="t"/>
                <a:pathLst>
                  <a:path extrusionOk="0" h="5666" w="9472">
                    <a:moveTo>
                      <a:pt x="8852" y="0"/>
                    </a:moveTo>
                    <a:lnTo>
                      <a:pt x="8537" y="50"/>
                    </a:lnTo>
                    <a:lnTo>
                      <a:pt x="2823" y="895"/>
                    </a:lnTo>
                    <a:lnTo>
                      <a:pt x="1151" y="1151"/>
                    </a:lnTo>
                    <a:lnTo>
                      <a:pt x="1" y="1309"/>
                    </a:lnTo>
                    <a:lnTo>
                      <a:pt x="2096" y="5665"/>
                    </a:lnTo>
                    <a:lnTo>
                      <a:pt x="2450" y="5537"/>
                    </a:lnTo>
                    <a:lnTo>
                      <a:pt x="4908" y="4672"/>
                    </a:lnTo>
                    <a:lnTo>
                      <a:pt x="8478" y="3403"/>
                    </a:lnTo>
                    <a:lnTo>
                      <a:pt x="9472" y="3049"/>
                    </a:lnTo>
                    <a:lnTo>
                      <a:pt x="8852"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35"/>
              <p:cNvSpPr/>
              <p:nvPr/>
            </p:nvSpPr>
            <p:spPr>
              <a:xfrm>
                <a:off x="4408045" y="1855190"/>
                <a:ext cx="360524" cy="445426"/>
              </a:xfrm>
              <a:custGeom>
                <a:rect b="b" l="l" r="r" t="t"/>
                <a:pathLst>
                  <a:path extrusionOk="0" h="4643" w="3758">
                    <a:moveTo>
                      <a:pt x="1672" y="0"/>
                    </a:moveTo>
                    <a:lnTo>
                      <a:pt x="0" y="256"/>
                    </a:lnTo>
                    <a:lnTo>
                      <a:pt x="1299" y="4642"/>
                    </a:lnTo>
                    <a:lnTo>
                      <a:pt x="3757" y="3777"/>
                    </a:lnTo>
                    <a:lnTo>
                      <a:pt x="1672"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35"/>
              <p:cNvSpPr/>
              <p:nvPr/>
            </p:nvSpPr>
            <p:spPr>
              <a:xfrm>
                <a:off x="3891057" y="1828808"/>
                <a:ext cx="779376" cy="654277"/>
              </a:xfrm>
              <a:custGeom>
                <a:rect b="b" l="l" r="r" t="t"/>
                <a:pathLst>
                  <a:path extrusionOk="0" h="6820" w="8124">
                    <a:moveTo>
                      <a:pt x="6491" y="0"/>
                    </a:moveTo>
                    <a:lnTo>
                      <a:pt x="3009" y="561"/>
                    </a:lnTo>
                    <a:cubicBezTo>
                      <a:pt x="1141" y="866"/>
                      <a:pt x="0" y="2852"/>
                      <a:pt x="629" y="4711"/>
                    </a:cubicBezTo>
                    <a:cubicBezTo>
                      <a:pt x="1069" y="6007"/>
                      <a:pt x="2248" y="6819"/>
                      <a:pt x="3500" y="6819"/>
                    </a:cubicBezTo>
                    <a:cubicBezTo>
                      <a:pt x="3843" y="6819"/>
                      <a:pt x="4193" y="6758"/>
                      <a:pt x="4534" y="6629"/>
                    </a:cubicBezTo>
                    <a:lnTo>
                      <a:pt x="8124" y="5291"/>
                    </a:lnTo>
                    <a:lnTo>
                      <a:pt x="649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27" name="Google Shape;527;p35"/>
            <p:cNvGrpSpPr/>
            <p:nvPr/>
          </p:nvGrpSpPr>
          <p:grpSpPr>
            <a:xfrm flipH="1">
              <a:off x="5825079" y="1069131"/>
              <a:ext cx="2936807" cy="3300311"/>
              <a:chOff x="2591825" y="-149925"/>
              <a:chExt cx="3002256" cy="3373861"/>
            </a:xfrm>
          </p:grpSpPr>
          <p:sp>
            <p:nvSpPr>
              <p:cNvPr id="528" name="Google Shape;528;p35"/>
              <p:cNvSpPr/>
              <p:nvPr/>
            </p:nvSpPr>
            <p:spPr>
              <a:xfrm>
                <a:off x="3313631" y="-149925"/>
                <a:ext cx="629334" cy="617342"/>
              </a:xfrm>
              <a:custGeom>
                <a:rect b="b" l="l" r="r" t="t"/>
                <a:pathLst>
                  <a:path extrusionOk="0" h="6435" w="6560">
                    <a:moveTo>
                      <a:pt x="3924" y="1"/>
                    </a:moveTo>
                    <a:cubicBezTo>
                      <a:pt x="3884" y="1"/>
                      <a:pt x="3844" y="8"/>
                      <a:pt x="3806" y="22"/>
                    </a:cubicBezTo>
                    <a:cubicBezTo>
                      <a:pt x="3639" y="111"/>
                      <a:pt x="3609" y="347"/>
                      <a:pt x="3619" y="543"/>
                    </a:cubicBezTo>
                    <a:cubicBezTo>
                      <a:pt x="3649" y="1006"/>
                      <a:pt x="3718" y="1478"/>
                      <a:pt x="3836" y="1999"/>
                    </a:cubicBezTo>
                    <a:cubicBezTo>
                      <a:pt x="3472" y="1537"/>
                      <a:pt x="3049" y="1114"/>
                      <a:pt x="2567" y="760"/>
                    </a:cubicBezTo>
                    <a:cubicBezTo>
                      <a:pt x="2484" y="703"/>
                      <a:pt x="2390" y="670"/>
                      <a:pt x="2296" y="670"/>
                    </a:cubicBezTo>
                    <a:cubicBezTo>
                      <a:pt x="2244" y="670"/>
                      <a:pt x="2193" y="680"/>
                      <a:pt x="2144" y="701"/>
                    </a:cubicBezTo>
                    <a:cubicBezTo>
                      <a:pt x="1879" y="819"/>
                      <a:pt x="1928" y="1153"/>
                      <a:pt x="2026" y="1389"/>
                    </a:cubicBezTo>
                    <a:cubicBezTo>
                      <a:pt x="2183" y="1802"/>
                      <a:pt x="2390" y="2196"/>
                      <a:pt x="2606" y="2678"/>
                    </a:cubicBezTo>
                    <a:cubicBezTo>
                      <a:pt x="2242" y="2245"/>
                      <a:pt x="1770" y="1920"/>
                      <a:pt x="1229" y="1773"/>
                    </a:cubicBezTo>
                    <a:cubicBezTo>
                      <a:pt x="1157" y="1746"/>
                      <a:pt x="1077" y="1728"/>
                      <a:pt x="999" y="1728"/>
                    </a:cubicBezTo>
                    <a:cubicBezTo>
                      <a:pt x="875" y="1728"/>
                      <a:pt x="759" y="1774"/>
                      <a:pt x="698" y="1901"/>
                    </a:cubicBezTo>
                    <a:cubicBezTo>
                      <a:pt x="639" y="2028"/>
                      <a:pt x="649" y="2176"/>
                      <a:pt x="708" y="2284"/>
                    </a:cubicBezTo>
                    <a:cubicBezTo>
                      <a:pt x="993" y="2825"/>
                      <a:pt x="1328" y="3327"/>
                      <a:pt x="1692" y="3868"/>
                    </a:cubicBezTo>
                    <a:cubicBezTo>
                      <a:pt x="1495" y="3799"/>
                      <a:pt x="1338" y="3651"/>
                      <a:pt x="1190" y="3514"/>
                    </a:cubicBezTo>
                    <a:cubicBezTo>
                      <a:pt x="993" y="3346"/>
                      <a:pt x="787" y="3179"/>
                      <a:pt x="502" y="3179"/>
                    </a:cubicBezTo>
                    <a:cubicBezTo>
                      <a:pt x="364" y="3179"/>
                      <a:pt x="246" y="3248"/>
                      <a:pt x="167" y="3346"/>
                    </a:cubicBezTo>
                    <a:cubicBezTo>
                      <a:pt x="0" y="3573"/>
                      <a:pt x="148" y="3848"/>
                      <a:pt x="295" y="4054"/>
                    </a:cubicBezTo>
                    <a:cubicBezTo>
                      <a:pt x="954" y="5018"/>
                      <a:pt x="1829" y="5825"/>
                      <a:pt x="2803" y="6434"/>
                    </a:cubicBezTo>
                    <a:cubicBezTo>
                      <a:pt x="3590" y="5913"/>
                      <a:pt x="4731" y="5677"/>
                      <a:pt x="5340" y="4586"/>
                    </a:cubicBezTo>
                    <a:cubicBezTo>
                      <a:pt x="5803" y="3779"/>
                      <a:pt x="6176" y="2923"/>
                      <a:pt x="6471" y="2058"/>
                    </a:cubicBezTo>
                    <a:cubicBezTo>
                      <a:pt x="6511" y="1930"/>
                      <a:pt x="6560" y="1792"/>
                      <a:pt x="6550" y="1674"/>
                    </a:cubicBezTo>
                    <a:cubicBezTo>
                      <a:pt x="6540" y="1537"/>
                      <a:pt x="6452" y="1409"/>
                      <a:pt x="6324" y="1379"/>
                    </a:cubicBezTo>
                    <a:cubicBezTo>
                      <a:pt x="6305" y="1375"/>
                      <a:pt x="6285" y="1372"/>
                      <a:pt x="6265" y="1372"/>
                    </a:cubicBezTo>
                    <a:cubicBezTo>
                      <a:pt x="6165" y="1372"/>
                      <a:pt x="6062" y="1430"/>
                      <a:pt x="5980" y="1488"/>
                    </a:cubicBezTo>
                    <a:cubicBezTo>
                      <a:pt x="5655" y="1704"/>
                      <a:pt x="5360" y="1989"/>
                      <a:pt x="5075" y="2363"/>
                    </a:cubicBezTo>
                    <a:cubicBezTo>
                      <a:pt x="4927" y="1684"/>
                      <a:pt x="4701" y="1035"/>
                      <a:pt x="4396" y="416"/>
                    </a:cubicBezTo>
                    <a:cubicBezTo>
                      <a:pt x="4337" y="298"/>
                      <a:pt x="4278" y="189"/>
                      <a:pt x="4180" y="101"/>
                    </a:cubicBezTo>
                    <a:cubicBezTo>
                      <a:pt x="4111" y="39"/>
                      <a:pt x="4017" y="1"/>
                      <a:pt x="3924"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35"/>
              <p:cNvSpPr/>
              <p:nvPr/>
            </p:nvSpPr>
            <p:spPr>
              <a:xfrm>
                <a:off x="3514517" y="303171"/>
                <a:ext cx="523805" cy="930378"/>
              </a:xfrm>
              <a:custGeom>
                <a:rect b="b" l="l" r="r" t="t"/>
                <a:pathLst>
                  <a:path extrusionOk="0" h="9698" w="5460">
                    <a:moveTo>
                      <a:pt x="2971" y="0"/>
                    </a:moveTo>
                    <a:lnTo>
                      <a:pt x="1" y="826"/>
                    </a:lnTo>
                    <a:lnTo>
                      <a:pt x="40" y="1141"/>
                    </a:lnTo>
                    <a:lnTo>
                      <a:pt x="70" y="1289"/>
                    </a:lnTo>
                    <a:lnTo>
                      <a:pt x="424" y="4387"/>
                    </a:lnTo>
                    <a:lnTo>
                      <a:pt x="719" y="6885"/>
                    </a:lnTo>
                    <a:lnTo>
                      <a:pt x="837" y="7937"/>
                    </a:lnTo>
                    <a:lnTo>
                      <a:pt x="916" y="8556"/>
                    </a:lnTo>
                    <a:lnTo>
                      <a:pt x="1053" y="9697"/>
                    </a:lnTo>
                    <a:lnTo>
                      <a:pt x="4613" y="8124"/>
                    </a:lnTo>
                    <a:lnTo>
                      <a:pt x="5459" y="7760"/>
                    </a:lnTo>
                    <a:lnTo>
                      <a:pt x="5351" y="7396"/>
                    </a:lnTo>
                    <a:lnTo>
                      <a:pt x="4554" y="4918"/>
                    </a:lnTo>
                    <a:lnTo>
                      <a:pt x="3964" y="3098"/>
                    </a:lnTo>
                    <a:lnTo>
                      <a:pt x="3030" y="197"/>
                    </a:lnTo>
                    <a:lnTo>
                      <a:pt x="2971" y="0"/>
                    </a:ln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35"/>
              <p:cNvSpPr/>
              <p:nvPr/>
            </p:nvSpPr>
            <p:spPr>
              <a:xfrm>
                <a:off x="3555097" y="600374"/>
                <a:ext cx="483225" cy="482169"/>
              </a:xfrm>
              <a:custGeom>
                <a:rect b="b" l="l" r="r" t="t"/>
                <a:pathLst>
                  <a:path extrusionOk="0" h="5026" w="5037">
                    <a:moveTo>
                      <a:pt x="3541" y="0"/>
                    </a:moveTo>
                    <a:lnTo>
                      <a:pt x="1" y="1289"/>
                    </a:lnTo>
                    <a:lnTo>
                      <a:pt x="296" y="3787"/>
                    </a:lnTo>
                    <a:lnTo>
                      <a:pt x="414" y="4839"/>
                    </a:lnTo>
                    <a:lnTo>
                      <a:pt x="4190" y="5026"/>
                    </a:lnTo>
                    <a:lnTo>
                      <a:pt x="5036" y="4662"/>
                    </a:lnTo>
                    <a:lnTo>
                      <a:pt x="4928" y="4298"/>
                    </a:lnTo>
                    <a:lnTo>
                      <a:pt x="4131" y="1820"/>
                    </a:lnTo>
                    <a:lnTo>
                      <a:pt x="3541" y="0"/>
                    </a:lnTo>
                    <a:close/>
                  </a:path>
                </a:pathLst>
              </a:custGeom>
              <a:solidFill>
                <a:srgbClr val="E097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35"/>
              <p:cNvSpPr/>
              <p:nvPr/>
            </p:nvSpPr>
            <p:spPr>
              <a:xfrm>
                <a:off x="3320154" y="1595692"/>
                <a:ext cx="1226721" cy="1628245"/>
              </a:xfrm>
              <a:custGeom>
                <a:rect b="b" l="l" r="r" t="t"/>
                <a:pathLst>
                  <a:path extrusionOk="0" h="14360" w="12787">
                    <a:moveTo>
                      <a:pt x="8980" y="1"/>
                    </a:moveTo>
                    <a:lnTo>
                      <a:pt x="3050" y="2322"/>
                    </a:lnTo>
                    <a:lnTo>
                      <a:pt x="1" y="13888"/>
                    </a:lnTo>
                    <a:lnTo>
                      <a:pt x="12786" y="14360"/>
                    </a:lnTo>
                    <a:cubicBezTo>
                      <a:pt x="12786" y="14360"/>
                      <a:pt x="11409" y="7446"/>
                      <a:pt x="9796" y="2332"/>
                    </a:cubicBezTo>
                    <a:cubicBezTo>
                      <a:pt x="9551" y="1535"/>
                      <a:pt x="9275" y="758"/>
                      <a:pt x="898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35"/>
              <p:cNvSpPr/>
              <p:nvPr/>
            </p:nvSpPr>
            <p:spPr>
              <a:xfrm>
                <a:off x="3903241" y="1595689"/>
                <a:ext cx="356782" cy="223720"/>
              </a:xfrm>
              <a:custGeom>
                <a:rect b="b" l="l" r="r" t="t"/>
                <a:pathLst>
                  <a:path extrusionOk="0" h="2332" w="3719">
                    <a:moveTo>
                      <a:pt x="2902" y="1"/>
                    </a:moveTo>
                    <a:lnTo>
                      <a:pt x="1" y="1102"/>
                    </a:lnTo>
                    <a:lnTo>
                      <a:pt x="3718" y="2332"/>
                    </a:lnTo>
                    <a:cubicBezTo>
                      <a:pt x="3473" y="1535"/>
                      <a:pt x="3197" y="748"/>
                      <a:pt x="2902"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35"/>
              <p:cNvSpPr/>
              <p:nvPr/>
            </p:nvSpPr>
            <p:spPr>
              <a:xfrm>
                <a:off x="3810856" y="651795"/>
                <a:ext cx="398226" cy="423649"/>
              </a:xfrm>
              <a:custGeom>
                <a:rect b="b" l="l" r="r" t="t"/>
                <a:pathLst>
                  <a:path extrusionOk="0" h="4416" w="4151">
                    <a:moveTo>
                      <a:pt x="2122" y="1"/>
                    </a:moveTo>
                    <a:cubicBezTo>
                      <a:pt x="1147" y="1"/>
                      <a:pt x="285" y="846"/>
                      <a:pt x="148" y="1972"/>
                    </a:cubicBezTo>
                    <a:cubicBezTo>
                      <a:pt x="0" y="3182"/>
                      <a:pt x="738" y="4273"/>
                      <a:pt x="1800" y="4401"/>
                    </a:cubicBezTo>
                    <a:cubicBezTo>
                      <a:pt x="1874" y="4411"/>
                      <a:pt x="1947" y="4415"/>
                      <a:pt x="2020" y="4415"/>
                    </a:cubicBezTo>
                    <a:cubicBezTo>
                      <a:pt x="3003" y="4415"/>
                      <a:pt x="3865" y="3570"/>
                      <a:pt x="4003" y="2444"/>
                    </a:cubicBezTo>
                    <a:cubicBezTo>
                      <a:pt x="4150" y="1234"/>
                      <a:pt x="3403" y="143"/>
                      <a:pt x="2341" y="15"/>
                    </a:cubicBezTo>
                    <a:cubicBezTo>
                      <a:pt x="2268" y="5"/>
                      <a:pt x="2195" y="1"/>
                      <a:pt x="2122"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35"/>
              <p:cNvSpPr/>
              <p:nvPr/>
            </p:nvSpPr>
            <p:spPr>
              <a:xfrm>
                <a:off x="3937201" y="735545"/>
                <a:ext cx="236000" cy="294712"/>
              </a:xfrm>
              <a:custGeom>
                <a:rect b="b" l="l" r="r" t="t"/>
                <a:pathLst>
                  <a:path extrusionOk="0" h="3072" w="2460">
                    <a:moveTo>
                      <a:pt x="1309" y="1"/>
                    </a:moveTo>
                    <a:cubicBezTo>
                      <a:pt x="722" y="1"/>
                      <a:pt x="192" y="597"/>
                      <a:pt x="99" y="1394"/>
                    </a:cubicBezTo>
                    <a:cubicBezTo>
                      <a:pt x="1" y="2240"/>
                      <a:pt x="414" y="2987"/>
                      <a:pt x="1043" y="3066"/>
                    </a:cubicBezTo>
                    <a:cubicBezTo>
                      <a:pt x="1075" y="3070"/>
                      <a:pt x="1107" y="3071"/>
                      <a:pt x="1139" y="3071"/>
                    </a:cubicBezTo>
                    <a:cubicBezTo>
                      <a:pt x="1731" y="3071"/>
                      <a:pt x="2259" y="2473"/>
                      <a:pt x="2361" y="1679"/>
                    </a:cubicBezTo>
                    <a:cubicBezTo>
                      <a:pt x="2460" y="824"/>
                      <a:pt x="2037" y="76"/>
                      <a:pt x="1417" y="7"/>
                    </a:cubicBezTo>
                    <a:cubicBezTo>
                      <a:pt x="1381" y="3"/>
                      <a:pt x="1345" y="1"/>
                      <a:pt x="1309" y="1"/>
                    </a:cubicBezTo>
                    <a:close/>
                  </a:path>
                </a:pathLst>
              </a:custGeom>
              <a:solidFill>
                <a:srgbClr val="D892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35"/>
              <p:cNvSpPr/>
              <p:nvPr/>
            </p:nvSpPr>
            <p:spPr>
              <a:xfrm>
                <a:off x="2907927" y="804714"/>
                <a:ext cx="1408710" cy="1356041"/>
              </a:xfrm>
              <a:custGeom>
                <a:rect b="b" l="l" r="r" t="t"/>
                <a:pathLst>
                  <a:path extrusionOk="0" h="14135" w="14684">
                    <a:moveTo>
                      <a:pt x="7289" y="1"/>
                    </a:moveTo>
                    <a:cubicBezTo>
                      <a:pt x="3926" y="1"/>
                      <a:pt x="307" y="1425"/>
                      <a:pt x="167" y="5266"/>
                    </a:cubicBezTo>
                    <a:cubicBezTo>
                      <a:pt x="0" y="10065"/>
                      <a:pt x="2626" y="12819"/>
                      <a:pt x="6324" y="13950"/>
                    </a:cubicBezTo>
                    <a:cubicBezTo>
                      <a:pt x="6737" y="14076"/>
                      <a:pt x="7141" y="14135"/>
                      <a:pt x="7534" y="14135"/>
                    </a:cubicBezTo>
                    <a:cubicBezTo>
                      <a:pt x="10672" y="14135"/>
                      <a:pt x="13122" y="10390"/>
                      <a:pt x="13848" y="7174"/>
                    </a:cubicBezTo>
                    <a:cubicBezTo>
                      <a:pt x="14684" y="3555"/>
                      <a:pt x="14172" y="1578"/>
                      <a:pt x="10455" y="447"/>
                    </a:cubicBezTo>
                    <a:cubicBezTo>
                      <a:pt x="9523" y="162"/>
                      <a:pt x="8421" y="1"/>
                      <a:pt x="7289"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35"/>
              <p:cNvSpPr/>
              <p:nvPr/>
            </p:nvSpPr>
            <p:spPr>
              <a:xfrm>
                <a:off x="3419255" y="1433944"/>
                <a:ext cx="353904" cy="360044"/>
              </a:xfrm>
              <a:custGeom>
                <a:rect b="b" l="l" r="r" t="t"/>
                <a:pathLst>
                  <a:path extrusionOk="0" h="3753" w="3689">
                    <a:moveTo>
                      <a:pt x="2050" y="1"/>
                    </a:moveTo>
                    <a:cubicBezTo>
                      <a:pt x="1307" y="1"/>
                      <a:pt x="585" y="532"/>
                      <a:pt x="325" y="1353"/>
                    </a:cubicBezTo>
                    <a:cubicBezTo>
                      <a:pt x="1" y="2346"/>
                      <a:pt x="453" y="3378"/>
                      <a:pt x="1338" y="3674"/>
                    </a:cubicBezTo>
                    <a:cubicBezTo>
                      <a:pt x="1499" y="3727"/>
                      <a:pt x="1650" y="3753"/>
                      <a:pt x="1793" y="3753"/>
                    </a:cubicBezTo>
                    <a:cubicBezTo>
                      <a:pt x="2437" y="3753"/>
                      <a:pt x="2899" y="3230"/>
                      <a:pt x="3197" y="2385"/>
                    </a:cubicBezTo>
                    <a:cubicBezTo>
                      <a:pt x="3630" y="1244"/>
                      <a:pt x="3689" y="458"/>
                      <a:pt x="2518" y="74"/>
                    </a:cubicBezTo>
                    <a:cubicBezTo>
                      <a:pt x="2364" y="24"/>
                      <a:pt x="2206" y="1"/>
                      <a:pt x="205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35"/>
              <p:cNvSpPr/>
              <p:nvPr/>
            </p:nvSpPr>
            <p:spPr>
              <a:xfrm>
                <a:off x="3396614" y="1429723"/>
                <a:ext cx="281281" cy="355727"/>
              </a:xfrm>
              <a:custGeom>
                <a:rect b="b" l="l" r="r" t="t"/>
                <a:pathLst>
                  <a:path extrusionOk="0" h="3708" w="2932">
                    <a:moveTo>
                      <a:pt x="2118" y="0"/>
                    </a:moveTo>
                    <a:cubicBezTo>
                      <a:pt x="1691" y="0"/>
                      <a:pt x="1257" y="138"/>
                      <a:pt x="896" y="423"/>
                    </a:cubicBezTo>
                    <a:cubicBezTo>
                      <a:pt x="187" y="1013"/>
                      <a:pt x="1" y="2075"/>
                      <a:pt x="482" y="2862"/>
                    </a:cubicBezTo>
                    <a:cubicBezTo>
                      <a:pt x="758" y="3285"/>
                      <a:pt x="1161" y="3580"/>
                      <a:pt x="1604" y="3708"/>
                    </a:cubicBezTo>
                    <a:cubicBezTo>
                      <a:pt x="1220" y="3531"/>
                      <a:pt x="886" y="3216"/>
                      <a:pt x="689" y="2793"/>
                    </a:cubicBezTo>
                    <a:cubicBezTo>
                      <a:pt x="345" y="2055"/>
                      <a:pt x="522" y="1160"/>
                      <a:pt x="1122" y="610"/>
                    </a:cubicBezTo>
                    <a:cubicBezTo>
                      <a:pt x="1501" y="273"/>
                      <a:pt x="1970" y="109"/>
                      <a:pt x="2428" y="109"/>
                    </a:cubicBezTo>
                    <a:cubicBezTo>
                      <a:pt x="2599" y="109"/>
                      <a:pt x="2768" y="132"/>
                      <a:pt x="2931" y="177"/>
                    </a:cubicBezTo>
                    <a:cubicBezTo>
                      <a:pt x="2678" y="60"/>
                      <a:pt x="2399" y="0"/>
                      <a:pt x="2118"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35"/>
              <p:cNvSpPr/>
              <p:nvPr/>
            </p:nvSpPr>
            <p:spPr>
              <a:xfrm>
                <a:off x="3495714" y="1521148"/>
                <a:ext cx="188800" cy="188800"/>
              </a:xfrm>
              <a:custGeom>
                <a:rect b="b" l="l" r="r" t="t"/>
                <a:pathLst>
                  <a:path extrusionOk="0" h="1968" w="1968">
                    <a:moveTo>
                      <a:pt x="984" y="1"/>
                    </a:moveTo>
                    <a:cubicBezTo>
                      <a:pt x="443" y="1"/>
                      <a:pt x="0" y="444"/>
                      <a:pt x="0" y="984"/>
                    </a:cubicBezTo>
                    <a:cubicBezTo>
                      <a:pt x="0" y="1525"/>
                      <a:pt x="443" y="1968"/>
                      <a:pt x="984" y="1968"/>
                    </a:cubicBezTo>
                    <a:cubicBezTo>
                      <a:pt x="1525" y="1968"/>
                      <a:pt x="1967" y="1525"/>
                      <a:pt x="1967" y="984"/>
                    </a:cubicBezTo>
                    <a:cubicBezTo>
                      <a:pt x="1967" y="444"/>
                      <a:pt x="1525" y="1"/>
                      <a:pt x="984"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35"/>
              <p:cNvSpPr/>
              <p:nvPr/>
            </p:nvSpPr>
            <p:spPr>
              <a:xfrm>
                <a:off x="3550396" y="1512706"/>
                <a:ext cx="44418" cy="45377"/>
              </a:xfrm>
              <a:custGeom>
                <a:rect b="b" l="l" r="r" t="t"/>
                <a:pathLst>
                  <a:path extrusionOk="0" h="473" w="463">
                    <a:moveTo>
                      <a:pt x="237" y="0"/>
                    </a:moveTo>
                    <a:cubicBezTo>
                      <a:pt x="99" y="0"/>
                      <a:pt x="1" y="109"/>
                      <a:pt x="1" y="236"/>
                    </a:cubicBezTo>
                    <a:cubicBezTo>
                      <a:pt x="1" y="364"/>
                      <a:pt x="99" y="473"/>
                      <a:pt x="237" y="473"/>
                    </a:cubicBezTo>
                    <a:cubicBezTo>
                      <a:pt x="365" y="473"/>
                      <a:pt x="463" y="364"/>
                      <a:pt x="463" y="236"/>
                    </a:cubicBezTo>
                    <a:cubicBezTo>
                      <a:pt x="463" y="109"/>
                      <a:pt x="365" y="0"/>
                      <a:pt x="23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35"/>
              <p:cNvSpPr/>
              <p:nvPr/>
            </p:nvSpPr>
            <p:spPr>
              <a:xfrm>
                <a:off x="3632515" y="836084"/>
                <a:ext cx="319943" cy="308623"/>
              </a:xfrm>
              <a:custGeom>
                <a:rect b="b" l="l" r="r" t="t"/>
                <a:pathLst>
                  <a:path extrusionOk="0" h="3217" w="3335">
                    <a:moveTo>
                      <a:pt x="1748" y="0"/>
                    </a:moveTo>
                    <a:cubicBezTo>
                      <a:pt x="1135" y="0"/>
                      <a:pt x="575" y="332"/>
                      <a:pt x="335" y="897"/>
                    </a:cubicBezTo>
                    <a:cubicBezTo>
                      <a:pt x="0" y="1684"/>
                      <a:pt x="433" y="2628"/>
                      <a:pt x="1279" y="3011"/>
                    </a:cubicBezTo>
                    <a:cubicBezTo>
                      <a:pt x="1565" y="3140"/>
                      <a:pt x="1808" y="3216"/>
                      <a:pt x="2016" y="3216"/>
                    </a:cubicBezTo>
                    <a:cubicBezTo>
                      <a:pt x="2429" y="3216"/>
                      <a:pt x="2705" y="2914"/>
                      <a:pt x="2921" y="2116"/>
                    </a:cubicBezTo>
                    <a:cubicBezTo>
                      <a:pt x="3216" y="1044"/>
                      <a:pt x="3334" y="543"/>
                      <a:pt x="2479" y="159"/>
                    </a:cubicBezTo>
                    <a:cubicBezTo>
                      <a:pt x="2238" y="51"/>
                      <a:pt x="1989" y="0"/>
                      <a:pt x="1748"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35"/>
              <p:cNvSpPr/>
              <p:nvPr/>
            </p:nvSpPr>
            <p:spPr>
              <a:xfrm>
                <a:off x="3616495" y="829369"/>
                <a:ext cx="254803" cy="303251"/>
              </a:xfrm>
              <a:custGeom>
                <a:rect b="b" l="l" r="r" t="t"/>
                <a:pathLst>
                  <a:path extrusionOk="0" h="3161" w="2656">
                    <a:moveTo>
                      <a:pt x="1701" y="0"/>
                    </a:moveTo>
                    <a:cubicBezTo>
                      <a:pt x="1567" y="0"/>
                      <a:pt x="1432" y="14"/>
                      <a:pt x="1298" y="42"/>
                    </a:cubicBezTo>
                    <a:cubicBezTo>
                      <a:pt x="482" y="219"/>
                      <a:pt x="0" y="947"/>
                      <a:pt x="207" y="1744"/>
                    </a:cubicBezTo>
                    <a:cubicBezTo>
                      <a:pt x="384" y="2403"/>
                      <a:pt x="954" y="2944"/>
                      <a:pt x="1623" y="3160"/>
                    </a:cubicBezTo>
                    <a:cubicBezTo>
                      <a:pt x="1052" y="2885"/>
                      <a:pt x="600" y="2383"/>
                      <a:pt x="482" y="1763"/>
                    </a:cubicBezTo>
                    <a:cubicBezTo>
                      <a:pt x="344" y="1065"/>
                      <a:pt x="728" y="426"/>
                      <a:pt x="1426" y="210"/>
                    </a:cubicBezTo>
                    <a:cubicBezTo>
                      <a:pt x="1612" y="149"/>
                      <a:pt x="1809" y="120"/>
                      <a:pt x="2006" y="120"/>
                    </a:cubicBezTo>
                    <a:cubicBezTo>
                      <a:pt x="2227" y="120"/>
                      <a:pt x="2448" y="157"/>
                      <a:pt x="2655" y="229"/>
                    </a:cubicBezTo>
                    <a:cubicBezTo>
                      <a:pt x="2355" y="82"/>
                      <a:pt x="2030" y="0"/>
                      <a:pt x="1701"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35"/>
              <p:cNvSpPr/>
              <p:nvPr/>
            </p:nvSpPr>
            <p:spPr>
              <a:xfrm>
                <a:off x="3693817" y="965403"/>
                <a:ext cx="204821" cy="157237"/>
              </a:xfrm>
              <a:custGeom>
                <a:rect b="b" l="l" r="r" t="t"/>
                <a:pathLst>
                  <a:path extrusionOk="0" h="1639" w="2135">
                    <a:moveTo>
                      <a:pt x="954" y="1"/>
                    </a:moveTo>
                    <a:cubicBezTo>
                      <a:pt x="579" y="1"/>
                      <a:pt x="243" y="190"/>
                      <a:pt x="138" y="503"/>
                    </a:cubicBezTo>
                    <a:cubicBezTo>
                      <a:pt x="1" y="926"/>
                      <a:pt x="296" y="1408"/>
                      <a:pt x="817" y="1575"/>
                    </a:cubicBezTo>
                    <a:cubicBezTo>
                      <a:pt x="940" y="1618"/>
                      <a:pt x="1065" y="1638"/>
                      <a:pt x="1185" y="1638"/>
                    </a:cubicBezTo>
                    <a:cubicBezTo>
                      <a:pt x="1559" y="1638"/>
                      <a:pt x="1893" y="1444"/>
                      <a:pt x="1997" y="1132"/>
                    </a:cubicBezTo>
                    <a:cubicBezTo>
                      <a:pt x="2135" y="719"/>
                      <a:pt x="1840" y="237"/>
                      <a:pt x="1318" y="60"/>
                    </a:cubicBezTo>
                    <a:cubicBezTo>
                      <a:pt x="1197" y="20"/>
                      <a:pt x="1074" y="1"/>
                      <a:pt x="954"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35"/>
              <p:cNvSpPr/>
              <p:nvPr/>
            </p:nvSpPr>
            <p:spPr>
              <a:xfrm>
                <a:off x="3754160" y="956193"/>
                <a:ext cx="50174" cy="38086"/>
              </a:xfrm>
              <a:custGeom>
                <a:rect b="b" l="l" r="r" t="t"/>
                <a:pathLst>
                  <a:path extrusionOk="0" h="397" w="523">
                    <a:moveTo>
                      <a:pt x="253" y="0"/>
                    </a:moveTo>
                    <a:cubicBezTo>
                      <a:pt x="155" y="0"/>
                      <a:pt x="72" y="48"/>
                      <a:pt x="40" y="127"/>
                    </a:cubicBezTo>
                    <a:cubicBezTo>
                      <a:pt x="1" y="225"/>
                      <a:pt x="80" y="343"/>
                      <a:pt x="198" y="382"/>
                    </a:cubicBezTo>
                    <a:cubicBezTo>
                      <a:pt x="228" y="392"/>
                      <a:pt x="257" y="396"/>
                      <a:pt x="285" y="396"/>
                    </a:cubicBezTo>
                    <a:cubicBezTo>
                      <a:pt x="377" y="396"/>
                      <a:pt x="453" y="350"/>
                      <a:pt x="483" y="274"/>
                    </a:cubicBezTo>
                    <a:cubicBezTo>
                      <a:pt x="522" y="176"/>
                      <a:pt x="444" y="48"/>
                      <a:pt x="326" y="9"/>
                    </a:cubicBezTo>
                    <a:cubicBezTo>
                      <a:pt x="301" y="3"/>
                      <a:pt x="276" y="0"/>
                      <a:pt x="253"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35"/>
              <p:cNvSpPr/>
              <p:nvPr/>
            </p:nvSpPr>
            <p:spPr>
              <a:xfrm>
                <a:off x="3786297" y="1212433"/>
                <a:ext cx="75597" cy="43746"/>
              </a:xfrm>
              <a:custGeom>
                <a:rect b="b" l="l" r="r" t="t"/>
                <a:pathLst>
                  <a:path extrusionOk="0" h="456" w="788">
                    <a:moveTo>
                      <a:pt x="350" y="0"/>
                    </a:moveTo>
                    <a:cubicBezTo>
                      <a:pt x="228" y="0"/>
                      <a:pt x="102" y="55"/>
                      <a:pt x="0" y="170"/>
                    </a:cubicBezTo>
                    <a:cubicBezTo>
                      <a:pt x="266" y="219"/>
                      <a:pt x="531" y="318"/>
                      <a:pt x="777" y="455"/>
                    </a:cubicBezTo>
                    <a:cubicBezTo>
                      <a:pt x="787" y="278"/>
                      <a:pt x="679" y="111"/>
                      <a:pt x="512" y="32"/>
                    </a:cubicBezTo>
                    <a:cubicBezTo>
                      <a:pt x="460" y="11"/>
                      <a:pt x="405" y="0"/>
                      <a:pt x="350" y="0"/>
                    </a:cubicBezTo>
                    <a:close/>
                  </a:path>
                </a:pathLst>
              </a:custGeom>
              <a:solidFill>
                <a:srgbClr val="C969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35"/>
              <p:cNvSpPr/>
              <p:nvPr/>
            </p:nvSpPr>
            <p:spPr>
              <a:xfrm>
                <a:off x="3802318" y="1215503"/>
                <a:ext cx="343543" cy="418660"/>
              </a:xfrm>
              <a:custGeom>
                <a:rect b="b" l="l" r="r" t="t"/>
                <a:pathLst>
                  <a:path extrusionOk="0" h="4364" w="3581">
                    <a:moveTo>
                      <a:pt x="1564" y="0"/>
                    </a:moveTo>
                    <a:cubicBezTo>
                      <a:pt x="1554" y="69"/>
                      <a:pt x="1525" y="128"/>
                      <a:pt x="1515" y="187"/>
                    </a:cubicBezTo>
                    <a:cubicBezTo>
                      <a:pt x="1210" y="1368"/>
                      <a:pt x="689" y="2499"/>
                      <a:pt x="1" y="3482"/>
                    </a:cubicBezTo>
                    <a:cubicBezTo>
                      <a:pt x="1" y="3561"/>
                      <a:pt x="10" y="3630"/>
                      <a:pt x="10" y="3718"/>
                    </a:cubicBezTo>
                    <a:cubicBezTo>
                      <a:pt x="382" y="4134"/>
                      <a:pt x="925" y="4363"/>
                      <a:pt x="1465" y="4363"/>
                    </a:cubicBezTo>
                    <a:cubicBezTo>
                      <a:pt x="1753" y="4363"/>
                      <a:pt x="2041" y="4298"/>
                      <a:pt x="2302" y="4161"/>
                    </a:cubicBezTo>
                    <a:cubicBezTo>
                      <a:pt x="3099" y="3757"/>
                      <a:pt x="3580" y="2725"/>
                      <a:pt x="3423" y="1790"/>
                    </a:cubicBezTo>
                    <a:cubicBezTo>
                      <a:pt x="3266" y="856"/>
                      <a:pt x="2459" y="99"/>
                      <a:pt x="1564" y="0"/>
                    </a:cubicBezTo>
                    <a:close/>
                  </a:path>
                </a:pathLst>
              </a:custGeom>
              <a:solidFill>
                <a:srgbClr val="4D223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35"/>
              <p:cNvSpPr/>
              <p:nvPr/>
            </p:nvSpPr>
            <p:spPr>
              <a:xfrm>
                <a:off x="3792917" y="1233442"/>
                <a:ext cx="193501" cy="340665"/>
              </a:xfrm>
              <a:custGeom>
                <a:rect b="b" l="l" r="r" t="t"/>
                <a:pathLst>
                  <a:path extrusionOk="0" h="3551" w="2017">
                    <a:moveTo>
                      <a:pt x="1613" y="0"/>
                    </a:moveTo>
                    <a:cubicBezTo>
                      <a:pt x="1298" y="1230"/>
                      <a:pt x="757" y="2400"/>
                      <a:pt x="0" y="3423"/>
                    </a:cubicBezTo>
                    <a:cubicBezTo>
                      <a:pt x="49" y="3482"/>
                      <a:pt x="49" y="3482"/>
                      <a:pt x="99" y="3551"/>
                    </a:cubicBezTo>
                    <a:cubicBezTo>
                      <a:pt x="512" y="3433"/>
                      <a:pt x="846" y="3197"/>
                      <a:pt x="1112" y="2911"/>
                    </a:cubicBezTo>
                    <a:cubicBezTo>
                      <a:pt x="1426" y="2548"/>
                      <a:pt x="1643" y="2105"/>
                      <a:pt x="1800" y="1662"/>
                    </a:cubicBezTo>
                    <a:cubicBezTo>
                      <a:pt x="1918" y="1328"/>
                      <a:pt x="2016" y="974"/>
                      <a:pt x="1947" y="600"/>
                    </a:cubicBezTo>
                    <a:cubicBezTo>
                      <a:pt x="1908" y="384"/>
                      <a:pt x="1790" y="158"/>
                      <a:pt x="1613"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35"/>
              <p:cNvSpPr/>
              <p:nvPr/>
            </p:nvSpPr>
            <p:spPr>
              <a:xfrm>
                <a:off x="3200333" y="1409865"/>
                <a:ext cx="158676" cy="343543"/>
              </a:xfrm>
              <a:custGeom>
                <a:rect b="b" l="l" r="r" t="t"/>
                <a:pathLst>
                  <a:path extrusionOk="0" h="3581" w="1654">
                    <a:moveTo>
                      <a:pt x="1508" y="1"/>
                    </a:moveTo>
                    <a:cubicBezTo>
                      <a:pt x="1034" y="1"/>
                      <a:pt x="565" y="298"/>
                      <a:pt x="306" y="709"/>
                    </a:cubicBezTo>
                    <a:cubicBezTo>
                      <a:pt x="21" y="1161"/>
                      <a:pt x="1" y="1751"/>
                      <a:pt x="158" y="2253"/>
                    </a:cubicBezTo>
                    <a:cubicBezTo>
                      <a:pt x="316" y="2774"/>
                      <a:pt x="660" y="3207"/>
                      <a:pt x="1171" y="3580"/>
                    </a:cubicBezTo>
                    <a:cubicBezTo>
                      <a:pt x="857" y="3010"/>
                      <a:pt x="748" y="2321"/>
                      <a:pt x="847" y="1663"/>
                    </a:cubicBezTo>
                    <a:cubicBezTo>
                      <a:pt x="965" y="1013"/>
                      <a:pt x="1289" y="384"/>
                      <a:pt x="1653" y="10"/>
                    </a:cubicBezTo>
                    <a:cubicBezTo>
                      <a:pt x="1605" y="4"/>
                      <a:pt x="1557" y="1"/>
                      <a:pt x="1508" y="1"/>
                    </a:cubicBez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35"/>
              <p:cNvSpPr/>
              <p:nvPr/>
            </p:nvSpPr>
            <p:spPr>
              <a:xfrm>
                <a:off x="3351333" y="861410"/>
                <a:ext cx="160499" cy="253268"/>
              </a:xfrm>
              <a:custGeom>
                <a:rect b="b" l="l" r="r" t="t"/>
                <a:pathLst>
                  <a:path extrusionOk="0" h="2640" w="1673">
                    <a:moveTo>
                      <a:pt x="1463" y="1"/>
                    </a:moveTo>
                    <a:cubicBezTo>
                      <a:pt x="1026" y="1"/>
                      <a:pt x="564" y="46"/>
                      <a:pt x="276" y="367"/>
                    </a:cubicBezTo>
                    <a:cubicBezTo>
                      <a:pt x="1" y="682"/>
                      <a:pt x="1" y="1184"/>
                      <a:pt x="168" y="1577"/>
                    </a:cubicBezTo>
                    <a:cubicBezTo>
                      <a:pt x="345" y="1970"/>
                      <a:pt x="659" y="2285"/>
                      <a:pt x="1141" y="2639"/>
                    </a:cubicBezTo>
                    <a:cubicBezTo>
                      <a:pt x="866" y="2216"/>
                      <a:pt x="758" y="1675"/>
                      <a:pt x="846" y="1184"/>
                    </a:cubicBezTo>
                    <a:cubicBezTo>
                      <a:pt x="935" y="692"/>
                      <a:pt x="1240" y="239"/>
                      <a:pt x="1672" y="3"/>
                    </a:cubicBezTo>
                    <a:cubicBezTo>
                      <a:pt x="1604" y="2"/>
                      <a:pt x="1534" y="1"/>
                      <a:pt x="1463" y="1"/>
                    </a:cubicBez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35"/>
              <p:cNvSpPr/>
              <p:nvPr/>
            </p:nvSpPr>
            <p:spPr>
              <a:xfrm>
                <a:off x="2591825" y="505975"/>
                <a:ext cx="1262505" cy="1692773"/>
              </a:xfrm>
              <a:custGeom>
                <a:rect b="b" l="l" r="r" t="t"/>
                <a:pathLst>
                  <a:path extrusionOk="0" h="17645" w="13160">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1338" y="13868"/>
                      <a:pt x="2026" y="14763"/>
                      <a:pt x="2843" y="15510"/>
                    </a:cubicBezTo>
                    <a:cubicBezTo>
                      <a:pt x="4817" y="16878"/>
                      <a:pt x="7131" y="17644"/>
                      <a:pt x="9592" y="17644"/>
                    </a:cubicBezTo>
                    <a:cubicBezTo>
                      <a:pt x="9607" y="17644"/>
                      <a:pt x="9623" y="17644"/>
                      <a:pt x="9639" y="17644"/>
                    </a:cubicBezTo>
                    <a:cubicBezTo>
                      <a:pt x="9865" y="17261"/>
                      <a:pt x="10160" y="16907"/>
                      <a:pt x="10416" y="16484"/>
                    </a:cubicBezTo>
                    <a:cubicBezTo>
                      <a:pt x="8340" y="15254"/>
                      <a:pt x="6334" y="13887"/>
                      <a:pt x="4446" y="12393"/>
                    </a:cubicBezTo>
                    <a:cubicBezTo>
                      <a:pt x="4918" y="9560"/>
                      <a:pt x="5783" y="6639"/>
                      <a:pt x="6934" y="3836"/>
                    </a:cubicBezTo>
                    <a:cubicBezTo>
                      <a:pt x="8518" y="3351"/>
                      <a:pt x="9672" y="3151"/>
                      <a:pt x="10791" y="3151"/>
                    </a:cubicBezTo>
                    <a:cubicBezTo>
                      <a:pt x="11554" y="3151"/>
                      <a:pt x="12302" y="3244"/>
                      <a:pt x="13159" y="3404"/>
                    </a:cubicBezTo>
                    <a:cubicBezTo>
                      <a:pt x="11449" y="2828"/>
                      <a:pt x="9512" y="2548"/>
                      <a:pt x="7906" y="2548"/>
                    </a:cubicBezTo>
                    <a:cubicBezTo>
                      <a:pt x="7480" y="2548"/>
                      <a:pt x="7077" y="2568"/>
                      <a:pt x="6708" y="2607"/>
                    </a:cubicBezTo>
                    <a:cubicBezTo>
                      <a:pt x="6531" y="2351"/>
                      <a:pt x="6314" y="2017"/>
                      <a:pt x="6069" y="1673"/>
                    </a:cubicBezTo>
                    <a:cubicBezTo>
                      <a:pt x="5577" y="994"/>
                      <a:pt x="4987" y="286"/>
                      <a:pt x="4495" y="1"/>
                    </a:cubicBez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35"/>
              <p:cNvSpPr/>
              <p:nvPr/>
            </p:nvSpPr>
            <p:spPr>
              <a:xfrm>
                <a:off x="2591825" y="505975"/>
                <a:ext cx="582230" cy="1235163"/>
              </a:xfrm>
              <a:custGeom>
                <a:rect b="b" l="l" r="r" t="t"/>
                <a:pathLst>
                  <a:path extrusionOk="0" h="12875" w="6069">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699" y="12383"/>
                      <a:pt x="620" y="11871"/>
                      <a:pt x="630" y="11370"/>
                    </a:cubicBezTo>
                    <a:lnTo>
                      <a:pt x="630" y="11370"/>
                    </a:lnTo>
                    <a:cubicBezTo>
                      <a:pt x="1210" y="11458"/>
                      <a:pt x="1781" y="11645"/>
                      <a:pt x="2302" y="11901"/>
                    </a:cubicBezTo>
                    <a:cubicBezTo>
                      <a:pt x="1722" y="9609"/>
                      <a:pt x="1505" y="7239"/>
                      <a:pt x="1751" y="4643"/>
                    </a:cubicBezTo>
                    <a:lnTo>
                      <a:pt x="1751" y="4643"/>
                    </a:lnTo>
                    <a:cubicBezTo>
                      <a:pt x="2095" y="4859"/>
                      <a:pt x="2440" y="5075"/>
                      <a:pt x="2784" y="5302"/>
                    </a:cubicBezTo>
                    <a:cubicBezTo>
                      <a:pt x="2626" y="3561"/>
                      <a:pt x="3285" y="1771"/>
                      <a:pt x="4534" y="551"/>
                    </a:cubicBezTo>
                    <a:cubicBezTo>
                      <a:pt x="5046" y="925"/>
                      <a:pt x="5547" y="1299"/>
                      <a:pt x="6069" y="1673"/>
                    </a:cubicBezTo>
                    <a:cubicBezTo>
                      <a:pt x="5577" y="994"/>
                      <a:pt x="4987" y="286"/>
                      <a:pt x="4495" y="1"/>
                    </a:cubicBezTo>
                    <a:close/>
                  </a:path>
                </a:pathLst>
              </a:custGeom>
              <a:solidFill>
                <a:srgbClr val="FFC05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35"/>
              <p:cNvSpPr/>
              <p:nvPr/>
            </p:nvSpPr>
            <p:spPr>
              <a:xfrm>
                <a:off x="3367354" y="2009356"/>
                <a:ext cx="439766" cy="409163"/>
              </a:xfrm>
              <a:custGeom>
                <a:rect b="b" l="l" r="r" t="t"/>
                <a:pathLst>
                  <a:path extrusionOk="0" h="4265" w="4584">
                    <a:moveTo>
                      <a:pt x="2534" y="1"/>
                    </a:moveTo>
                    <a:cubicBezTo>
                      <a:pt x="1848" y="1"/>
                      <a:pt x="1138" y="370"/>
                      <a:pt x="689" y="1039"/>
                    </a:cubicBezTo>
                    <a:cubicBezTo>
                      <a:pt x="1" y="2052"/>
                      <a:pt x="168" y="3360"/>
                      <a:pt x="1053" y="3960"/>
                    </a:cubicBezTo>
                    <a:cubicBezTo>
                      <a:pt x="1353" y="4167"/>
                      <a:pt x="1699" y="4265"/>
                      <a:pt x="2051" y="4265"/>
                    </a:cubicBezTo>
                    <a:cubicBezTo>
                      <a:pt x="2737" y="4265"/>
                      <a:pt x="3450" y="3892"/>
                      <a:pt x="3905" y="3222"/>
                    </a:cubicBezTo>
                    <a:cubicBezTo>
                      <a:pt x="4584" y="2209"/>
                      <a:pt x="4426" y="901"/>
                      <a:pt x="3531" y="301"/>
                    </a:cubicBezTo>
                    <a:cubicBezTo>
                      <a:pt x="3231" y="98"/>
                      <a:pt x="2886" y="1"/>
                      <a:pt x="2534"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35"/>
              <p:cNvSpPr/>
              <p:nvPr/>
            </p:nvSpPr>
            <p:spPr>
              <a:xfrm>
                <a:off x="3484394" y="2114595"/>
                <a:ext cx="272743" cy="273607"/>
              </a:xfrm>
              <a:custGeom>
                <a:rect b="b" l="l" r="r" t="t"/>
                <a:pathLst>
                  <a:path extrusionOk="0" h="2852" w="2843">
                    <a:moveTo>
                      <a:pt x="1775" y="1"/>
                    </a:moveTo>
                    <a:cubicBezTo>
                      <a:pt x="1325" y="1"/>
                      <a:pt x="817" y="285"/>
                      <a:pt x="482" y="788"/>
                    </a:cubicBezTo>
                    <a:cubicBezTo>
                      <a:pt x="0" y="1496"/>
                      <a:pt x="40" y="2352"/>
                      <a:pt x="551" y="2706"/>
                    </a:cubicBezTo>
                    <a:cubicBezTo>
                      <a:pt x="704" y="2805"/>
                      <a:pt x="878" y="2852"/>
                      <a:pt x="1061" y="2852"/>
                    </a:cubicBezTo>
                    <a:cubicBezTo>
                      <a:pt x="1514" y="2852"/>
                      <a:pt x="2017" y="2564"/>
                      <a:pt x="2361" y="2066"/>
                    </a:cubicBezTo>
                    <a:cubicBezTo>
                      <a:pt x="2842" y="1348"/>
                      <a:pt x="2803" y="503"/>
                      <a:pt x="2282" y="149"/>
                    </a:cubicBezTo>
                    <a:cubicBezTo>
                      <a:pt x="2133" y="49"/>
                      <a:pt x="1959" y="1"/>
                      <a:pt x="1775" y="1"/>
                    </a:cubicBezTo>
                    <a:close/>
                  </a:path>
                </a:pathLst>
              </a:custGeom>
              <a:solidFill>
                <a:srgbClr val="D892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35"/>
              <p:cNvSpPr/>
              <p:nvPr/>
            </p:nvSpPr>
            <p:spPr>
              <a:xfrm>
                <a:off x="5057133" y="1530933"/>
                <a:ext cx="536948" cy="626551"/>
              </a:xfrm>
              <a:custGeom>
                <a:rect b="b" l="l" r="r" t="t"/>
                <a:pathLst>
                  <a:path extrusionOk="0" h="6531" w="5597">
                    <a:moveTo>
                      <a:pt x="2340" y="0"/>
                    </a:moveTo>
                    <a:cubicBezTo>
                      <a:pt x="2268" y="0"/>
                      <a:pt x="2194" y="24"/>
                      <a:pt x="2135" y="56"/>
                    </a:cubicBezTo>
                    <a:cubicBezTo>
                      <a:pt x="2017" y="125"/>
                      <a:pt x="1938" y="233"/>
                      <a:pt x="1860" y="342"/>
                    </a:cubicBezTo>
                    <a:cubicBezTo>
                      <a:pt x="1329" y="1109"/>
                      <a:pt x="876" y="1915"/>
                      <a:pt x="512" y="2761"/>
                    </a:cubicBezTo>
                    <a:cubicBezTo>
                      <a:pt x="1" y="3912"/>
                      <a:pt x="493" y="4974"/>
                      <a:pt x="532" y="5938"/>
                    </a:cubicBezTo>
                    <a:cubicBezTo>
                      <a:pt x="1531" y="6341"/>
                      <a:pt x="2616" y="6531"/>
                      <a:pt x="3698" y="6531"/>
                    </a:cubicBezTo>
                    <a:cubicBezTo>
                      <a:pt x="3777" y="6531"/>
                      <a:pt x="3856" y="6530"/>
                      <a:pt x="3935" y="6528"/>
                    </a:cubicBezTo>
                    <a:cubicBezTo>
                      <a:pt x="4200" y="6518"/>
                      <a:pt x="4515" y="6469"/>
                      <a:pt x="4594" y="6193"/>
                    </a:cubicBezTo>
                    <a:cubicBezTo>
                      <a:pt x="4623" y="6065"/>
                      <a:pt x="4594" y="5938"/>
                      <a:pt x="4515" y="5819"/>
                    </a:cubicBezTo>
                    <a:cubicBezTo>
                      <a:pt x="4358" y="5593"/>
                      <a:pt x="4102" y="5515"/>
                      <a:pt x="3836" y="5465"/>
                    </a:cubicBezTo>
                    <a:cubicBezTo>
                      <a:pt x="3630" y="5416"/>
                      <a:pt x="3423" y="5377"/>
                      <a:pt x="3246" y="5269"/>
                    </a:cubicBezTo>
                    <a:cubicBezTo>
                      <a:pt x="3905" y="5239"/>
                      <a:pt x="4505" y="5210"/>
                      <a:pt x="5105" y="5111"/>
                    </a:cubicBezTo>
                    <a:cubicBezTo>
                      <a:pt x="5243" y="5092"/>
                      <a:pt x="5361" y="5013"/>
                      <a:pt x="5430" y="4895"/>
                    </a:cubicBezTo>
                    <a:cubicBezTo>
                      <a:pt x="5538" y="4679"/>
                      <a:pt x="5380" y="4511"/>
                      <a:pt x="5213" y="4384"/>
                    </a:cubicBezTo>
                    <a:cubicBezTo>
                      <a:pt x="4771" y="4059"/>
                      <a:pt x="4220" y="3862"/>
                      <a:pt x="3669" y="3833"/>
                    </a:cubicBezTo>
                    <a:cubicBezTo>
                      <a:pt x="4171" y="3695"/>
                      <a:pt x="4613" y="3636"/>
                      <a:pt x="5046" y="3518"/>
                    </a:cubicBezTo>
                    <a:cubicBezTo>
                      <a:pt x="5292" y="3439"/>
                      <a:pt x="5597" y="3292"/>
                      <a:pt x="5528" y="2997"/>
                    </a:cubicBezTo>
                    <a:cubicBezTo>
                      <a:pt x="5489" y="2849"/>
                      <a:pt x="5380" y="2741"/>
                      <a:pt x="5233" y="2692"/>
                    </a:cubicBezTo>
                    <a:cubicBezTo>
                      <a:pt x="4663" y="2515"/>
                      <a:pt x="4072" y="2417"/>
                      <a:pt x="3482" y="2417"/>
                    </a:cubicBezTo>
                    <a:cubicBezTo>
                      <a:pt x="3964" y="2181"/>
                      <a:pt x="4377" y="1964"/>
                      <a:pt x="4771" y="1709"/>
                    </a:cubicBezTo>
                    <a:cubicBezTo>
                      <a:pt x="4948" y="1591"/>
                      <a:pt x="5115" y="1433"/>
                      <a:pt x="5085" y="1246"/>
                    </a:cubicBezTo>
                    <a:cubicBezTo>
                      <a:pt x="5056" y="1118"/>
                      <a:pt x="4938" y="1020"/>
                      <a:pt x="4810" y="991"/>
                    </a:cubicBezTo>
                    <a:cubicBezTo>
                      <a:pt x="4772" y="985"/>
                      <a:pt x="4735" y="983"/>
                      <a:pt x="4698" y="983"/>
                    </a:cubicBezTo>
                    <a:cubicBezTo>
                      <a:pt x="4605" y="983"/>
                      <a:pt x="4516" y="999"/>
                      <a:pt x="4417" y="1020"/>
                    </a:cubicBezTo>
                    <a:cubicBezTo>
                      <a:pt x="3738" y="1148"/>
                      <a:pt x="3089" y="1364"/>
                      <a:pt x="2460" y="1640"/>
                    </a:cubicBezTo>
                    <a:cubicBezTo>
                      <a:pt x="2597" y="1197"/>
                      <a:pt x="2637" y="794"/>
                      <a:pt x="2627" y="401"/>
                    </a:cubicBezTo>
                    <a:cubicBezTo>
                      <a:pt x="2607" y="283"/>
                      <a:pt x="2597" y="145"/>
                      <a:pt x="2499" y="56"/>
                    </a:cubicBezTo>
                    <a:cubicBezTo>
                      <a:pt x="2454" y="16"/>
                      <a:pt x="2398" y="0"/>
                      <a:pt x="2340" y="0"/>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35"/>
              <p:cNvSpPr/>
              <p:nvPr/>
            </p:nvSpPr>
            <p:spPr>
              <a:xfrm>
                <a:off x="4297625" y="1769329"/>
                <a:ext cx="908696" cy="543568"/>
              </a:xfrm>
              <a:custGeom>
                <a:rect b="b" l="l" r="r" t="t"/>
                <a:pathLst>
                  <a:path extrusionOk="0" h="5666" w="9472">
                    <a:moveTo>
                      <a:pt x="8852" y="0"/>
                    </a:moveTo>
                    <a:lnTo>
                      <a:pt x="8537" y="50"/>
                    </a:lnTo>
                    <a:lnTo>
                      <a:pt x="2823" y="895"/>
                    </a:lnTo>
                    <a:lnTo>
                      <a:pt x="1151" y="1151"/>
                    </a:lnTo>
                    <a:lnTo>
                      <a:pt x="1" y="1309"/>
                    </a:lnTo>
                    <a:lnTo>
                      <a:pt x="2096" y="5665"/>
                    </a:lnTo>
                    <a:lnTo>
                      <a:pt x="2450" y="5537"/>
                    </a:lnTo>
                    <a:lnTo>
                      <a:pt x="4908" y="4672"/>
                    </a:lnTo>
                    <a:lnTo>
                      <a:pt x="8478" y="3403"/>
                    </a:lnTo>
                    <a:lnTo>
                      <a:pt x="9472" y="3049"/>
                    </a:lnTo>
                    <a:lnTo>
                      <a:pt x="8852" y="0"/>
                    </a:ln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5" name="Google Shape;555;p35"/>
              <p:cNvSpPr/>
              <p:nvPr/>
            </p:nvSpPr>
            <p:spPr>
              <a:xfrm>
                <a:off x="4408045" y="1855190"/>
                <a:ext cx="360524" cy="445426"/>
              </a:xfrm>
              <a:custGeom>
                <a:rect b="b" l="l" r="r" t="t"/>
                <a:pathLst>
                  <a:path extrusionOk="0" h="4643" w="3758">
                    <a:moveTo>
                      <a:pt x="1672" y="0"/>
                    </a:moveTo>
                    <a:lnTo>
                      <a:pt x="0" y="256"/>
                    </a:lnTo>
                    <a:lnTo>
                      <a:pt x="1299" y="4642"/>
                    </a:lnTo>
                    <a:lnTo>
                      <a:pt x="3757" y="3777"/>
                    </a:lnTo>
                    <a:lnTo>
                      <a:pt x="1672" y="0"/>
                    </a:lnTo>
                    <a:close/>
                  </a:path>
                </a:pathLst>
              </a:custGeom>
              <a:solidFill>
                <a:srgbClr val="E097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6" name="Google Shape;556;p35"/>
              <p:cNvSpPr/>
              <p:nvPr/>
            </p:nvSpPr>
            <p:spPr>
              <a:xfrm>
                <a:off x="3891057" y="1828808"/>
                <a:ext cx="779376" cy="654277"/>
              </a:xfrm>
              <a:custGeom>
                <a:rect b="b" l="l" r="r" t="t"/>
                <a:pathLst>
                  <a:path extrusionOk="0" h="6820" w="8124">
                    <a:moveTo>
                      <a:pt x="6491" y="0"/>
                    </a:moveTo>
                    <a:lnTo>
                      <a:pt x="3009" y="561"/>
                    </a:lnTo>
                    <a:cubicBezTo>
                      <a:pt x="1141" y="866"/>
                      <a:pt x="0" y="2852"/>
                      <a:pt x="629" y="4711"/>
                    </a:cubicBezTo>
                    <a:cubicBezTo>
                      <a:pt x="1069" y="6007"/>
                      <a:pt x="2248" y="6819"/>
                      <a:pt x="3500" y="6819"/>
                    </a:cubicBezTo>
                    <a:cubicBezTo>
                      <a:pt x="3843" y="6819"/>
                      <a:pt x="4193" y="6758"/>
                      <a:pt x="4534" y="6629"/>
                    </a:cubicBezTo>
                    <a:lnTo>
                      <a:pt x="8124" y="5291"/>
                    </a:lnTo>
                    <a:lnTo>
                      <a:pt x="6491" y="0"/>
                    </a:lnTo>
                    <a:close/>
                  </a:path>
                </a:pathLst>
              </a:custGeom>
              <a:solidFill>
                <a:srgbClr val="F07A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0" name="Shape 560"/>
        <p:cNvGrpSpPr/>
        <p:nvPr/>
      </p:nvGrpSpPr>
      <p:grpSpPr>
        <a:xfrm>
          <a:off x="0" y="0"/>
          <a:ext cx="0" cy="0"/>
          <a:chOff x="0" y="0"/>
          <a:chExt cx="0" cy="0"/>
        </a:xfrm>
      </p:grpSpPr>
      <p:sp>
        <p:nvSpPr>
          <p:cNvPr id="561" name="Google Shape;561;p36"/>
          <p:cNvSpPr/>
          <p:nvPr/>
        </p:nvSpPr>
        <p:spPr>
          <a:xfrm>
            <a:off x="720000" y="883140"/>
            <a:ext cx="5504400" cy="204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36"/>
          <p:cNvSpPr txBox="1"/>
          <p:nvPr>
            <p:ph idx="1" type="body"/>
          </p:nvPr>
        </p:nvSpPr>
        <p:spPr>
          <a:xfrm>
            <a:off x="720000" y="1401750"/>
            <a:ext cx="4068900" cy="33903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800">
                <a:solidFill>
                  <a:schemeClr val="dk1"/>
                </a:solidFill>
              </a:rPr>
              <a:t>- Plans CCA workplan (for meaningful and engaging CCA programmes) and budget</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Collaborates with vendors/instructors</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Ensures CCA sessions are conducted in accordance with the workplan</a:t>
            </a:r>
            <a:endParaRPr sz="1800">
              <a:solidFill>
                <a:schemeClr val="dk1"/>
              </a:solidFill>
            </a:endParaRPr>
          </a:p>
        </p:txBody>
      </p:sp>
      <p:sp>
        <p:nvSpPr>
          <p:cNvPr id="563" name="Google Shape;563;p36"/>
          <p:cNvSpPr txBox="1"/>
          <p:nvPr>
            <p:ph type="title"/>
          </p:nvPr>
        </p:nvSpPr>
        <p:spPr>
          <a:xfrm>
            <a:off x="720000" y="445025"/>
            <a:ext cx="842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Role of CCA Heads and Assistant Heads</a:t>
            </a:r>
            <a:endParaRPr>
              <a:solidFill>
                <a:schemeClr val="accent2"/>
              </a:solidFill>
            </a:endParaRPr>
          </a:p>
        </p:txBody>
      </p:sp>
      <p:grpSp>
        <p:nvGrpSpPr>
          <p:cNvPr id="564" name="Google Shape;564;p36"/>
          <p:cNvGrpSpPr/>
          <p:nvPr/>
        </p:nvGrpSpPr>
        <p:grpSpPr>
          <a:xfrm rot="-429356">
            <a:off x="4418146" y="1929226"/>
            <a:ext cx="4004421" cy="2976493"/>
            <a:chOff x="-361896" y="1257163"/>
            <a:chExt cx="3350110" cy="2366943"/>
          </a:xfrm>
        </p:grpSpPr>
        <p:grpSp>
          <p:nvGrpSpPr>
            <p:cNvPr id="565" name="Google Shape;565;p36"/>
            <p:cNvGrpSpPr/>
            <p:nvPr/>
          </p:nvGrpSpPr>
          <p:grpSpPr>
            <a:xfrm>
              <a:off x="-360094" y="1263518"/>
              <a:ext cx="3348307" cy="2360588"/>
              <a:chOff x="800093" y="1233400"/>
              <a:chExt cx="2257184" cy="1591336"/>
            </a:xfrm>
          </p:grpSpPr>
          <p:sp>
            <p:nvSpPr>
              <p:cNvPr id="566" name="Google Shape;566;p36"/>
              <p:cNvSpPr/>
              <p:nvPr/>
            </p:nvSpPr>
            <p:spPr>
              <a:xfrm>
                <a:off x="1874321" y="2092104"/>
                <a:ext cx="1182956" cy="732632"/>
              </a:xfrm>
              <a:custGeom>
                <a:rect b="b" l="l" r="r" t="t"/>
                <a:pathLst>
                  <a:path extrusionOk="0" h="12737" w="20566">
                    <a:moveTo>
                      <a:pt x="13396" y="1"/>
                    </a:moveTo>
                    <a:lnTo>
                      <a:pt x="1" y="7200"/>
                    </a:lnTo>
                    <a:lnTo>
                      <a:pt x="7367" y="12737"/>
                    </a:lnTo>
                    <a:lnTo>
                      <a:pt x="20565" y="4505"/>
                    </a:lnTo>
                    <a:lnTo>
                      <a:pt x="13396"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36"/>
              <p:cNvSpPr/>
              <p:nvPr/>
            </p:nvSpPr>
            <p:spPr>
              <a:xfrm>
                <a:off x="2561617" y="2334374"/>
                <a:ext cx="189701" cy="124703"/>
              </a:xfrm>
              <a:custGeom>
                <a:rect b="b" l="l" r="r" t="t"/>
                <a:pathLst>
                  <a:path extrusionOk="0" h="2168" w="3298">
                    <a:moveTo>
                      <a:pt x="2648" y="0"/>
                    </a:moveTo>
                    <a:cubicBezTo>
                      <a:pt x="2613" y="0"/>
                      <a:pt x="2573" y="6"/>
                      <a:pt x="2528" y="18"/>
                    </a:cubicBezTo>
                    <a:cubicBezTo>
                      <a:pt x="2302" y="97"/>
                      <a:pt x="1988" y="215"/>
                      <a:pt x="1860" y="254"/>
                    </a:cubicBezTo>
                    <a:cubicBezTo>
                      <a:pt x="1534" y="114"/>
                      <a:pt x="1323" y="36"/>
                      <a:pt x="1193" y="36"/>
                    </a:cubicBezTo>
                    <a:cubicBezTo>
                      <a:pt x="1014" y="36"/>
                      <a:pt x="992" y="186"/>
                      <a:pt x="1043" y="529"/>
                    </a:cubicBezTo>
                    <a:lnTo>
                      <a:pt x="1043" y="647"/>
                    </a:lnTo>
                    <a:cubicBezTo>
                      <a:pt x="945" y="697"/>
                      <a:pt x="847" y="736"/>
                      <a:pt x="739" y="775"/>
                    </a:cubicBezTo>
                    <a:cubicBezTo>
                      <a:pt x="512" y="844"/>
                      <a:pt x="1" y="1041"/>
                      <a:pt x="217" y="1267"/>
                    </a:cubicBezTo>
                    <a:cubicBezTo>
                      <a:pt x="443" y="1375"/>
                      <a:pt x="758" y="1385"/>
                      <a:pt x="1004" y="1444"/>
                    </a:cubicBezTo>
                    <a:cubicBezTo>
                      <a:pt x="1004" y="1473"/>
                      <a:pt x="1024" y="1493"/>
                      <a:pt x="1004" y="1523"/>
                    </a:cubicBezTo>
                    <a:cubicBezTo>
                      <a:pt x="1041" y="1754"/>
                      <a:pt x="1217" y="2167"/>
                      <a:pt x="1565" y="2167"/>
                    </a:cubicBezTo>
                    <a:cubicBezTo>
                      <a:pt x="1587" y="2167"/>
                      <a:pt x="1610" y="2165"/>
                      <a:pt x="1633" y="2162"/>
                    </a:cubicBezTo>
                    <a:cubicBezTo>
                      <a:pt x="1820" y="2093"/>
                      <a:pt x="1889" y="1936"/>
                      <a:pt x="2007" y="1818"/>
                    </a:cubicBezTo>
                    <a:cubicBezTo>
                      <a:pt x="2076" y="1729"/>
                      <a:pt x="2135" y="1641"/>
                      <a:pt x="2204" y="1542"/>
                    </a:cubicBezTo>
                    <a:cubicBezTo>
                      <a:pt x="2310" y="1555"/>
                      <a:pt x="2435" y="1564"/>
                      <a:pt x="2561" y="1564"/>
                    </a:cubicBezTo>
                    <a:cubicBezTo>
                      <a:pt x="2925" y="1564"/>
                      <a:pt x="3298" y="1491"/>
                      <a:pt x="3246" y="1228"/>
                    </a:cubicBezTo>
                    <a:cubicBezTo>
                      <a:pt x="3138" y="1031"/>
                      <a:pt x="2853" y="942"/>
                      <a:pt x="2676" y="785"/>
                    </a:cubicBezTo>
                    <a:cubicBezTo>
                      <a:pt x="2764" y="637"/>
                      <a:pt x="2863" y="490"/>
                      <a:pt x="2873" y="313"/>
                    </a:cubicBezTo>
                    <a:cubicBezTo>
                      <a:pt x="2906" y="164"/>
                      <a:pt x="2841" y="0"/>
                      <a:pt x="264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36"/>
              <p:cNvSpPr/>
              <p:nvPr/>
            </p:nvSpPr>
            <p:spPr>
              <a:xfrm>
                <a:off x="2251647" y="2456430"/>
                <a:ext cx="359270" cy="94160"/>
              </a:xfrm>
              <a:custGeom>
                <a:rect b="b" l="l" r="r" t="t"/>
                <a:pathLst>
                  <a:path extrusionOk="0" h="1637" w="6246">
                    <a:moveTo>
                      <a:pt x="6246" y="1"/>
                    </a:moveTo>
                    <a:lnTo>
                      <a:pt x="6246" y="1"/>
                    </a:lnTo>
                    <a:cubicBezTo>
                      <a:pt x="6078" y="109"/>
                      <a:pt x="5901" y="237"/>
                      <a:pt x="5734" y="325"/>
                    </a:cubicBezTo>
                    <a:cubicBezTo>
                      <a:pt x="4125" y="1039"/>
                      <a:pt x="2430" y="1552"/>
                      <a:pt x="686" y="1552"/>
                    </a:cubicBezTo>
                    <a:cubicBezTo>
                      <a:pt x="458" y="1552"/>
                      <a:pt x="230" y="1543"/>
                      <a:pt x="0" y="1525"/>
                    </a:cubicBezTo>
                    <a:lnTo>
                      <a:pt x="0" y="1525"/>
                    </a:lnTo>
                    <a:cubicBezTo>
                      <a:pt x="416" y="1602"/>
                      <a:pt x="842" y="1637"/>
                      <a:pt x="1268" y="1637"/>
                    </a:cubicBezTo>
                    <a:cubicBezTo>
                      <a:pt x="1882" y="1637"/>
                      <a:pt x="2497" y="1564"/>
                      <a:pt x="3089" y="1436"/>
                    </a:cubicBezTo>
                    <a:cubicBezTo>
                      <a:pt x="4082" y="1210"/>
                      <a:pt x="5046" y="797"/>
                      <a:pt x="5921" y="276"/>
                    </a:cubicBezTo>
                    <a:cubicBezTo>
                      <a:pt x="6029" y="187"/>
                      <a:pt x="6147" y="89"/>
                      <a:pt x="6246"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36"/>
              <p:cNvSpPr/>
              <p:nvPr/>
            </p:nvSpPr>
            <p:spPr>
              <a:xfrm>
                <a:off x="2331943" y="2435493"/>
                <a:ext cx="235429" cy="90594"/>
              </a:xfrm>
              <a:custGeom>
                <a:rect b="b" l="l" r="r" t="t"/>
                <a:pathLst>
                  <a:path extrusionOk="0" h="1575" w="4093">
                    <a:moveTo>
                      <a:pt x="4092" y="1"/>
                    </a:moveTo>
                    <a:lnTo>
                      <a:pt x="4092" y="1"/>
                    </a:lnTo>
                    <a:cubicBezTo>
                      <a:pt x="3994" y="60"/>
                      <a:pt x="3905" y="109"/>
                      <a:pt x="3807" y="168"/>
                    </a:cubicBezTo>
                    <a:cubicBezTo>
                      <a:pt x="2627" y="807"/>
                      <a:pt x="1309" y="1201"/>
                      <a:pt x="1" y="1574"/>
                    </a:cubicBezTo>
                    <a:cubicBezTo>
                      <a:pt x="1388" y="1358"/>
                      <a:pt x="2784" y="955"/>
                      <a:pt x="3935" y="119"/>
                    </a:cubicBezTo>
                    <a:cubicBezTo>
                      <a:pt x="3984" y="79"/>
                      <a:pt x="4053" y="30"/>
                      <a:pt x="4092"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36"/>
              <p:cNvSpPr/>
              <p:nvPr/>
            </p:nvSpPr>
            <p:spPr>
              <a:xfrm>
                <a:off x="2412298" y="2486973"/>
                <a:ext cx="221222" cy="70232"/>
              </a:xfrm>
              <a:custGeom>
                <a:rect b="b" l="l" r="r" t="t"/>
                <a:pathLst>
                  <a:path extrusionOk="0" h="1221" w="3846">
                    <a:moveTo>
                      <a:pt x="3846" y="1"/>
                    </a:moveTo>
                    <a:lnTo>
                      <a:pt x="3846" y="1"/>
                    </a:lnTo>
                    <a:cubicBezTo>
                      <a:pt x="3767" y="50"/>
                      <a:pt x="3689" y="89"/>
                      <a:pt x="3600" y="119"/>
                    </a:cubicBezTo>
                    <a:cubicBezTo>
                      <a:pt x="2489" y="640"/>
                      <a:pt x="1279" y="1043"/>
                      <a:pt x="1" y="1220"/>
                    </a:cubicBezTo>
                    <a:cubicBezTo>
                      <a:pt x="1309" y="1191"/>
                      <a:pt x="2558" y="797"/>
                      <a:pt x="3669" y="109"/>
                    </a:cubicBezTo>
                    <a:cubicBezTo>
                      <a:pt x="3728" y="69"/>
                      <a:pt x="3797" y="40"/>
                      <a:pt x="3846"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36"/>
              <p:cNvSpPr/>
              <p:nvPr/>
            </p:nvSpPr>
            <p:spPr>
              <a:xfrm>
                <a:off x="2380605" y="2056499"/>
                <a:ext cx="340633" cy="247048"/>
              </a:xfrm>
              <a:custGeom>
                <a:rect b="b" l="l" r="r" t="t"/>
                <a:pathLst>
                  <a:path extrusionOk="0" h="4295" w="5922">
                    <a:moveTo>
                      <a:pt x="3708" y="0"/>
                    </a:moveTo>
                    <a:cubicBezTo>
                      <a:pt x="2912" y="256"/>
                      <a:pt x="2027" y="354"/>
                      <a:pt x="1496" y="699"/>
                    </a:cubicBezTo>
                    <a:cubicBezTo>
                      <a:pt x="1151" y="935"/>
                      <a:pt x="748" y="1190"/>
                      <a:pt x="237" y="1692"/>
                    </a:cubicBezTo>
                    <a:cubicBezTo>
                      <a:pt x="138" y="1790"/>
                      <a:pt x="70" y="1928"/>
                      <a:pt x="40" y="2056"/>
                    </a:cubicBezTo>
                    <a:cubicBezTo>
                      <a:pt x="1" y="2194"/>
                      <a:pt x="40" y="2361"/>
                      <a:pt x="138" y="2439"/>
                    </a:cubicBezTo>
                    <a:cubicBezTo>
                      <a:pt x="204" y="2505"/>
                      <a:pt x="294" y="2527"/>
                      <a:pt x="389" y="2527"/>
                    </a:cubicBezTo>
                    <a:cubicBezTo>
                      <a:pt x="479" y="2527"/>
                      <a:pt x="574" y="2508"/>
                      <a:pt x="660" y="2489"/>
                    </a:cubicBezTo>
                    <a:cubicBezTo>
                      <a:pt x="1083" y="2390"/>
                      <a:pt x="1201" y="2361"/>
                      <a:pt x="1614" y="2203"/>
                    </a:cubicBezTo>
                    <a:cubicBezTo>
                      <a:pt x="1614" y="2784"/>
                      <a:pt x="1722" y="3354"/>
                      <a:pt x="1928" y="3875"/>
                    </a:cubicBezTo>
                    <a:cubicBezTo>
                      <a:pt x="2009" y="4073"/>
                      <a:pt x="2155" y="4295"/>
                      <a:pt x="2352" y="4295"/>
                    </a:cubicBezTo>
                    <a:cubicBezTo>
                      <a:pt x="2371" y="4295"/>
                      <a:pt x="2390" y="4293"/>
                      <a:pt x="2410" y="4288"/>
                    </a:cubicBezTo>
                    <a:cubicBezTo>
                      <a:pt x="2568" y="4249"/>
                      <a:pt x="2656" y="4092"/>
                      <a:pt x="2715" y="3944"/>
                    </a:cubicBezTo>
                    <a:cubicBezTo>
                      <a:pt x="2853" y="3580"/>
                      <a:pt x="2912" y="3206"/>
                      <a:pt x="2912" y="2823"/>
                    </a:cubicBezTo>
                    <a:cubicBezTo>
                      <a:pt x="3118" y="3295"/>
                      <a:pt x="3286" y="3610"/>
                      <a:pt x="3581" y="3974"/>
                    </a:cubicBezTo>
                    <a:cubicBezTo>
                      <a:pt x="3659" y="4092"/>
                      <a:pt x="3797" y="4160"/>
                      <a:pt x="3925" y="4170"/>
                    </a:cubicBezTo>
                    <a:cubicBezTo>
                      <a:pt x="3935" y="4171"/>
                      <a:pt x="3945" y="4172"/>
                      <a:pt x="3955" y="4172"/>
                    </a:cubicBezTo>
                    <a:cubicBezTo>
                      <a:pt x="4121" y="4172"/>
                      <a:pt x="4272" y="4023"/>
                      <a:pt x="4318" y="3856"/>
                    </a:cubicBezTo>
                    <a:cubicBezTo>
                      <a:pt x="4426" y="3502"/>
                      <a:pt x="4240" y="3079"/>
                      <a:pt x="4181" y="2636"/>
                    </a:cubicBezTo>
                    <a:lnTo>
                      <a:pt x="4181" y="2636"/>
                    </a:lnTo>
                    <a:cubicBezTo>
                      <a:pt x="4402" y="3051"/>
                      <a:pt x="4771" y="3727"/>
                      <a:pt x="5133" y="3727"/>
                    </a:cubicBezTo>
                    <a:cubicBezTo>
                      <a:pt x="5156" y="3727"/>
                      <a:pt x="5180" y="3724"/>
                      <a:pt x="5203" y="3718"/>
                    </a:cubicBezTo>
                    <a:cubicBezTo>
                      <a:pt x="5449" y="3659"/>
                      <a:pt x="5646" y="3403"/>
                      <a:pt x="5508" y="3157"/>
                    </a:cubicBezTo>
                    <a:lnTo>
                      <a:pt x="5508" y="3157"/>
                    </a:lnTo>
                    <a:cubicBezTo>
                      <a:pt x="5513" y="3158"/>
                      <a:pt x="5518" y="3158"/>
                      <a:pt x="5522" y="3158"/>
                    </a:cubicBezTo>
                    <a:cubicBezTo>
                      <a:pt x="5732" y="3158"/>
                      <a:pt x="5902" y="2946"/>
                      <a:pt x="5911" y="2725"/>
                    </a:cubicBezTo>
                    <a:cubicBezTo>
                      <a:pt x="5921" y="2498"/>
                      <a:pt x="5823" y="2292"/>
                      <a:pt x="5725" y="2095"/>
                    </a:cubicBezTo>
                    <a:cubicBezTo>
                      <a:pt x="5498" y="1643"/>
                      <a:pt x="4525" y="246"/>
                      <a:pt x="370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36"/>
              <p:cNvSpPr/>
              <p:nvPr/>
            </p:nvSpPr>
            <p:spPr>
              <a:xfrm>
                <a:off x="2653303" y="2154339"/>
                <a:ext cx="42450" cy="78112"/>
              </a:xfrm>
              <a:custGeom>
                <a:rect b="b" l="l" r="r" t="t"/>
                <a:pathLst>
                  <a:path extrusionOk="0" fill="none" h="1358" w="738">
                    <a:moveTo>
                      <a:pt x="738" y="1358"/>
                    </a:moveTo>
                    <a:cubicBezTo>
                      <a:pt x="541" y="876"/>
                      <a:pt x="285" y="424"/>
                      <a:pt x="0" y="1"/>
                    </a:cubicBezTo>
                  </a:path>
                </a:pathLst>
              </a:custGeom>
              <a:solidFill>
                <a:schemeClr val="accent3"/>
              </a:solidFill>
              <a:ln cap="flat" cmpd="sng" w="114300">
                <a:solidFill>
                  <a:schemeClr val="accent3"/>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36"/>
              <p:cNvSpPr/>
              <p:nvPr/>
            </p:nvSpPr>
            <p:spPr>
              <a:xfrm>
                <a:off x="2241466" y="1745378"/>
                <a:ext cx="380782" cy="351907"/>
              </a:xfrm>
              <a:custGeom>
                <a:rect b="b" l="l" r="r" t="t"/>
                <a:pathLst>
                  <a:path extrusionOk="0" h="6118" w="6620">
                    <a:moveTo>
                      <a:pt x="20" y="0"/>
                    </a:moveTo>
                    <a:lnTo>
                      <a:pt x="0" y="4475"/>
                    </a:lnTo>
                    <a:lnTo>
                      <a:pt x="3098" y="5036"/>
                    </a:lnTo>
                    <a:lnTo>
                      <a:pt x="3108" y="5045"/>
                    </a:lnTo>
                    <a:lnTo>
                      <a:pt x="4043" y="6117"/>
                    </a:lnTo>
                    <a:lnTo>
                      <a:pt x="6619" y="5813"/>
                    </a:lnTo>
                    <a:lnTo>
                      <a:pt x="6246" y="4308"/>
                    </a:lnTo>
                    <a:cubicBezTo>
                      <a:pt x="6098" y="3757"/>
                      <a:pt x="5911" y="3275"/>
                      <a:pt x="5626" y="2872"/>
                    </a:cubicBezTo>
                    <a:cubicBezTo>
                      <a:pt x="5360" y="2488"/>
                      <a:pt x="4996" y="2184"/>
                      <a:pt x="4495" y="1967"/>
                    </a:cubicBezTo>
                    <a:lnTo>
                      <a:pt x="20"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36"/>
              <p:cNvSpPr/>
              <p:nvPr/>
            </p:nvSpPr>
            <p:spPr>
              <a:xfrm>
                <a:off x="2240315" y="1745378"/>
                <a:ext cx="324240" cy="290246"/>
              </a:xfrm>
              <a:custGeom>
                <a:rect b="b" l="l" r="r" t="t"/>
                <a:pathLst>
                  <a:path extrusionOk="0" h="5046" w="5637">
                    <a:moveTo>
                      <a:pt x="30" y="0"/>
                    </a:moveTo>
                    <a:lnTo>
                      <a:pt x="1" y="4475"/>
                    </a:lnTo>
                    <a:lnTo>
                      <a:pt x="3099" y="5036"/>
                    </a:lnTo>
                    <a:lnTo>
                      <a:pt x="3118" y="5045"/>
                    </a:lnTo>
                    <a:cubicBezTo>
                      <a:pt x="3315" y="4446"/>
                      <a:pt x="3581" y="3885"/>
                      <a:pt x="4033" y="3452"/>
                    </a:cubicBezTo>
                    <a:cubicBezTo>
                      <a:pt x="4418" y="3086"/>
                      <a:pt x="4957" y="2865"/>
                      <a:pt x="5480" y="2865"/>
                    </a:cubicBezTo>
                    <a:cubicBezTo>
                      <a:pt x="5532" y="2865"/>
                      <a:pt x="5584" y="2868"/>
                      <a:pt x="5636" y="2872"/>
                    </a:cubicBezTo>
                    <a:cubicBezTo>
                      <a:pt x="5361" y="2488"/>
                      <a:pt x="5007" y="2184"/>
                      <a:pt x="4505" y="1967"/>
                    </a:cubicBezTo>
                    <a:lnTo>
                      <a:pt x="30"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36"/>
              <p:cNvSpPr/>
              <p:nvPr/>
            </p:nvSpPr>
            <p:spPr>
              <a:xfrm>
                <a:off x="2282765" y="1715928"/>
                <a:ext cx="210466" cy="329877"/>
              </a:xfrm>
              <a:custGeom>
                <a:rect b="b" l="l" r="r" t="t"/>
                <a:pathLst>
                  <a:path extrusionOk="0" h="5735" w="3659">
                    <a:moveTo>
                      <a:pt x="128" y="1"/>
                    </a:moveTo>
                    <a:lnTo>
                      <a:pt x="0" y="5734"/>
                    </a:lnTo>
                    <a:lnTo>
                      <a:pt x="0" y="5734"/>
                    </a:lnTo>
                    <a:lnTo>
                      <a:pt x="1653" y="5675"/>
                    </a:lnTo>
                    <a:cubicBezTo>
                      <a:pt x="3128" y="4702"/>
                      <a:pt x="3659" y="2046"/>
                      <a:pt x="3659" y="2046"/>
                    </a:cubicBezTo>
                    <a:lnTo>
                      <a:pt x="128"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36"/>
              <p:cNvSpPr/>
              <p:nvPr/>
            </p:nvSpPr>
            <p:spPr>
              <a:xfrm>
                <a:off x="923989" y="1233400"/>
                <a:ext cx="455443" cy="349089"/>
              </a:xfrm>
              <a:custGeom>
                <a:rect b="b" l="l" r="r" t="t"/>
                <a:pathLst>
                  <a:path extrusionOk="0" h="6069" w="7918">
                    <a:moveTo>
                      <a:pt x="3993" y="1"/>
                    </a:moveTo>
                    <a:lnTo>
                      <a:pt x="0" y="1653"/>
                    </a:lnTo>
                    <a:lnTo>
                      <a:pt x="3196" y="4554"/>
                    </a:lnTo>
                    <a:lnTo>
                      <a:pt x="4219" y="5489"/>
                    </a:lnTo>
                    <a:lnTo>
                      <a:pt x="4839" y="6069"/>
                    </a:lnTo>
                    <a:lnTo>
                      <a:pt x="5576" y="5243"/>
                    </a:lnTo>
                    <a:lnTo>
                      <a:pt x="7917" y="2607"/>
                    </a:lnTo>
                    <a:lnTo>
                      <a:pt x="7003" y="1987"/>
                    </a:lnTo>
                    <a:lnTo>
                      <a:pt x="3993"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36"/>
              <p:cNvSpPr/>
              <p:nvPr/>
            </p:nvSpPr>
            <p:spPr>
              <a:xfrm>
                <a:off x="1107820" y="1343664"/>
                <a:ext cx="271609" cy="205461"/>
              </a:xfrm>
              <a:custGeom>
                <a:rect b="b" l="l" r="r" t="t"/>
                <a:pathLst>
                  <a:path extrusionOk="0" h="3572" w="4722">
                    <a:moveTo>
                      <a:pt x="3163" y="1"/>
                    </a:moveTo>
                    <a:cubicBezTo>
                      <a:pt x="2452" y="1"/>
                      <a:pt x="1742" y="234"/>
                      <a:pt x="1181" y="660"/>
                    </a:cubicBezTo>
                    <a:cubicBezTo>
                      <a:pt x="551" y="1142"/>
                      <a:pt x="138" y="1870"/>
                      <a:pt x="0" y="2637"/>
                    </a:cubicBezTo>
                    <a:lnTo>
                      <a:pt x="1023" y="3572"/>
                    </a:lnTo>
                    <a:cubicBezTo>
                      <a:pt x="1486" y="3522"/>
                      <a:pt x="1938" y="3444"/>
                      <a:pt x="2380" y="3326"/>
                    </a:cubicBezTo>
                    <a:lnTo>
                      <a:pt x="4721" y="690"/>
                    </a:lnTo>
                    <a:lnTo>
                      <a:pt x="3826" y="70"/>
                    </a:lnTo>
                    <a:cubicBezTo>
                      <a:pt x="3608" y="23"/>
                      <a:pt x="3385" y="1"/>
                      <a:pt x="3163"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36"/>
              <p:cNvSpPr/>
              <p:nvPr/>
            </p:nvSpPr>
            <p:spPr>
              <a:xfrm>
                <a:off x="1123121" y="1357296"/>
                <a:ext cx="513136" cy="315727"/>
              </a:xfrm>
              <a:custGeom>
                <a:rect b="b" l="l" r="r" t="t"/>
                <a:pathLst>
                  <a:path extrusionOk="0" h="5489" w="8921">
                    <a:moveTo>
                      <a:pt x="4206" y="0"/>
                    </a:moveTo>
                    <a:cubicBezTo>
                      <a:pt x="3377" y="0"/>
                      <a:pt x="805" y="261"/>
                      <a:pt x="0" y="3413"/>
                    </a:cubicBezTo>
                    <a:lnTo>
                      <a:pt x="4229" y="5488"/>
                    </a:lnTo>
                    <a:lnTo>
                      <a:pt x="8920" y="3630"/>
                    </a:lnTo>
                    <a:lnTo>
                      <a:pt x="8596" y="2626"/>
                    </a:lnTo>
                    <a:lnTo>
                      <a:pt x="4465" y="10"/>
                    </a:lnTo>
                    <a:cubicBezTo>
                      <a:pt x="4465" y="10"/>
                      <a:pt x="4369" y="0"/>
                      <a:pt x="4206"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36"/>
              <p:cNvSpPr/>
              <p:nvPr/>
            </p:nvSpPr>
            <p:spPr>
              <a:xfrm>
                <a:off x="800093" y="1424594"/>
                <a:ext cx="325908" cy="347421"/>
              </a:xfrm>
              <a:custGeom>
                <a:rect b="b" l="l" r="r" t="t"/>
                <a:pathLst>
                  <a:path extrusionOk="0" h="6040" w="5666">
                    <a:moveTo>
                      <a:pt x="944" y="1"/>
                    </a:moveTo>
                    <a:lnTo>
                      <a:pt x="0" y="4023"/>
                    </a:lnTo>
                    <a:lnTo>
                      <a:pt x="1544" y="4948"/>
                    </a:lnTo>
                    <a:lnTo>
                      <a:pt x="2911" y="5754"/>
                    </a:lnTo>
                    <a:lnTo>
                      <a:pt x="3403" y="6039"/>
                    </a:lnTo>
                    <a:lnTo>
                      <a:pt x="3846" y="5213"/>
                    </a:lnTo>
                    <a:lnTo>
                      <a:pt x="5665" y="1860"/>
                    </a:lnTo>
                    <a:lnTo>
                      <a:pt x="4475" y="1397"/>
                    </a:lnTo>
                    <a:lnTo>
                      <a:pt x="944"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36"/>
              <p:cNvSpPr/>
              <p:nvPr/>
            </p:nvSpPr>
            <p:spPr>
              <a:xfrm>
                <a:off x="890053" y="1504948"/>
                <a:ext cx="235947" cy="250097"/>
              </a:xfrm>
              <a:custGeom>
                <a:rect b="b" l="l" r="r" t="t"/>
                <a:pathLst>
                  <a:path extrusionOk="0" h="4348" w="4102">
                    <a:moveTo>
                      <a:pt x="2842" y="0"/>
                    </a:moveTo>
                    <a:cubicBezTo>
                      <a:pt x="1790" y="50"/>
                      <a:pt x="846" y="768"/>
                      <a:pt x="393" y="1722"/>
                    </a:cubicBezTo>
                    <a:cubicBezTo>
                      <a:pt x="108" y="2272"/>
                      <a:pt x="0" y="2912"/>
                      <a:pt x="0" y="3541"/>
                    </a:cubicBezTo>
                    <a:lnTo>
                      <a:pt x="1367" y="4347"/>
                    </a:lnTo>
                    <a:cubicBezTo>
                      <a:pt x="1672" y="4200"/>
                      <a:pt x="1977" y="4033"/>
                      <a:pt x="2292" y="3816"/>
                    </a:cubicBezTo>
                    <a:lnTo>
                      <a:pt x="4101" y="463"/>
                    </a:lnTo>
                    <a:lnTo>
                      <a:pt x="291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36"/>
              <p:cNvSpPr/>
              <p:nvPr/>
            </p:nvSpPr>
            <p:spPr>
              <a:xfrm>
                <a:off x="899659" y="1471759"/>
                <a:ext cx="819718" cy="528781"/>
              </a:xfrm>
              <a:custGeom>
                <a:rect b="b" l="l" r="r" t="t"/>
                <a:pathLst>
                  <a:path extrusionOk="0" h="9193" w="14251">
                    <a:moveTo>
                      <a:pt x="10741" y="0"/>
                    </a:moveTo>
                    <a:cubicBezTo>
                      <a:pt x="9220" y="0"/>
                      <a:pt x="6344" y="1571"/>
                      <a:pt x="6344" y="1571"/>
                    </a:cubicBezTo>
                    <a:lnTo>
                      <a:pt x="4151" y="459"/>
                    </a:lnTo>
                    <a:cubicBezTo>
                      <a:pt x="0" y="459"/>
                      <a:pt x="443" y="5544"/>
                      <a:pt x="443" y="5544"/>
                    </a:cubicBezTo>
                    <a:lnTo>
                      <a:pt x="6904" y="9193"/>
                    </a:lnTo>
                    <a:lnTo>
                      <a:pt x="14251" y="1876"/>
                    </a:lnTo>
                    <a:cubicBezTo>
                      <a:pt x="14251" y="1876"/>
                      <a:pt x="12569" y="145"/>
                      <a:pt x="10907" y="7"/>
                    </a:cubicBezTo>
                    <a:cubicBezTo>
                      <a:pt x="10854" y="2"/>
                      <a:pt x="10798" y="0"/>
                      <a:pt x="10741"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36"/>
              <p:cNvSpPr/>
              <p:nvPr/>
            </p:nvSpPr>
            <p:spPr>
              <a:xfrm>
                <a:off x="1205143" y="1523067"/>
                <a:ext cx="1059576" cy="723717"/>
              </a:xfrm>
              <a:custGeom>
                <a:rect b="b" l="l" r="r" t="t"/>
                <a:pathLst>
                  <a:path extrusionOk="0" h="12582" w="18421">
                    <a:moveTo>
                      <a:pt x="8310" y="0"/>
                    </a:moveTo>
                    <a:cubicBezTo>
                      <a:pt x="0" y="443"/>
                      <a:pt x="443" y="7661"/>
                      <a:pt x="443" y="7661"/>
                    </a:cubicBezTo>
                    <a:cubicBezTo>
                      <a:pt x="443" y="7661"/>
                      <a:pt x="4003" y="11910"/>
                      <a:pt x="8202" y="12510"/>
                    </a:cubicBezTo>
                    <a:cubicBezTo>
                      <a:pt x="8544" y="12559"/>
                      <a:pt x="8891" y="12581"/>
                      <a:pt x="9240" y="12581"/>
                    </a:cubicBezTo>
                    <a:cubicBezTo>
                      <a:pt x="13614" y="12581"/>
                      <a:pt x="18421" y="9048"/>
                      <a:pt x="18421" y="9048"/>
                    </a:cubicBezTo>
                    <a:lnTo>
                      <a:pt x="8310"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36"/>
              <p:cNvSpPr/>
              <p:nvPr/>
            </p:nvSpPr>
            <p:spPr>
              <a:xfrm>
                <a:off x="1999368" y="2304234"/>
                <a:ext cx="217253" cy="217311"/>
              </a:xfrm>
              <a:custGeom>
                <a:rect b="b" l="l" r="r" t="t"/>
                <a:pathLst>
                  <a:path extrusionOk="0" h="3778" w="3777">
                    <a:moveTo>
                      <a:pt x="767" y="1"/>
                    </a:moveTo>
                    <a:lnTo>
                      <a:pt x="0" y="768"/>
                    </a:lnTo>
                    <a:lnTo>
                      <a:pt x="3010" y="3778"/>
                    </a:lnTo>
                    <a:cubicBezTo>
                      <a:pt x="3305" y="3768"/>
                      <a:pt x="3767" y="3286"/>
                      <a:pt x="3777" y="3020"/>
                    </a:cubicBezTo>
                    <a:lnTo>
                      <a:pt x="767"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36"/>
              <p:cNvSpPr/>
              <p:nvPr/>
            </p:nvSpPr>
            <p:spPr>
              <a:xfrm>
                <a:off x="2154899" y="2463850"/>
                <a:ext cx="91169" cy="82139"/>
              </a:xfrm>
              <a:custGeom>
                <a:rect b="b" l="l" r="r" t="t"/>
                <a:pathLst>
                  <a:path extrusionOk="0" h="1428" w="1585">
                    <a:moveTo>
                      <a:pt x="458" y="1"/>
                    </a:moveTo>
                    <a:cubicBezTo>
                      <a:pt x="339" y="1"/>
                      <a:pt x="240" y="42"/>
                      <a:pt x="178" y="108"/>
                    </a:cubicBezTo>
                    <a:cubicBezTo>
                      <a:pt x="1" y="275"/>
                      <a:pt x="30" y="717"/>
                      <a:pt x="502" y="1062"/>
                    </a:cubicBezTo>
                    <a:cubicBezTo>
                      <a:pt x="826" y="1293"/>
                      <a:pt x="1168" y="1427"/>
                      <a:pt x="1353" y="1427"/>
                    </a:cubicBezTo>
                    <a:cubicBezTo>
                      <a:pt x="1404" y="1427"/>
                      <a:pt x="1443" y="1417"/>
                      <a:pt x="1466" y="1396"/>
                    </a:cubicBezTo>
                    <a:cubicBezTo>
                      <a:pt x="1584" y="1278"/>
                      <a:pt x="1417" y="855"/>
                      <a:pt x="1132" y="442"/>
                    </a:cubicBezTo>
                    <a:cubicBezTo>
                      <a:pt x="915" y="120"/>
                      <a:pt x="659" y="1"/>
                      <a:pt x="458"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36"/>
              <p:cNvSpPr/>
              <p:nvPr/>
            </p:nvSpPr>
            <p:spPr>
              <a:xfrm>
                <a:off x="1994248" y="2301991"/>
                <a:ext cx="53781" cy="47396"/>
              </a:xfrm>
              <a:custGeom>
                <a:rect b="b" l="l" r="r" t="t"/>
                <a:pathLst>
                  <a:path extrusionOk="0" h="824" w="935">
                    <a:moveTo>
                      <a:pt x="778" y="0"/>
                    </a:moveTo>
                    <a:cubicBezTo>
                      <a:pt x="667" y="0"/>
                      <a:pt x="484" y="107"/>
                      <a:pt x="325" y="266"/>
                    </a:cubicBezTo>
                    <a:cubicBezTo>
                      <a:pt x="119" y="483"/>
                      <a:pt x="1" y="719"/>
                      <a:pt x="89" y="797"/>
                    </a:cubicBezTo>
                    <a:cubicBezTo>
                      <a:pt x="104" y="815"/>
                      <a:pt x="128" y="823"/>
                      <a:pt x="159" y="823"/>
                    </a:cubicBezTo>
                    <a:cubicBezTo>
                      <a:pt x="266" y="823"/>
                      <a:pt x="452" y="722"/>
                      <a:pt x="620" y="561"/>
                    </a:cubicBezTo>
                    <a:cubicBezTo>
                      <a:pt x="827" y="355"/>
                      <a:pt x="935" y="119"/>
                      <a:pt x="856" y="30"/>
                    </a:cubicBezTo>
                    <a:cubicBezTo>
                      <a:pt x="838" y="10"/>
                      <a:pt x="811" y="0"/>
                      <a:pt x="77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36"/>
              <p:cNvSpPr/>
              <p:nvPr/>
            </p:nvSpPr>
            <p:spPr>
              <a:xfrm>
                <a:off x="2044578" y="2348409"/>
                <a:ext cx="159043" cy="157892"/>
              </a:xfrm>
              <a:custGeom>
                <a:rect b="b" l="l" r="r" t="t"/>
                <a:pathLst>
                  <a:path extrusionOk="0" h="2745" w="2765">
                    <a:moveTo>
                      <a:pt x="748" y="0"/>
                    </a:moveTo>
                    <a:cubicBezTo>
                      <a:pt x="748" y="344"/>
                      <a:pt x="247" y="777"/>
                      <a:pt x="1" y="777"/>
                    </a:cubicBezTo>
                    <a:lnTo>
                      <a:pt x="1968" y="2744"/>
                    </a:lnTo>
                    <a:cubicBezTo>
                      <a:pt x="2361" y="2724"/>
                      <a:pt x="2745" y="2321"/>
                      <a:pt x="2764" y="2016"/>
                    </a:cubicBezTo>
                    <a:lnTo>
                      <a:pt x="748"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7" name="Google Shape;587;p36"/>
              <p:cNvSpPr/>
              <p:nvPr/>
            </p:nvSpPr>
            <p:spPr>
              <a:xfrm>
                <a:off x="2058727" y="2362501"/>
                <a:ext cx="123841" cy="120159"/>
              </a:xfrm>
              <a:custGeom>
                <a:rect b="b" l="l" r="r" t="t"/>
                <a:pathLst>
                  <a:path extrusionOk="0" h="2089" w="2153">
                    <a:moveTo>
                      <a:pt x="748" y="1"/>
                    </a:moveTo>
                    <a:cubicBezTo>
                      <a:pt x="670" y="434"/>
                      <a:pt x="276" y="758"/>
                      <a:pt x="1" y="778"/>
                    </a:cubicBezTo>
                    <a:lnTo>
                      <a:pt x="1319" y="2086"/>
                    </a:lnTo>
                    <a:cubicBezTo>
                      <a:pt x="1331" y="2087"/>
                      <a:pt x="1344" y="2088"/>
                      <a:pt x="1357" y="2088"/>
                    </a:cubicBezTo>
                    <a:cubicBezTo>
                      <a:pt x="1690" y="2088"/>
                      <a:pt x="2153" y="1613"/>
                      <a:pt x="2105" y="1348"/>
                    </a:cubicBezTo>
                    <a:lnTo>
                      <a:pt x="748"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8" name="Google Shape;588;p36"/>
              <p:cNvSpPr/>
              <p:nvPr/>
            </p:nvSpPr>
            <p:spPr>
              <a:xfrm>
                <a:off x="1543988" y="2303487"/>
                <a:ext cx="312851" cy="153636"/>
              </a:xfrm>
              <a:custGeom>
                <a:rect b="b" l="l" r="r" t="t"/>
                <a:pathLst>
                  <a:path extrusionOk="0" h="2671" w="5439">
                    <a:moveTo>
                      <a:pt x="3640" y="0"/>
                    </a:moveTo>
                    <a:cubicBezTo>
                      <a:pt x="2972" y="0"/>
                      <a:pt x="2385" y="163"/>
                      <a:pt x="1869" y="437"/>
                    </a:cubicBezTo>
                    <a:cubicBezTo>
                      <a:pt x="1062" y="870"/>
                      <a:pt x="393" y="1568"/>
                      <a:pt x="0" y="2404"/>
                    </a:cubicBezTo>
                    <a:cubicBezTo>
                      <a:pt x="560" y="2583"/>
                      <a:pt x="1148" y="2671"/>
                      <a:pt x="1738" y="2671"/>
                    </a:cubicBezTo>
                    <a:cubicBezTo>
                      <a:pt x="3056" y="2671"/>
                      <a:pt x="4386" y="2235"/>
                      <a:pt x="5439" y="1420"/>
                    </a:cubicBezTo>
                    <a:cubicBezTo>
                      <a:pt x="5213" y="997"/>
                      <a:pt x="5006" y="584"/>
                      <a:pt x="4799" y="152"/>
                    </a:cubicBezTo>
                    <a:cubicBezTo>
                      <a:pt x="4388" y="48"/>
                      <a:pt x="4002" y="0"/>
                      <a:pt x="364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9" name="Google Shape;589;p36"/>
              <p:cNvSpPr/>
              <p:nvPr/>
            </p:nvSpPr>
            <p:spPr>
              <a:xfrm>
                <a:off x="1940525" y="2397703"/>
                <a:ext cx="270286" cy="228700"/>
              </a:xfrm>
              <a:custGeom>
                <a:rect b="b" l="l" r="r" t="t"/>
                <a:pathLst>
                  <a:path extrusionOk="0" h="3976" w="4699">
                    <a:moveTo>
                      <a:pt x="2429" y="0"/>
                    </a:moveTo>
                    <a:cubicBezTo>
                      <a:pt x="2310" y="0"/>
                      <a:pt x="2195" y="6"/>
                      <a:pt x="2085" y="18"/>
                    </a:cubicBezTo>
                    <a:cubicBezTo>
                      <a:pt x="1377" y="87"/>
                      <a:pt x="640" y="638"/>
                      <a:pt x="79" y="1022"/>
                    </a:cubicBezTo>
                    <a:cubicBezTo>
                      <a:pt x="40" y="2153"/>
                      <a:pt x="20" y="2575"/>
                      <a:pt x="0" y="3490"/>
                    </a:cubicBezTo>
                    <a:cubicBezTo>
                      <a:pt x="231" y="3801"/>
                      <a:pt x="644" y="3947"/>
                      <a:pt x="1063" y="3947"/>
                    </a:cubicBezTo>
                    <a:cubicBezTo>
                      <a:pt x="1359" y="3947"/>
                      <a:pt x="1658" y="3874"/>
                      <a:pt x="1898" y="3736"/>
                    </a:cubicBezTo>
                    <a:cubicBezTo>
                      <a:pt x="2138" y="3785"/>
                      <a:pt x="2563" y="3975"/>
                      <a:pt x="2919" y="3975"/>
                    </a:cubicBezTo>
                    <a:cubicBezTo>
                      <a:pt x="3060" y="3975"/>
                      <a:pt x="3191" y="3945"/>
                      <a:pt x="3295" y="3864"/>
                    </a:cubicBezTo>
                    <a:cubicBezTo>
                      <a:pt x="3442" y="3756"/>
                      <a:pt x="3531" y="3510"/>
                      <a:pt x="3423" y="3284"/>
                    </a:cubicBezTo>
                    <a:lnTo>
                      <a:pt x="3423" y="3284"/>
                    </a:lnTo>
                    <a:cubicBezTo>
                      <a:pt x="3441" y="3286"/>
                      <a:pt x="3459" y="3287"/>
                      <a:pt x="3478" y="3287"/>
                    </a:cubicBezTo>
                    <a:cubicBezTo>
                      <a:pt x="3696" y="3287"/>
                      <a:pt x="3909" y="3129"/>
                      <a:pt x="3964" y="2929"/>
                    </a:cubicBezTo>
                    <a:cubicBezTo>
                      <a:pt x="4023" y="2703"/>
                      <a:pt x="3885" y="2448"/>
                      <a:pt x="3669" y="2359"/>
                    </a:cubicBezTo>
                    <a:cubicBezTo>
                      <a:pt x="3915" y="2251"/>
                      <a:pt x="4003" y="1936"/>
                      <a:pt x="3915" y="1690"/>
                    </a:cubicBezTo>
                    <a:cubicBezTo>
                      <a:pt x="3826" y="1444"/>
                      <a:pt x="3580" y="1267"/>
                      <a:pt x="3334" y="1179"/>
                    </a:cubicBezTo>
                    <a:cubicBezTo>
                      <a:pt x="3088" y="1100"/>
                      <a:pt x="2823" y="1081"/>
                      <a:pt x="2548" y="1071"/>
                    </a:cubicBezTo>
                    <a:cubicBezTo>
                      <a:pt x="3000" y="1061"/>
                      <a:pt x="3462" y="1031"/>
                      <a:pt x="3915" y="1022"/>
                    </a:cubicBezTo>
                    <a:cubicBezTo>
                      <a:pt x="4033" y="1012"/>
                      <a:pt x="4170" y="1002"/>
                      <a:pt x="4259" y="913"/>
                    </a:cubicBezTo>
                    <a:cubicBezTo>
                      <a:pt x="4699" y="429"/>
                      <a:pt x="3445" y="0"/>
                      <a:pt x="2429"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p36"/>
              <p:cNvSpPr/>
              <p:nvPr/>
            </p:nvSpPr>
            <p:spPr>
              <a:xfrm>
                <a:off x="2063847" y="2513547"/>
                <a:ext cx="84324" cy="19327"/>
              </a:xfrm>
              <a:custGeom>
                <a:rect b="b" l="l" r="r" t="t"/>
                <a:pathLst>
                  <a:path extrusionOk="0" fill="none" h="336" w="1466">
                    <a:moveTo>
                      <a:pt x="1466" y="335"/>
                    </a:moveTo>
                    <a:cubicBezTo>
                      <a:pt x="1082" y="89"/>
                      <a:pt x="453" y="1"/>
                      <a:pt x="0" y="99"/>
                    </a:cubicBezTo>
                  </a:path>
                </a:pathLst>
              </a:custGeom>
              <a:solidFill>
                <a:schemeClr val="accent3"/>
              </a:solidFill>
              <a:ln cap="flat" cmpd="sng" w="114300">
                <a:solidFill>
                  <a:schemeClr val="accent3"/>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36"/>
              <p:cNvSpPr/>
              <p:nvPr/>
            </p:nvSpPr>
            <p:spPr>
              <a:xfrm>
                <a:off x="2046878" y="2563933"/>
                <a:ext cx="86050" cy="19844"/>
              </a:xfrm>
              <a:custGeom>
                <a:rect b="b" l="l" r="r" t="t"/>
                <a:pathLst>
                  <a:path extrusionOk="0" fill="none" h="345" w="1496">
                    <a:moveTo>
                      <a:pt x="1495" y="344"/>
                    </a:moveTo>
                    <a:cubicBezTo>
                      <a:pt x="1043" y="99"/>
                      <a:pt x="512" y="0"/>
                      <a:pt x="0" y="89"/>
                    </a:cubicBezTo>
                  </a:path>
                </a:pathLst>
              </a:custGeom>
              <a:solidFill>
                <a:schemeClr val="accent3"/>
              </a:solidFill>
              <a:ln cap="flat" cmpd="sng" w="114300">
                <a:solidFill>
                  <a:schemeClr val="accent3"/>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2" name="Google Shape;592;p36"/>
              <p:cNvSpPr/>
              <p:nvPr/>
            </p:nvSpPr>
            <p:spPr>
              <a:xfrm>
                <a:off x="1522476" y="2171308"/>
                <a:ext cx="441869" cy="432838"/>
              </a:xfrm>
              <a:custGeom>
                <a:rect b="b" l="l" r="r" t="t"/>
                <a:pathLst>
                  <a:path extrusionOk="0" h="7525" w="7682">
                    <a:moveTo>
                      <a:pt x="0" y="1"/>
                    </a:moveTo>
                    <a:lnTo>
                      <a:pt x="797" y="3000"/>
                    </a:lnTo>
                    <a:lnTo>
                      <a:pt x="1161" y="4407"/>
                    </a:lnTo>
                    <a:cubicBezTo>
                      <a:pt x="1249" y="4722"/>
                      <a:pt x="1387" y="5036"/>
                      <a:pt x="1554" y="5312"/>
                    </a:cubicBezTo>
                    <a:cubicBezTo>
                      <a:pt x="2007" y="6049"/>
                      <a:pt x="2734" y="6580"/>
                      <a:pt x="3600" y="6767"/>
                    </a:cubicBezTo>
                    <a:lnTo>
                      <a:pt x="7367" y="7515"/>
                    </a:lnTo>
                    <a:lnTo>
                      <a:pt x="7396" y="7524"/>
                    </a:lnTo>
                    <a:lnTo>
                      <a:pt x="7681" y="5046"/>
                    </a:lnTo>
                    <a:lnTo>
                      <a:pt x="7416" y="4899"/>
                    </a:lnTo>
                    <a:lnTo>
                      <a:pt x="4898" y="3748"/>
                    </a:lnTo>
                    <a:lnTo>
                      <a:pt x="4888" y="3600"/>
                    </a:lnTo>
                    <a:lnTo>
                      <a:pt x="4741" y="1584"/>
                    </a:lnTo>
                    <a:lnTo>
                      <a:pt x="4672" y="827"/>
                    </a:lnTo>
                    <a:lnTo>
                      <a:pt x="0" y="1"/>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36"/>
              <p:cNvSpPr/>
              <p:nvPr/>
            </p:nvSpPr>
            <p:spPr>
              <a:xfrm>
                <a:off x="1567169" y="2257241"/>
                <a:ext cx="235947" cy="221337"/>
              </a:xfrm>
              <a:custGeom>
                <a:rect b="b" l="l" r="r" t="t"/>
                <a:pathLst>
                  <a:path extrusionOk="0" h="3848" w="4102">
                    <a:moveTo>
                      <a:pt x="3096" y="0"/>
                    </a:moveTo>
                    <a:cubicBezTo>
                      <a:pt x="2565" y="0"/>
                      <a:pt x="2026" y="158"/>
                      <a:pt x="1515" y="307"/>
                    </a:cubicBezTo>
                    <a:cubicBezTo>
                      <a:pt x="876" y="503"/>
                      <a:pt x="335" y="956"/>
                      <a:pt x="0" y="1536"/>
                    </a:cubicBezTo>
                    <a:lnTo>
                      <a:pt x="374" y="2932"/>
                    </a:lnTo>
                    <a:cubicBezTo>
                      <a:pt x="463" y="3257"/>
                      <a:pt x="590" y="3562"/>
                      <a:pt x="767" y="3847"/>
                    </a:cubicBezTo>
                    <a:cubicBezTo>
                      <a:pt x="935" y="3267"/>
                      <a:pt x="1308" y="2755"/>
                      <a:pt x="1810" y="2421"/>
                    </a:cubicBezTo>
                    <a:cubicBezTo>
                      <a:pt x="2236" y="2139"/>
                      <a:pt x="2742" y="1997"/>
                      <a:pt x="3249" y="1997"/>
                    </a:cubicBezTo>
                    <a:cubicBezTo>
                      <a:pt x="3537" y="1997"/>
                      <a:pt x="3827" y="2043"/>
                      <a:pt x="4101" y="2136"/>
                    </a:cubicBezTo>
                    <a:lnTo>
                      <a:pt x="3954" y="120"/>
                    </a:lnTo>
                    <a:cubicBezTo>
                      <a:pt x="3708" y="31"/>
                      <a:pt x="3443" y="2"/>
                      <a:pt x="3187" y="2"/>
                    </a:cubicBezTo>
                    <a:cubicBezTo>
                      <a:pt x="3156" y="1"/>
                      <a:pt x="3126" y="0"/>
                      <a:pt x="3096"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4" name="Google Shape;594;p36"/>
              <p:cNvSpPr/>
              <p:nvPr/>
            </p:nvSpPr>
            <p:spPr>
              <a:xfrm>
                <a:off x="1479452" y="2148703"/>
                <a:ext cx="377389" cy="293064"/>
              </a:xfrm>
              <a:custGeom>
                <a:rect b="b" l="l" r="r" t="t"/>
                <a:pathLst>
                  <a:path extrusionOk="0" h="5095" w="6561">
                    <a:moveTo>
                      <a:pt x="1" y="0"/>
                    </a:moveTo>
                    <a:lnTo>
                      <a:pt x="1083" y="5095"/>
                    </a:lnTo>
                    <a:cubicBezTo>
                      <a:pt x="2497" y="3960"/>
                      <a:pt x="3749" y="3648"/>
                      <a:pt x="4698" y="3648"/>
                    </a:cubicBezTo>
                    <a:cubicBezTo>
                      <a:pt x="5855" y="3648"/>
                      <a:pt x="6561" y="4111"/>
                      <a:pt x="6561" y="4111"/>
                    </a:cubicBezTo>
                    <a:lnTo>
                      <a:pt x="6167" y="10"/>
                    </a:lnTo>
                    <a:lnTo>
                      <a:pt x="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36"/>
              <p:cNvSpPr/>
              <p:nvPr/>
            </p:nvSpPr>
            <p:spPr>
              <a:xfrm>
                <a:off x="1460816" y="1864673"/>
                <a:ext cx="245553" cy="199249"/>
              </a:xfrm>
              <a:custGeom>
                <a:rect b="b" l="l" r="r" t="t"/>
                <a:pathLst>
                  <a:path extrusionOk="0" h="3464" w="4269">
                    <a:moveTo>
                      <a:pt x="1947" y="1"/>
                    </a:moveTo>
                    <a:cubicBezTo>
                      <a:pt x="1283" y="1"/>
                      <a:pt x="675" y="330"/>
                      <a:pt x="404" y="906"/>
                    </a:cubicBezTo>
                    <a:cubicBezTo>
                      <a:pt x="0" y="1752"/>
                      <a:pt x="453" y="2794"/>
                      <a:pt x="1417" y="3257"/>
                    </a:cubicBezTo>
                    <a:cubicBezTo>
                      <a:pt x="1712" y="3397"/>
                      <a:pt x="2021" y="3463"/>
                      <a:pt x="2320" y="3463"/>
                    </a:cubicBezTo>
                    <a:cubicBezTo>
                      <a:pt x="2985" y="3463"/>
                      <a:pt x="3594" y="3132"/>
                      <a:pt x="3865" y="2549"/>
                    </a:cubicBezTo>
                    <a:cubicBezTo>
                      <a:pt x="4269" y="1713"/>
                      <a:pt x="3816" y="660"/>
                      <a:pt x="2852" y="208"/>
                    </a:cubicBezTo>
                    <a:cubicBezTo>
                      <a:pt x="2556" y="68"/>
                      <a:pt x="2246" y="1"/>
                      <a:pt x="1947"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36"/>
              <p:cNvSpPr/>
              <p:nvPr/>
            </p:nvSpPr>
            <p:spPr>
              <a:xfrm>
                <a:off x="1483996" y="1922077"/>
                <a:ext cx="165830" cy="121942"/>
              </a:xfrm>
              <a:custGeom>
                <a:rect b="b" l="l" r="r" t="t"/>
                <a:pathLst>
                  <a:path extrusionOk="0" h="2120" w="2883">
                    <a:moveTo>
                      <a:pt x="1140" y="1"/>
                    </a:moveTo>
                    <a:cubicBezTo>
                      <a:pt x="730" y="1"/>
                      <a:pt x="381" y="174"/>
                      <a:pt x="237" y="488"/>
                    </a:cubicBezTo>
                    <a:cubicBezTo>
                      <a:pt x="1" y="980"/>
                      <a:pt x="355" y="1649"/>
                      <a:pt x="1023" y="1954"/>
                    </a:cubicBezTo>
                    <a:cubicBezTo>
                      <a:pt x="1262" y="2066"/>
                      <a:pt x="1508" y="2119"/>
                      <a:pt x="1737" y="2119"/>
                    </a:cubicBezTo>
                    <a:cubicBezTo>
                      <a:pt x="2149" y="2119"/>
                      <a:pt x="2504" y="1946"/>
                      <a:pt x="2656" y="1629"/>
                    </a:cubicBezTo>
                    <a:cubicBezTo>
                      <a:pt x="2882" y="1138"/>
                      <a:pt x="2528" y="488"/>
                      <a:pt x="1869" y="174"/>
                    </a:cubicBezTo>
                    <a:cubicBezTo>
                      <a:pt x="1624" y="56"/>
                      <a:pt x="1372" y="1"/>
                      <a:pt x="1140"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36"/>
              <p:cNvSpPr/>
              <p:nvPr/>
            </p:nvSpPr>
            <p:spPr>
              <a:xfrm>
                <a:off x="2194530" y="1724096"/>
                <a:ext cx="240434" cy="203966"/>
              </a:xfrm>
              <a:custGeom>
                <a:rect b="b" l="l" r="r" t="t"/>
                <a:pathLst>
                  <a:path extrusionOk="0" h="3546" w="4180">
                    <a:moveTo>
                      <a:pt x="2325" y="1"/>
                    </a:moveTo>
                    <a:cubicBezTo>
                      <a:pt x="1901" y="1"/>
                      <a:pt x="1457" y="144"/>
                      <a:pt x="1072" y="439"/>
                    </a:cubicBezTo>
                    <a:cubicBezTo>
                      <a:pt x="226" y="1088"/>
                      <a:pt x="0" y="2209"/>
                      <a:pt x="571" y="2947"/>
                    </a:cubicBezTo>
                    <a:cubicBezTo>
                      <a:pt x="875" y="3342"/>
                      <a:pt x="1347" y="3546"/>
                      <a:pt x="1851" y="3546"/>
                    </a:cubicBezTo>
                    <a:cubicBezTo>
                      <a:pt x="2275" y="3546"/>
                      <a:pt x="2721" y="3401"/>
                      <a:pt x="3108" y="3104"/>
                    </a:cubicBezTo>
                    <a:cubicBezTo>
                      <a:pt x="3964" y="2455"/>
                      <a:pt x="4180" y="1334"/>
                      <a:pt x="3619" y="596"/>
                    </a:cubicBezTo>
                    <a:cubicBezTo>
                      <a:pt x="3309" y="205"/>
                      <a:pt x="2831" y="1"/>
                      <a:pt x="232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36"/>
              <p:cNvSpPr/>
              <p:nvPr/>
            </p:nvSpPr>
            <p:spPr>
              <a:xfrm>
                <a:off x="2244859" y="1785066"/>
                <a:ext cx="159560" cy="130225"/>
              </a:xfrm>
              <a:custGeom>
                <a:rect b="b" l="l" r="r" t="t"/>
                <a:pathLst>
                  <a:path extrusionOk="0" h="2264" w="2774">
                    <a:moveTo>
                      <a:pt x="1744" y="1"/>
                    </a:moveTo>
                    <a:cubicBezTo>
                      <a:pt x="1436" y="1"/>
                      <a:pt x="1092" y="119"/>
                      <a:pt x="787" y="353"/>
                    </a:cubicBezTo>
                    <a:cubicBezTo>
                      <a:pt x="207" y="795"/>
                      <a:pt x="0" y="1503"/>
                      <a:pt x="315" y="1946"/>
                    </a:cubicBezTo>
                    <a:cubicBezTo>
                      <a:pt x="479" y="2157"/>
                      <a:pt x="738" y="2263"/>
                      <a:pt x="1030" y="2263"/>
                    </a:cubicBezTo>
                    <a:cubicBezTo>
                      <a:pt x="1335" y="2263"/>
                      <a:pt x="1676" y="2148"/>
                      <a:pt x="1977" y="1916"/>
                    </a:cubicBezTo>
                    <a:cubicBezTo>
                      <a:pt x="2567" y="1454"/>
                      <a:pt x="2774" y="746"/>
                      <a:pt x="2449" y="313"/>
                    </a:cubicBezTo>
                    <a:cubicBezTo>
                      <a:pt x="2288" y="104"/>
                      <a:pt x="2032" y="1"/>
                      <a:pt x="174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36"/>
              <p:cNvSpPr/>
              <p:nvPr/>
            </p:nvSpPr>
            <p:spPr>
              <a:xfrm>
                <a:off x="1599954" y="1542278"/>
                <a:ext cx="758689" cy="678046"/>
              </a:xfrm>
              <a:custGeom>
                <a:rect b="b" l="l" r="r" t="t"/>
                <a:pathLst>
                  <a:path extrusionOk="0" h="11788" w="13190">
                    <a:moveTo>
                      <a:pt x="6006" y="0"/>
                    </a:moveTo>
                    <a:cubicBezTo>
                      <a:pt x="5498" y="0"/>
                      <a:pt x="4973" y="78"/>
                      <a:pt x="4436" y="246"/>
                    </a:cubicBezTo>
                    <a:cubicBezTo>
                      <a:pt x="1201" y="1269"/>
                      <a:pt x="1" y="5272"/>
                      <a:pt x="492" y="8596"/>
                    </a:cubicBezTo>
                    <a:cubicBezTo>
                      <a:pt x="744" y="10281"/>
                      <a:pt x="3139" y="11787"/>
                      <a:pt x="6216" y="11787"/>
                    </a:cubicBezTo>
                    <a:cubicBezTo>
                      <a:pt x="6749" y="11787"/>
                      <a:pt x="7302" y="11742"/>
                      <a:pt x="7869" y="11645"/>
                    </a:cubicBezTo>
                    <a:cubicBezTo>
                      <a:pt x="11134" y="11075"/>
                      <a:pt x="13189" y="8773"/>
                      <a:pt x="12432" y="5823"/>
                    </a:cubicBezTo>
                    <a:cubicBezTo>
                      <a:pt x="11695" y="3017"/>
                      <a:pt x="9175" y="0"/>
                      <a:pt x="6006"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36"/>
              <p:cNvSpPr/>
              <p:nvPr/>
            </p:nvSpPr>
            <p:spPr>
              <a:xfrm>
                <a:off x="1608467" y="1609575"/>
                <a:ext cx="681727" cy="371752"/>
              </a:xfrm>
              <a:custGeom>
                <a:rect b="b" l="l" r="r" t="t"/>
                <a:pathLst>
                  <a:path extrusionOk="0" h="6463" w="11852">
                    <a:moveTo>
                      <a:pt x="10120" y="1"/>
                    </a:moveTo>
                    <a:cubicBezTo>
                      <a:pt x="6786" y="21"/>
                      <a:pt x="3452" y="542"/>
                      <a:pt x="207" y="1574"/>
                    </a:cubicBezTo>
                    <a:cubicBezTo>
                      <a:pt x="0" y="3217"/>
                      <a:pt x="0" y="4879"/>
                      <a:pt x="384" y="6462"/>
                    </a:cubicBezTo>
                    <a:cubicBezTo>
                      <a:pt x="728" y="5705"/>
                      <a:pt x="1072" y="4938"/>
                      <a:pt x="1436" y="4161"/>
                    </a:cubicBezTo>
                    <a:cubicBezTo>
                      <a:pt x="2007" y="4063"/>
                      <a:pt x="2498" y="3610"/>
                      <a:pt x="2695" y="3197"/>
                    </a:cubicBezTo>
                    <a:cubicBezTo>
                      <a:pt x="3374" y="3616"/>
                      <a:pt x="4171" y="3827"/>
                      <a:pt x="4968" y="3827"/>
                    </a:cubicBezTo>
                    <a:cubicBezTo>
                      <a:pt x="5708" y="3827"/>
                      <a:pt x="6447" y="3645"/>
                      <a:pt x="7091" y="3276"/>
                    </a:cubicBezTo>
                    <a:cubicBezTo>
                      <a:pt x="6678" y="3079"/>
                      <a:pt x="6255" y="2902"/>
                      <a:pt x="5803" y="2705"/>
                    </a:cubicBezTo>
                    <a:lnTo>
                      <a:pt x="5803" y="2705"/>
                    </a:lnTo>
                    <a:cubicBezTo>
                      <a:pt x="6164" y="2809"/>
                      <a:pt x="6538" y="2859"/>
                      <a:pt x="6913" y="2859"/>
                    </a:cubicBezTo>
                    <a:cubicBezTo>
                      <a:pt x="7714" y="2859"/>
                      <a:pt x="8516" y="2629"/>
                      <a:pt x="9186" y="2194"/>
                    </a:cubicBezTo>
                    <a:cubicBezTo>
                      <a:pt x="8970" y="2096"/>
                      <a:pt x="8763" y="1997"/>
                      <a:pt x="8655" y="1850"/>
                    </a:cubicBezTo>
                    <a:cubicBezTo>
                      <a:pt x="9107" y="1791"/>
                      <a:pt x="9560" y="1722"/>
                      <a:pt x="10081" y="1673"/>
                    </a:cubicBezTo>
                    <a:cubicBezTo>
                      <a:pt x="10671" y="2145"/>
                      <a:pt x="11261" y="2637"/>
                      <a:pt x="11851" y="3118"/>
                    </a:cubicBezTo>
                    <a:cubicBezTo>
                      <a:pt x="11664" y="1919"/>
                      <a:pt x="11025" y="797"/>
                      <a:pt x="10120"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36"/>
              <p:cNvSpPr/>
              <p:nvPr/>
            </p:nvSpPr>
            <p:spPr>
              <a:xfrm>
                <a:off x="1761756" y="2106426"/>
                <a:ext cx="19269" cy="16221"/>
              </a:xfrm>
              <a:custGeom>
                <a:rect b="b" l="l" r="r" t="t"/>
                <a:pathLst>
                  <a:path extrusionOk="0" h="282" w="335">
                    <a:moveTo>
                      <a:pt x="164" y="0"/>
                    </a:moveTo>
                    <a:cubicBezTo>
                      <a:pt x="118" y="0"/>
                      <a:pt x="74" y="24"/>
                      <a:pt x="50" y="67"/>
                    </a:cubicBezTo>
                    <a:cubicBezTo>
                      <a:pt x="1" y="126"/>
                      <a:pt x="30" y="214"/>
                      <a:pt x="99" y="254"/>
                    </a:cubicBezTo>
                    <a:cubicBezTo>
                      <a:pt x="130" y="273"/>
                      <a:pt x="160" y="281"/>
                      <a:pt x="188" y="281"/>
                    </a:cubicBezTo>
                    <a:cubicBezTo>
                      <a:pt x="233" y="281"/>
                      <a:pt x="272" y="260"/>
                      <a:pt x="296" y="224"/>
                    </a:cubicBezTo>
                    <a:cubicBezTo>
                      <a:pt x="335" y="155"/>
                      <a:pt x="325" y="76"/>
                      <a:pt x="246" y="27"/>
                    </a:cubicBezTo>
                    <a:cubicBezTo>
                      <a:pt x="220" y="9"/>
                      <a:pt x="192" y="0"/>
                      <a:pt x="164"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36"/>
              <p:cNvSpPr/>
              <p:nvPr/>
            </p:nvSpPr>
            <p:spPr>
              <a:xfrm>
                <a:off x="1828536" y="2120518"/>
                <a:ext cx="18694" cy="16278"/>
              </a:xfrm>
              <a:custGeom>
                <a:rect b="b" l="l" r="r" t="t"/>
                <a:pathLst>
                  <a:path extrusionOk="0" h="283" w="325">
                    <a:moveTo>
                      <a:pt x="156" y="1"/>
                    </a:moveTo>
                    <a:cubicBezTo>
                      <a:pt x="109" y="1"/>
                      <a:pt x="68" y="25"/>
                      <a:pt x="49" y="68"/>
                    </a:cubicBezTo>
                    <a:cubicBezTo>
                      <a:pt x="0" y="127"/>
                      <a:pt x="20" y="215"/>
                      <a:pt x="98" y="254"/>
                    </a:cubicBezTo>
                    <a:cubicBezTo>
                      <a:pt x="125" y="274"/>
                      <a:pt x="155" y="282"/>
                      <a:pt x="184" y="282"/>
                    </a:cubicBezTo>
                    <a:cubicBezTo>
                      <a:pt x="229" y="282"/>
                      <a:pt x="271" y="261"/>
                      <a:pt x="295" y="225"/>
                    </a:cubicBezTo>
                    <a:cubicBezTo>
                      <a:pt x="325" y="156"/>
                      <a:pt x="305" y="68"/>
                      <a:pt x="246" y="28"/>
                    </a:cubicBezTo>
                    <a:cubicBezTo>
                      <a:pt x="216" y="10"/>
                      <a:pt x="185" y="1"/>
                      <a:pt x="156"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36"/>
              <p:cNvSpPr/>
              <p:nvPr/>
            </p:nvSpPr>
            <p:spPr>
              <a:xfrm>
                <a:off x="1794542" y="2138234"/>
                <a:ext cx="18752" cy="16451"/>
              </a:xfrm>
              <a:custGeom>
                <a:rect b="b" l="l" r="r" t="t"/>
                <a:pathLst>
                  <a:path extrusionOk="0" h="286" w="326">
                    <a:moveTo>
                      <a:pt x="163" y="0"/>
                    </a:moveTo>
                    <a:cubicBezTo>
                      <a:pt x="113" y="0"/>
                      <a:pt x="69" y="26"/>
                      <a:pt x="50" y="64"/>
                    </a:cubicBezTo>
                    <a:cubicBezTo>
                      <a:pt x="1" y="123"/>
                      <a:pt x="21" y="212"/>
                      <a:pt x="99" y="261"/>
                    </a:cubicBezTo>
                    <a:cubicBezTo>
                      <a:pt x="123" y="278"/>
                      <a:pt x="150" y="286"/>
                      <a:pt x="176" y="286"/>
                    </a:cubicBezTo>
                    <a:cubicBezTo>
                      <a:pt x="224" y="286"/>
                      <a:pt x="270" y="260"/>
                      <a:pt x="296" y="222"/>
                    </a:cubicBezTo>
                    <a:cubicBezTo>
                      <a:pt x="325" y="163"/>
                      <a:pt x="306" y="64"/>
                      <a:pt x="247" y="25"/>
                    </a:cubicBezTo>
                    <a:cubicBezTo>
                      <a:pt x="219" y="8"/>
                      <a:pt x="190" y="0"/>
                      <a:pt x="16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36"/>
              <p:cNvSpPr/>
              <p:nvPr/>
            </p:nvSpPr>
            <p:spPr>
              <a:xfrm>
                <a:off x="2231285" y="1999555"/>
                <a:ext cx="18694" cy="16048"/>
              </a:xfrm>
              <a:custGeom>
                <a:rect b="b" l="l" r="r" t="t"/>
                <a:pathLst>
                  <a:path extrusionOk="0" h="279" w="325">
                    <a:moveTo>
                      <a:pt x="164" y="1"/>
                    </a:moveTo>
                    <a:cubicBezTo>
                      <a:pt x="143" y="1"/>
                      <a:pt x="121" y="6"/>
                      <a:pt x="99" y="17"/>
                    </a:cubicBezTo>
                    <a:cubicBezTo>
                      <a:pt x="30" y="56"/>
                      <a:pt x="0" y="135"/>
                      <a:pt x="30" y="204"/>
                    </a:cubicBezTo>
                    <a:cubicBezTo>
                      <a:pt x="44" y="246"/>
                      <a:pt x="94" y="278"/>
                      <a:pt x="147" y="278"/>
                    </a:cubicBezTo>
                    <a:cubicBezTo>
                      <a:pt x="167" y="278"/>
                      <a:pt x="188" y="274"/>
                      <a:pt x="207" y="263"/>
                    </a:cubicBezTo>
                    <a:cubicBezTo>
                      <a:pt x="286" y="223"/>
                      <a:pt x="325" y="145"/>
                      <a:pt x="286" y="76"/>
                    </a:cubicBezTo>
                    <a:cubicBezTo>
                      <a:pt x="264" y="33"/>
                      <a:pt x="218" y="1"/>
                      <a:pt x="16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36"/>
              <p:cNvSpPr/>
              <p:nvPr/>
            </p:nvSpPr>
            <p:spPr>
              <a:xfrm>
                <a:off x="2279371" y="1952045"/>
                <a:ext cx="19269" cy="16048"/>
              </a:xfrm>
              <a:custGeom>
                <a:rect b="b" l="l" r="r" t="t"/>
                <a:pathLst>
                  <a:path extrusionOk="0" h="279" w="335">
                    <a:moveTo>
                      <a:pt x="175" y="1"/>
                    </a:moveTo>
                    <a:cubicBezTo>
                      <a:pt x="153" y="1"/>
                      <a:pt x="130" y="6"/>
                      <a:pt x="109" y="17"/>
                    </a:cubicBezTo>
                    <a:cubicBezTo>
                      <a:pt x="40" y="46"/>
                      <a:pt x="0" y="125"/>
                      <a:pt x="40" y="203"/>
                    </a:cubicBezTo>
                    <a:cubicBezTo>
                      <a:pt x="54" y="246"/>
                      <a:pt x="104" y="278"/>
                      <a:pt x="160" y="278"/>
                    </a:cubicBezTo>
                    <a:cubicBezTo>
                      <a:pt x="182" y="278"/>
                      <a:pt x="205" y="273"/>
                      <a:pt x="227" y="262"/>
                    </a:cubicBezTo>
                    <a:cubicBezTo>
                      <a:pt x="295" y="223"/>
                      <a:pt x="335" y="154"/>
                      <a:pt x="295" y="76"/>
                    </a:cubicBezTo>
                    <a:cubicBezTo>
                      <a:pt x="281" y="33"/>
                      <a:pt x="231" y="1"/>
                      <a:pt x="17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36"/>
              <p:cNvSpPr/>
              <p:nvPr/>
            </p:nvSpPr>
            <p:spPr>
              <a:xfrm>
                <a:off x="2270283" y="2001856"/>
                <a:ext cx="17601" cy="15760"/>
              </a:xfrm>
              <a:custGeom>
                <a:rect b="b" l="l" r="r" t="t"/>
                <a:pathLst>
                  <a:path extrusionOk="0" h="274" w="306">
                    <a:moveTo>
                      <a:pt x="160" y="0"/>
                    </a:moveTo>
                    <a:cubicBezTo>
                      <a:pt x="139" y="0"/>
                      <a:pt x="119" y="5"/>
                      <a:pt x="99" y="16"/>
                    </a:cubicBezTo>
                    <a:cubicBezTo>
                      <a:pt x="21" y="46"/>
                      <a:pt x="1" y="134"/>
                      <a:pt x="21" y="193"/>
                    </a:cubicBezTo>
                    <a:cubicBezTo>
                      <a:pt x="42" y="244"/>
                      <a:pt x="96" y="273"/>
                      <a:pt x="151" y="273"/>
                    </a:cubicBezTo>
                    <a:cubicBezTo>
                      <a:pt x="170" y="273"/>
                      <a:pt x="190" y="270"/>
                      <a:pt x="208" y="262"/>
                    </a:cubicBezTo>
                    <a:cubicBezTo>
                      <a:pt x="286" y="223"/>
                      <a:pt x="306" y="134"/>
                      <a:pt x="286" y="75"/>
                    </a:cubicBezTo>
                    <a:cubicBezTo>
                      <a:pt x="265" y="33"/>
                      <a:pt x="213" y="0"/>
                      <a:pt x="16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36"/>
              <p:cNvSpPr/>
              <p:nvPr/>
            </p:nvSpPr>
            <p:spPr>
              <a:xfrm>
                <a:off x="2083633" y="1838214"/>
                <a:ext cx="203161" cy="166578"/>
              </a:xfrm>
              <a:custGeom>
                <a:rect b="b" l="l" r="r" t="t"/>
                <a:pathLst>
                  <a:path extrusionOk="0" h="2896" w="3532">
                    <a:moveTo>
                      <a:pt x="1822" y="0"/>
                    </a:moveTo>
                    <a:cubicBezTo>
                      <a:pt x="1715" y="0"/>
                      <a:pt x="1606" y="9"/>
                      <a:pt x="1495" y="29"/>
                    </a:cubicBezTo>
                    <a:cubicBezTo>
                      <a:pt x="600" y="186"/>
                      <a:pt x="0" y="963"/>
                      <a:pt x="148" y="1760"/>
                    </a:cubicBezTo>
                    <a:cubicBezTo>
                      <a:pt x="271" y="2434"/>
                      <a:pt x="781" y="2896"/>
                      <a:pt x="1549" y="2896"/>
                    </a:cubicBezTo>
                    <a:cubicBezTo>
                      <a:pt x="1698" y="2896"/>
                      <a:pt x="1858" y="2878"/>
                      <a:pt x="2026" y="2841"/>
                    </a:cubicBezTo>
                    <a:cubicBezTo>
                      <a:pt x="2951" y="2645"/>
                      <a:pt x="3531" y="1986"/>
                      <a:pt x="3384" y="1189"/>
                    </a:cubicBezTo>
                    <a:cubicBezTo>
                      <a:pt x="3254" y="481"/>
                      <a:pt x="2594" y="0"/>
                      <a:pt x="1822"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36"/>
              <p:cNvSpPr/>
              <p:nvPr/>
            </p:nvSpPr>
            <p:spPr>
              <a:xfrm>
                <a:off x="2083633" y="1825502"/>
                <a:ext cx="194648" cy="123553"/>
              </a:xfrm>
              <a:custGeom>
                <a:rect b="b" l="l" r="r" t="t"/>
                <a:pathLst>
                  <a:path extrusionOk="0" h="2148" w="3384">
                    <a:moveTo>
                      <a:pt x="1750" y="0"/>
                    </a:moveTo>
                    <a:cubicBezTo>
                      <a:pt x="1349" y="0"/>
                      <a:pt x="949" y="143"/>
                      <a:pt x="640" y="427"/>
                    </a:cubicBezTo>
                    <a:cubicBezTo>
                      <a:pt x="148" y="889"/>
                      <a:pt x="0" y="1567"/>
                      <a:pt x="187" y="2148"/>
                    </a:cubicBezTo>
                    <a:cubicBezTo>
                      <a:pt x="109" y="1607"/>
                      <a:pt x="305" y="1027"/>
                      <a:pt x="777" y="643"/>
                    </a:cubicBezTo>
                    <a:cubicBezTo>
                      <a:pt x="1072" y="397"/>
                      <a:pt x="1442" y="273"/>
                      <a:pt x="1813" y="273"/>
                    </a:cubicBezTo>
                    <a:cubicBezTo>
                      <a:pt x="2124" y="273"/>
                      <a:pt x="2436" y="360"/>
                      <a:pt x="2705" y="535"/>
                    </a:cubicBezTo>
                    <a:cubicBezTo>
                      <a:pt x="3049" y="751"/>
                      <a:pt x="3266" y="1076"/>
                      <a:pt x="3384" y="1420"/>
                    </a:cubicBezTo>
                    <a:cubicBezTo>
                      <a:pt x="3334" y="1017"/>
                      <a:pt x="3118" y="643"/>
                      <a:pt x="2774" y="358"/>
                    </a:cubicBezTo>
                    <a:cubicBezTo>
                      <a:pt x="2479" y="119"/>
                      <a:pt x="2114" y="0"/>
                      <a:pt x="175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36"/>
              <p:cNvSpPr/>
              <p:nvPr/>
            </p:nvSpPr>
            <p:spPr>
              <a:xfrm>
                <a:off x="2111933" y="1879455"/>
                <a:ext cx="97324" cy="97324"/>
              </a:xfrm>
              <a:custGeom>
                <a:rect b="b" l="l" r="r" t="t"/>
                <a:pathLst>
                  <a:path extrusionOk="0" h="1692" w="1692">
                    <a:moveTo>
                      <a:pt x="846" y="0"/>
                    </a:moveTo>
                    <a:cubicBezTo>
                      <a:pt x="374" y="0"/>
                      <a:pt x="0" y="384"/>
                      <a:pt x="0" y="846"/>
                    </a:cubicBezTo>
                    <a:cubicBezTo>
                      <a:pt x="0" y="1318"/>
                      <a:pt x="374" y="1692"/>
                      <a:pt x="846" y="1692"/>
                    </a:cubicBezTo>
                    <a:cubicBezTo>
                      <a:pt x="1318" y="1692"/>
                      <a:pt x="1692" y="1318"/>
                      <a:pt x="1692" y="846"/>
                    </a:cubicBezTo>
                    <a:cubicBezTo>
                      <a:pt x="1692" y="384"/>
                      <a:pt x="1318" y="0"/>
                      <a:pt x="846"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36"/>
              <p:cNvSpPr/>
              <p:nvPr/>
            </p:nvSpPr>
            <p:spPr>
              <a:xfrm>
                <a:off x="2171868" y="1881699"/>
                <a:ext cx="22720" cy="22663"/>
              </a:xfrm>
              <a:custGeom>
                <a:rect b="b" l="l" r="r" t="t"/>
                <a:pathLst>
                  <a:path extrusionOk="0" h="394" w="395">
                    <a:moveTo>
                      <a:pt x="197" y="0"/>
                    </a:moveTo>
                    <a:cubicBezTo>
                      <a:pt x="89" y="0"/>
                      <a:pt x="1" y="89"/>
                      <a:pt x="1" y="197"/>
                    </a:cubicBezTo>
                    <a:cubicBezTo>
                      <a:pt x="1" y="305"/>
                      <a:pt x="89" y="394"/>
                      <a:pt x="197" y="394"/>
                    </a:cubicBezTo>
                    <a:cubicBezTo>
                      <a:pt x="306" y="394"/>
                      <a:pt x="394" y="305"/>
                      <a:pt x="394" y="197"/>
                    </a:cubicBezTo>
                    <a:cubicBezTo>
                      <a:pt x="394" y="89"/>
                      <a:pt x="306" y="0"/>
                      <a:pt x="197"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36"/>
              <p:cNvSpPr/>
              <p:nvPr/>
            </p:nvSpPr>
            <p:spPr>
              <a:xfrm>
                <a:off x="1732881" y="1939505"/>
                <a:ext cx="210523" cy="168879"/>
              </a:xfrm>
              <a:custGeom>
                <a:rect b="b" l="l" r="r" t="t"/>
                <a:pathLst>
                  <a:path extrusionOk="0" h="2936" w="3660">
                    <a:moveTo>
                      <a:pt x="1958" y="1"/>
                    </a:moveTo>
                    <a:cubicBezTo>
                      <a:pt x="1734" y="1"/>
                      <a:pt x="1503" y="44"/>
                      <a:pt x="1279" y="136"/>
                    </a:cubicBezTo>
                    <a:cubicBezTo>
                      <a:pt x="443" y="480"/>
                      <a:pt x="1" y="1366"/>
                      <a:pt x="306" y="2113"/>
                    </a:cubicBezTo>
                    <a:cubicBezTo>
                      <a:pt x="522" y="2651"/>
                      <a:pt x="1007" y="2936"/>
                      <a:pt x="1587" y="2936"/>
                    </a:cubicBezTo>
                    <a:cubicBezTo>
                      <a:pt x="1823" y="2936"/>
                      <a:pt x="2075" y="2888"/>
                      <a:pt x="2332" y="2792"/>
                    </a:cubicBezTo>
                    <a:cubicBezTo>
                      <a:pt x="3335" y="2438"/>
                      <a:pt x="3659" y="1621"/>
                      <a:pt x="3355" y="874"/>
                    </a:cubicBezTo>
                    <a:cubicBezTo>
                      <a:pt x="3131" y="326"/>
                      <a:pt x="2570" y="1"/>
                      <a:pt x="1958"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36"/>
              <p:cNvSpPr/>
              <p:nvPr/>
            </p:nvSpPr>
            <p:spPr>
              <a:xfrm>
                <a:off x="1739669" y="1928232"/>
                <a:ext cx="189586" cy="133389"/>
              </a:xfrm>
              <a:custGeom>
                <a:rect b="b" l="l" r="r" t="t"/>
                <a:pathLst>
                  <a:path extrusionOk="0" h="2319" w="3296">
                    <a:moveTo>
                      <a:pt x="1693" y="0"/>
                    </a:moveTo>
                    <a:cubicBezTo>
                      <a:pt x="1008" y="0"/>
                      <a:pt x="362" y="438"/>
                      <a:pt x="139" y="1109"/>
                    </a:cubicBezTo>
                    <a:cubicBezTo>
                      <a:pt x="1" y="1522"/>
                      <a:pt x="40" y="1955"/>
                      <a:pt x="198" y="2319"/>
                    </a:cubicBezTo>
                    <a:cubicBezTo>
                      <a:pt x="99" y="1975"/>
                      <a:pt x="129" y="1581"/>
                      <a:pt x="296" y="1217"/>
                    </a:cubicBezTo>
                    <a:cubicBezTo>
                      <a:pt x="563" y="630"/>
                      <a:pt x="1167" y="261"/>
                      <a:pt x="1797" y="261"/>
                    </a:cubicBezTo>
                    <a:cubicBezTo>
                      <a:pt x="1864" y="261"/>
                      <a:pt x="1931" y="265"/>
                      <a:pt x="1997" y="273"/>
                    </a:cubicBezTo>
                    <a:cubicBezTo>
                      <a:pt x="2597" y="362"/>
                      <a:pt x="3079" y="735"/>
                      <a:pt x="3296" y="1227"/>
                    </a:cubicBezTo>
                    <a:cubicBezTo>
                      <a:pt x="3138" y="637"/>
                      <a:pt x="2647" y="145"/>
                      <a:pt x="1988" y="27"/>
                    </a:cubicBezTo>
                    <a:cubicBezTo>
                      <a:pt x="1889" y="9"/>
                      <a:pt x="1791" y="0"/>
                      <a:pt x="169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3" name="Google Shape;613;p36"/>
              <p:cNvSpPr/>
              <p:nvPr/>
            </p:nvSpPr>
            <p:spPr>
              <a:xfrm>
                <a:off x="1814904" y="2002776"/>
                <a:ext cx="45901" cy="23238"/>
              </a:xfrm>
              <a:custGeom>
                <a:rect b="b" l="l" r="r" t="t"/>
                <a:pathLst>
                  <a:path extrusionOk="0" h="404" w="798">
                    <a:moveTo>
                      <a:pt x="404" y="0"/>
                    </a:moveTo>
                    <a:cubicBezTo>
                      <a:pt x="188" y="0"/>
                      <a:pt x="1" y="167"/>
                      <a:pt x="1" y="393"/>
                    </a:cubicBezTo>
                    <a:lnTo>
                      <a:pt x="798" y="403"/>
                    </a:lnTo>
                    <a:cubicBezTo>
                      <a:pt x="798" y="177"/>
                      <a:pt x="630" y="0"/>
                      <a:pt x="404"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4" name="Google Shape;614;p36"/>
              <p:cNvSpPr/>
              <p:nvPr/>
            </p:nvSpPr>
            <p:spPr>
              <a:xfrm>
                <a:off x="1788330" y="1976145"/>
                <a:ext cx="97957" cy="97957"/>
              </a:xfrm>
              <a:custGeom>
                <a:rect b="b" l="l" r="r" t="t"/>
                <a:pathLst>
                  <a:path extrusionOk="0" h="1703" w="1703">
                    <a:moveTo>
                      <a:pt x="856" y="1"/>
                    </a:moveTo>
                    <a:cubicBezTo>
                      <a:pt x="384" y="1"/>
                      <a:pt x="1" y="384"/>
                      <a:pt x="1" y="856"/>
                    </a:cubicBezTo>
                    <a:cubicBezTo>
                      <a:pt x="1" y="1319"/>
                      <a:pt x="384" y="1702"/>
                      <a:pt x="856" y="1702"/>
                    </a:cubicBezTo>
                    <a:cubicBezTo>
                      <a:pt x="1319" y="1702"/>
                      <a:pt x="1702" y="1319"/>
                      <a:pt x="1702" y="856"/>
                    </a:cubicBezTo>
                    <a:cubicBezTo>
                      <a:pt x="1702" y="384"/>
                      <a:pt x="1319" y="1"/>
                      <a:pt x="856"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5" name="Google Shape;615;p36"/>
              <p:cNvSpPr/>
              <p:nvPr/>
            </p:nvSpPr>
            <p:spPr>
              <a:xfrm>
                <a:off x="1856202" y="1984658"/>
                <a:ext cx="23296" cy="22663"/>
              </a:xfrm>
              <a:custGeom>
                <a:rect b="b" l="l" r="r" t="t"/>
                <a:pathLst>
                  <a:path extrusionOk="0" h="394" w="405">
                    <a:moveTo>
                      <a:pt x="207" y="0"/>
                    </a:moveTo>
                    <a:cubicBezTo>
                      <a:pt x="89" y="0"/>
                      <a:pt x="1" y="89"/>
                      <a:pt x="1" y="197"/>
                    </a:cubicBezTo>
                    <a:cubicBezTo>
                      <a:pt x="1" y="305"/>
                      <a:pt x="89" y="394"/>
                      <a:pt x="207" y="394"/>
                    </a:cubicBezTo>
                    <a:cubicBezTo>
                      <a:pt x="316" y="394"/>
                      <a:pt x="404" y="305"/>
                      <a:pt x="404" y="197"/>
                    </a:cubicBezTo>
                    <a:cubicBezTo>
                      <a:pt x="404" y="89"/>
                      <a:pt x="316" y="0"/>
                      <a:pt x="207"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6" name="Google Shape;616;p36"/>
              <p:cNvSpPr/>
              <p:nvPr/>
            </p:nvSpPr>
            <p:spPr>
              <a:xfrm>
                <a:off x="1940525" y="2079680"/>
                <a:ext cx="162954" cy="99452"/>
              </a:xfrm>
              <a:custGeom>
                <a:rect b="b" l="l" r="r" t="t"/>
                <a:pathLst>
                  <a:path extrusionOk="0" h="1729" w="2833">
                    <a:moveTo>
                      <a:pt x="2597" y="1"/>
                    </a:moveTo>
                    <a:cubicBezTo>
                      <a:pt x="2557" y="1"/>
                      <a:pt x="2528" y="10"/>
                      <a:pt x="2488" y="20"/>
                    </a:cubicBezTo>
                    <a:cubicBezTo>
                      <a:pt x="1966" y="149"/>
                      <a:pt x="1428" y="215"/>
                      <a:pt x="889" y="215"/>
                    </a:cubicBezTo>
                    <a:cubicBezTo>
                      <a:pt x="688" y="215"/>
                      <a:pt x="486" y="206"/>
                      <a:pt x="286" y="187"/>
                    </a:cubicBezTo>
                    <a:cubicBezTo>
                      <a:pt x="236" y="207"/>
                      <a:pt x="197" y="237"/>
                      <a:pt x="167" y="256"/>
                    </a:cubicBezTo>
                    <a:cubicBezTo>
                      <a:pt x="0" y="728"/>
                      <a:pt x="217" y="1269"/>
                      <a:pt x="659" y="1535"/>
                    </a:cubicBezTo>
                    <a:cubicBezTo>
                      <a:pt x="864" y="1665"/>
                      <a:pt x="1115" y="1729"/>
                      <a:pt x="1368" y="1729"/>
                    </a:cubicBezTo>
                    <a:cubicBezTo>
                      <a:pt x="1688" y="1729"/>
                      <a:pt x="2011" y="1628"/>
                      <a:pt x="2252" y="1436"/>
                    </a:cubicBezTo>
                    <a:cubicBezTo>
                      <a:pt x="2695" y="1092"/>
                      <a:pt x="2833" y="473"/>
                      <a:pt x="2597"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36"/>
              <p:cNvSpPr/>
              <p:nvPr/>
            </p:nvSpPr>
            <p:spPr>
              <a:xfrm>
                <a:off x="1948981" y="2080830"/>
                <a:ext cx="134712" cy="35202"/>
              </a:xfrm>
              <a:custGeom>
                <a:rect b="b" l="l" r="r" t="t"/>
                <a:pathLst>
                  <a:path extrusionOk="0" h="612" w="2342">
                    <a:moveTo>
                      <a:pt x="2341" y="0"/>
                    </a:moveTo>
                    <a:cubicBezTo>
                      <a:pt x="1834" y="127"/>
                      <a:pt x="1314" y="190"/>
                      <a:pt x="788" y="190"/>
                    </a:cubicBezTo>
                    <a:cubicBezTo>
                      <a:pt x="540" y="190"/>
                      <a:pt x="290" y="176"/>
                      <a:pt x="40" y="148"/>
                    </a:cubicBezTo>
                    <a:cubicBezTo>
                      <a:pt x="30" y="197"/>
                      <a:pt x="30" y="187"/>
                      <a:pt x="1" y="236"/>
                    </a:cubicBezTo>
                    <a:cubicBezTo>
                      <a:pt x="188" y="413"/>
                      <a:pt x="424" y="521"/>
                      <a:pt x="660" y="571"/>
                    </a:cubicBezTo>
                    <a:cubicBezTo>
                      <a:pt x="796" y="599"/>
                      <a:pt x="937" y="611"/>
                      <a:pt x="1076" y="611"/>
                    </a:cubicBezTo>
                    <a:cubicBezTo>
                      <a:pt x="1229" y="611"/>
                      <a:pt x="1381" y="596"/>
                      <a:pt x="1525" y="571"/>
                    </a:cubicBezTo>
                    <a:cubicBezTo>
                      <a:pt x="1751" y="531"/>
                      <a:pt x="1958" y="482"/>
                      <a:pt x="2135" y="344"/>
                    </a:cubicBezTo>
                    <a:cubicBezTo>
                      <a:pt x="2233" y="266"/>
                      <a:pt x="2302" y="138"/>
                      <a:pt x="2341"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36"/>
              <p:cNvSpPr/>
              <p:nvPr/>
            </p:nvSpPr>
            <p:spPr>
              <a:xfrm>
                <a:off x="1706883" y="1807326"/>
                <a:ext cx="176011" cy="114005"/>
              </a:xfrm>
              <a:custGeom>
                <a:rect b="b" l="l" r="r" t="t"/>
                <a:pathLst>
                  <a:path extrusionOk="0" h="1982" w="3060">
                    <a:moveTo>
                      <a:pt x="1440" y="0"/>
                    </a:moveTo>
                    <a:cubicBezTo>
                      <a:pt x="1302" y="0"/>
                      <a:pt x="1171" y="23"/>
                      <a:pt x="1053" y="74"/>
                    </a:cubicBezTo>
                    <a:cubicBezTo>
                      <a:pt x="443" y="339"/>
                      <a:pt x="1" y="1116"/>
                      <a:pt x="50" y="1982"/>
                    </a:cubicBezTo>
                    <a:cubicBezTo>
                      <a:pt x="426" y="1156"/>
                      <a:pt x="1348" y="778"/>
                      <a:pt x="2200" y="778"/>
                    </a:cubicBezTo>
                    <a:cubicBezTo>
                      <a:pt x="2504" y="778"/>
                      <a:pt x="2800" y="826"/>
                      <a:pt x="3059" y="920"/>
                    </a:cubicBezTo>
                    <a:cubicBezTo>
                      <a:pt x="2733" y="418"/>
                      <a:pt x="2026" y="0"/>
                      <a:pt x="144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9" name="Google Shape;619;p36"/>
              <p:cNvSpPr/>
              <p:nvPr/>
            </p:nvSpPr>
            <p:spPr>
              <a:xfrm>
                <a:off x="2089845" y="1704540"/>
                <a:ext cx="143742" cy="103133"/>
              </a:xfrm>
              <a:custGeom>
                <a:rect b="b" l="l" r="r" t="t"/>
                <a:pathLst>
                  <a:path extrusionOk="0" h="1793" w="2499">
                    <a:moveTo>
                      <a:pt x="1319" y="0"/>
                    </a:moveTo>
                    <a:cubicBezTo>
                      <a:pt x="1226" y="0"/>
                      <a:pt x="1133" y="14"/>
                      <a:pt x="1043" y="41"/>
                    </a:cubicBezTo>
                    <a:cubicBezTo>
                      <a:pt x="492" y="218"/>
                      <a:pt x="60" y="887"/>
                      <a:pt x="1" y="1792"/>
                    </a:cubicBezTo>
                    <a:cubicBezTo>
                      <a:pt x="335" y="1041"/>
                      <a:pt x="1011" y="636"/>
                      <a:pt x="1669" y="636"/>
                    </a:cubicBezTo>
                    <a:cubicBezTo>
                      <a:pt x="1959" y="636"/>
                      <a:pt x="2246" y="715"/>
                      <a:pt x="2499" y="877"/>
                    </a:cubicBezTo>
                    <a:cubicBezTo>
                      <a:pt x="2261" y="336"/>
                      <a:pt x="1784" y="0"/>
                      <a:pt x="1319"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p36"/>
              <p:cNvSpPr/>
              <p:nvPr/>
            </p:nvSpPr>
            <p:spPr>
              <a:xfrm>
                <a:off x="2047454" y="2010081"/>
                <a:ext cx="28875" cy="53264"/>
              </a:xfrm>
              <a:custGeom>
                <a:rect b="b" l="l" r="r" t="t"/>
                <a:pathLst>
                  <a:path extrusionOk="0" h="926" w="502">
                    <a:moveTo>
                      <a:pt x="0" y="1"/>
                    </a:moveTo>
                    <a:lnTo>
                      <a:pt x="0" y="1"/>
                    </a:lnTo>
                    <a:cubicBezTo>
                      <a:pt x="59" y="316"/>
                      <a:pt x="138" y="620"/>
                      <a:pt x="197" y="925"/>
                    </a:cubicBezTo>
                    <a:cubicBezTo>
                      <a:pt x="502" y="689"/>
                      <a:pt x="384" y="129"/>
                      <a:pt x="0"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36"/>
              <p:cNvSpPr/>
              <p:nvPr/>
            </p:nvSpPr>
            <p:spPr>
              <a:xfrm>
                <a:off x="1503207" y="1381052"/>
                <a:ext cx="872406" cy="637609"/>
              </a:xfrm>
              <a:custGeom>
                <a:rect b="b" l="l" r="r" t="t"/>
                <a:pathLst>
                  <a:path extrusionOk="0" h="11085" w="15167">
                    <a:moveTo>
                      <a:pt x="6836" y="1"/>
                    </a:moveTo>
                    <a:lnTo>
                      <a:pt x="6836" y="1"/>
                    </a:lnTo>
                    <a:cubicBezTo>
                      <a:pt x="5410" y="69"/>
                      <a:pt x="4102" y="1023"/>
                      <a:pt x="3463" y="2282"/>
                    </a:cubicBezTo>
                    <a:cubicBezTo>
                      <a:pt x="3276" y="2656"/>
                      <a:pt x="3148" y="3049"/>
                      <a:pt x="3099" y="3453"/>
                    </a:cubicBezTo>
                    <a:cubicBezTo>
                      <a:pt x="1250" y="3738"/>
                      <a:pt x="1" y="5400"/>
                      <a:pt x="129" y="7052"/>
                    </a:cubicBezTo>
                    <a:cubicBezTo>
                      <a:pt x="375" y="6728"/>
                      <a:pt x="640" y="6383"/>
                      <a:pt x="886" y="6039"/>
                    </a:cubicBezTo>
                    <a:lnTo>
                      <a:pt x="886" y="6039"/>
                    </a:lnTo>
                    <a:cubicBezTo>
                      <a:pt x="591" y="7583"/>
                      <a:pt x="1142" y="9904"/>
                      <a:pt x="2184" y="11084"/>
                    </a:cubicBezTo>
                    <a:cubicBezTo>
                      <a:pt x="2312" y="10288"/>
                      <a:pt x="2735" y="8744"/>
                      <a:pt x="2902" y="7977"/>
                    </a:cubicBezTo>
                    <a:cubicBezTo>
                      <a:pt x="3738" y="7672"/>
                      <a:pt x="4014" y="6983"/>
                      <a:pt x="4092" y="6059"/>
                    </a:cubicBezTo>
                    <a:cubicBezTo>
                      <a:pt x="4803" y="6912"/>
                      <a:pt x="5869" y="7405"/>
                      <a:pt x="6988" y="7405"/>
                    </a:cubicBezTo>
                    <a:cubicBezTo>
                      <a:pt x="7417" y="7405"/>
                      <a:pt x="7854" y="7333"/>
                      <a:pt x="8282" y="7180"/>
                    </a:cubicBezTo>
                    <a:cubicBezTo>
                      <a:pt x="7456" y="7082"/>
                      <a:pt x="6718" y="6482"/>
                      <a:pt x="6453" y="5567"/>
                    </a:cubicBezTo>
                    <a:lnTo>
                      <a:pt x="6453" y="5567"/>
                    </a:lnTo>
                    <a:cubicBezTo>
                      <a:pt x="7215" y="6158"/>
                      <a:pt x="8185" y="6475"/>
                      <a:pt x="9125" y="6475"/>
                    </a:cubicBezTo>
                    <a:cubicBezTo>
                      <a:pt x="9531" y="6475"/>
                      <a:pt x="9932" y="6416"/>
                      <a:pt x="10308" y="6295"/>
                    </a:cubicBezTo>
                    <a:cubicBezTo>
                      <a:pt x="9855" y="5960"/>
                      <a:pt x="9413" y="5626"/>
                      <a:pt x="8882" y="5134"/>
                    </a:cubicBezTo>
                    <a:lnTo>
                      <a:pt x="8882" y="5134"/>
                    </a:lnTo>
                    <a:cubicBezTo>
                      <a:pt x="9448" y="5404"/>
                      <a:pt x="9989" y="5519"/>
                      <a:pt x="10535" y="5519"/>
                    </a:cubicBezTo>
                    <a:cubicBezTo>
                      <a:pt x="10966" y="5519"/>
                      <a:pt x="11401" y="5447"/>
                      <a:pt x="11852" y="5321"/>
                    </a:cubicBezTo>
                    <a:cubicBezTo>
                      <a:pt x="12747" y="5862"/>
                      <a:pt x="13347" y="6659"/>
                      <a:pt x="13966" y="8006"/>
                    </a:cubicBezTo>
                    <a:cubicBezTo>
                      <a:pt x="14242" y="6885"/>
                      <a:pt x="14517" y="5911"/>
                      <a:pt x="14045" y="4348"/>
                    </a:cubicBezTo>
                    <a:lnTo>
                      <a:pt x="14045" y="4348"/>
                    </a:lnTo>
                    <a:cubicBezTo>
                      <a:pt x="14419" y="4367"/>
                      <a:pt x="14802" y="4387"/>
                      <a:pt x="15166" y="4397"/>
                    </a:cubicBezTo>
                    <a:cubicBezTo>
                      <a:pt x="15078" y="4102"/>
                      <a:pt x="14970" y="3826"/>
                      <a:pt x="14822" y="3551"/>
                    </a:cubicBezTo>
                    <a:cubicBezTo>
                      <a:pt x="14320" y="2646"/>
                      <a:pt x="13445" y="1928"/>
                      <a:pt x="12442" y="1663"/>
                    </a:cubicBezTo>
                    <a:cubicBezTo>
                      <a:pt x="12747" y="1466"/>
                      <a:pt x="13003" y="1200"/>
                      <a:pt x="13209" y="905"/>
                    </a:cubicBezTo>
                    <a:cubicBezTo>
                      <a:pt x="11872" y="548"/>
                      <a:pt x="10414" y="285"/>
                      <a:pt x="9008" y="285"/>
                    </a:cubicBezTo>
                    <a:cubicBezTo>
                      <a:pt x="8014" y="285"/>
                      <a:pt x="7047" y="417"/>
                      <a:pt x="6167" y="738"/>
                    </a:cubicBezTo>
                    <a:cubicBezTo>
                      <a:pt x="6325" y="551"/>
                      <a:pt x="6403" y="315"/>
                      <a:pt x="6836"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36"/>
              <p:cNvSpPr/>
              <p:nvPr/>
            </p:nvSpPr>
            <p:spPr>
              <a:xfrm>
                <a:off x="1702339" y="1381052"/>
                <a:ext cx="653485" cy="204254"/>
              </a:xfrm>
              <a:custGeom>
                <a:rect b="b" l="l" r="r" t="t"/>
                <a:pathLst>
                  <a:path extrusionOk="0" h="3551" w="11361">
                    <a:moveTo>
                      <a:pt x="3374" y="1"/>
                    </a:moveTo>
                    <a:lnTo>
                      <a:pt x="3374" y="1"/>
                    </a:lnTo>
                    <a:cubicBezTo>
                      <a:pt x="1948" y="69"/>
                      <a:pt x="640" y="1023"/>
                      <a:pt x="1" y="2282"/>
                    </a:cubicBezTo>
                    <a:cubicBezTo>
                      <a:pt x="552" y="1663"/>
                      <a:pt x="1270" y="1181"/>
                      <a:pt x="2056" y="896"/>
                    </a:cubicBezTo>
                    <a:lnTo>
                      <a:pt x="2056" y="896"/>
                    </a:lnTo>
                    <a:cubicBezTo>
                      <a:pt x="1850" y="1348"/>
                      <a:pt x="1624" y="1800"/>
                      <a:pt x="1407" y="2341"/>
                    </a:cubicBezTo>
                    <a:cubicBezTo>
                      <a:pt x="2763" y="1433"/>
                      <a:pt x="4389" y="945"/>
                      <a:pt x="5990" y="945"/>
                    </a:cubicBezTo>
                    <a:cubicBezTo>
                      <a:pt x="6712" y="945"/>
                      <a:pt x="7430" y="1045"/>
                      <a:pt x="8115" y="1250"/>
                    </a:cubicBezTo>
                    <a:cubicBezTo>
                      <a:pt x="7829" y="1407"/>
                      <a:pt x="7534" y="1584"/>
                      <a:pt x="7121" y="1918"/>
                    </a:cubicBezTo>
                    <a:cubicBezTo>
                      <a:pt x="7168" y="1917"/>
                      <a:pt x="7215" y="1917"/>
                      <a:pt x="7262" y="1917"/>
                    </a:cubicBezTo>
                    <a:cubicBezTo>
                      <a:pt x="8777" y="1917"/>
                      <a:pt x="10263" y="2530"/>
                      <a:pt x="11360" y="3551"/>
                    </a:cubicBezTo>
                    <a:cubicBezTo>
                      <a:pt x="10858" y="2636"/>
                      <a:pt x="9983" y="1928"/>
                      <a:pt x="8980" y="1653"/>
                    </a:cubicBezTo>
                    <a:cubicBezTo>
                      <a:pt x="9285" y="1456"/>
                      <a:pt x="9541" y="1200"/>
                      <a:pt x="9747" y="905"/>
                    </a:cubicBezTo>
                    <a:cubicBezTo>
                      <a:pt x="8410" y="548"/>
                      <a:pt x="6952" y="285"/>
                      <a:pt x="5546" y="285"/>
                    </a:cubicBezTo>
                    <a:cubicBezTo>
                      <a:pt x="4552" y="285"/>
                      <a:pt x="3585" y="417"/>
                      <a:pt x="2705" y="738"/>
                    </a:cubicBezTo>
                    <a:cubicBezTo>
                      <a:pt x="2863" y="551"/>
                      <a:pt x="2941" y="315"/>
                      <a:pt x="337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23" name="Google Shape;623;p36"/>
            <p:cNvGrpSpPr/>
            <p:nvPr/>
          </p:nvGrpSpPr>
          <p:grpSpPr>
            <a:xfrm>
              <a:off x="-361896" y="1257163"/>
              <a:ext cx="3348307" cy="2360588"/>
              <a:chOff x="800093" y="1233400"/>
              <a:chExt cx="2257184" cy="1591336"/>
            </a:xfrm>
          </p:grpSpPr>
          <p:sp>
            <p:nvSpPr>
              <p:cNvPr id="624" name="Google Shape;624;p36"/>
              <p:cNvSpPr/>
              <p:nvPr/>
            </p:nvSpPr>
            <p:spPr>
              <a:xfrm>
                <a:off x="1874321" y="2092104"/>
                <a:ext cx="1182956" cy="732632"/>
              </a:xfrm>
              <a:custGeom>
                <a:rect b="b" l="l" r="r" t="t"/>
                <a:pathLst>
                  <a:path extrusionOk="0" h="12737" w="20566">
                    <a:moveTo>
                      <a:pt x="13396" y="1"/>
                    </a:moveTo>
                    <a:lnTo>
                      <a:pt x="1" y="7200"/>
                    </a:lnTo>
                    <a:lnTo>
                      <a:pt x="7367" y="12737"/>
                    </a:lnTo>
                    <a:lnTo>
                      <a:pt x="20565" y="4505"/>
                    </a:lnTo>
                    <a:lnTo>
                      <a:pt x="1339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36"/>
              <p:cNvSpPr/>
              <p:nvPr/>
            </p:nvSpPr>
            <p:spPr>
              <a:xfrm>
                <a:off x="2561617" y="2334374"/>
                <a:ext cx="189701" cy="124703"/>
              </a:xfrm>
              <a:custGeom>
                <a:rect b="b" l="l" r="r" t="t"/>
                <a:pathLst>
                  <a:path extrusionOk="0" h="2168" w="3298">
                    <a:moveTo>
                      <a:pt x="2648" y="0"/>
                    </a:moveTo>
                    <a:cubicBezTo>
                      <a:pt x="2613" y="0"/>
                      <a:pt x="2573" y="6"/>
                      <a:pt x="2528" y="18"/>
                    </a:cubicBezTo>
                    <a:cubicBezTo>
                      <a:pt x="2302" y="97"/>
                      <a:pt x="1988" y="215"/>
                      <a:pt x="1860" y="254"/>
                    </a:cubicBezTo>
                    <a:cubicBezTo>
                      <a:pt x="1534" y="114"/>
                      <a:pt x="1323" y="36"/>
                      <a:pt x="1193" y="36"/>
                    </a:cubicBezTo>
                    <a:cubicBezTo>
                      <a:pt x="1014" y="36"/>
                      <a:pt x="992" y="186"/>
                      <a:pt x="1043" y="529"/>
                    </a:cubicBezTo>
                    <a:lnTo>
                      <a:pt x="1043" y="647"/>
                    </a:lnTo>
                    <a:cubicBezTo>
                      <a:pt x="945" y="697"/>
                      <a:pt x="847" y="736"/>
                      <a:pt x="739" y="775"/>
                    </a:cubicBezTo>
                    <a:cubicBezTo>
                      <a:pt x="512" y="844"/>
                      <a:pt x="1" y="1041"/>
                      <a:pt x="217" y="1267"/>
                    </a:cubicBezTo>
                    <a:cubicBezTo>
                      <a:pt x="443" y="1375"/>
                      <a:pt x="758" y="1385"/>
                      <a:pt x="1004" y="1444"/>
                    </a:cubicBezTo>
                    <a:cubicBezTo>
                      <a:pt x="1004" y="1473"/>
                      <a:pt x="1024" y="1493"/>
                      <a:pt x="1004" y="1523"/>
                    </a:cubicBezTo>
                    <a:cubicBezTo>
                      <a:pt x="1041" y="1754"/>
                      <a:pt x="1217" y="2167"/>
                      <a:pt x="1565" y="2167"/>
                    </a:cubicBezTo>
                    <a:cubicBezTo>
                      <a:pt x="1587" y="2167"/>
                      <a:pt x="1610" y="2165"/>
                      <a:pt x="1633" y="2162"/>
                    </a:cubicBezTo>
                    <a:cubicBezTo>
                      <a:pt x="1820" y="2093"/>
                      <a:pt x="1889" y="1936"/>
                      <a:pt x="2007" y="1818"/>
                    </a:cubicBezTo>
                    <a:cubicBezTo>
                      <a:pt x="2076" y="1729"/>
                      <a:pt x="2135" y="1641"/>
                      <a:pt x="2204" y="1542"/>
                    </a:cubicBezTo>
                    <a:cubicBezTo>
                      <a:pt x="2310" y="1555"/>
                      <a:pt x="2435" y="1564"/>
                      <a:pt x="2561" y="1564"/>
                    </a:cubicBezTo>
                    <a:cubicBezTo>
                      <a:pt x="2925" y="1564"/>
                      <a:pt x="3298" y="1491"/>
                      <a:pt x="3246" y="1228"/>
                    </a:cubicBezTo>
                    <a:cubicBezTo>
                      <a:pt x="3138" y="1031"/>
                      <a:pt x="2853" y="942"/>
                      <a:pt x="2676" y="785"/>
                    </a:cubicBezTo>
                    <a:cubicBezTo>
                      <a:pt x="2764" y="637"/>
                      <a:pt x="2863" y="490"/>
                      <a:pt x="2873" y="313"/>
                    </a:cubicBezTo>
                    <a:cubicBezTo>
                      <a:pt x="2906" y="164"/>
                      <a:pt x="2841" y="0"/>
                      <a:pt x="2648" y="0"/>
                    </a:cubicBezTo>
                    <a:close/>
                  </a:path>
                </a:pathLst>
              </a:custGeom>
              <a:solidFill>
                <a:srgbClr val="FA7F6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36"/>
              <p:cNvSpPr/>
              <p:nvPr/>
            </p:nvSpPr>
            <p:spPr>
              <a:xfrm>
                <a:off x="2251647" y="2456430"/>
                <a:ext cx="359270" cy="94160"/>
              </a:xfrm>
              <a:custGeom>
                <a:rect b="b" l="l" r="r" t="t"/>
                <a:pathLst>
                  <a:path extrusionOk="0" h="1637" w="6246">
                    <a:moveTo>
                      <a:pt x="6246" y="1"/>
                    </a:moveTo>
                    <a:lnTo>
                      <a:pt x="6246" y="1"/>
                    </a:lnTo>
                    <a:cubicBezTo>
                      <a:pt x="6078" y="109"/>
                      <a:pt x="5901" y="237"/>
                      <a:pt x="5734" y="325"/>
                    </a:cubicBezTo>
                    <a:cubicBezTo>
                      <a:pt x="4125" y="1039"/>
                      <a:pt x="2430" y="1552"/>
                      <a:pt x="686" y="1552"/>
                    </a:cubicBezTo>
                    <a:cubicBezTo>
                      <a:pt x="458" y="1552"/>
                      <a:pt x="230" y="1543"/>
                      <a:pt x="0" y="1525"/>
                    </a:cubicBezTo>
                    <a:lnTo>
                      <a:pt x="0" y="1525"/>
                    </a:lnTo>
                    <a:cubicBezTo>
                      <a:pt x="416" y="1602"/>
                      <a:pt x="842" y="1637"/>
                      <a:pt x="1268" y="1637"/>
                    </a:cubicBezTo>
                    <a:cubicBezTo>
                      <a:pt x="1882" y="1637"/>
                      <a:pt x="2497" y="1564"/>
                      <a:pt x="3089" y="1436"/>
                    </a:cubicBezTo>
                    <a:cubicBezTo>
                      <a:pt x="4082" y="1210"/>
                      <a:pt x="5046" y="797"/>
                      <a:pt x="5921" y="276"/>
                    </a:cubicBezTo>
                    <a:cubicBezTo>
                      <a:pt x="6029" y="187"/>
                      <a:pt x="6147" y="89"/>
                      <a:pt x="6246" y="1"/>
                    </a:cubicBezTo>
                    <a:close/>
                  </a:path>
                </a:pathLst>
              </a:custGeom>
              <a:solidFill>
                <a:srgbClr val="FA7F6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36"/>
              <p:cNvSpPr/>
              <p:nvPr/>
            </p:nvSpPr>
            <p:spPr>
              <a:xfrm>
                <a:off x="2331943" y="2435493"/>
                <a:ext cx="235429" cy="90594"/>
              </a:xfrm>
              <a:custGeom>
                <a:rect b="b" l="l" r="r" t="t"/>
                <a:pathLst>
                  <a:path extrusionOk="0" h="1575" w="4093">
                    <a:moveTo>
                      <a:pt x="4092" y="1"/>
                    </a:moveTo>
                    <a:lnTo>
                      <a:pt x="4092" y="1"/>
                    </a:lnTo>
                    <a:cubicBezTo>
                      <a:pt x="3994" y="60"/>
                      <a:pt x="3905" y="109"/>
                      <a:pt x="3807" y="168"/>
                    </a:cubicBezTo>
                    <a:cubicBezTo>
                      <a:pt x="2627" y="807"/>
                      <a:pt x="1309" y="1201"/>
                      <a:pt x="1" y="1574"/>
                    </a:cubicBezTo>
                    <a:cubicBezTo>
                      <a:pt x="1388" y="1358"/>
                      <a:pt x="2784" y="955"/>
                      <a:pt x="3935" y="119"/>
                    </a:cubicBezTo>
                    <a:cubicBezTo>
                      <a:pt x="3984" y="79"/>
                      <a:pt x="4053" y="30"/>
                      <a:pt x="4092" y="1"/>
                    </a:cubicBezTo>
                    <a:close/>
                  </a:path>
                </a:pathLst>
              </a:custGeom>
              <a:solidFill>
                <a:srgbClr val="FA7F6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36"/>
              <p:cNvSpPr/>
              <p:nvPr/>
            </p:nvSpPr>
            <p:spPr>
              <a:xfrm>
                <a:off x="2412298" y="2486973"/>
                <a:ext cx="221222" cy="70232"/>
              </a:xfrm>
              <a:custGeom>
                <a:rect b="b" l="l" r="r" t="t"/>
                <a:pathLst>
                  <a:path extrusionOk="0" h="1221" w="3846">
                    <a:moveTo>
                      <a:pt x="3846" y="1"/>
                    </a:moveTo>
                    <a:lnTo>
                      <a:pt x="3846" y="1"/>
                    </a:lnTo>
                    <a:cubicBezTo>
                      <a:pt x="3767" y="50"/>
                      <a:pt x="3689" y="89"/>
                      <a:pt x="3600" y="119"/>
                    </a:cubicBezTo>
                    <a:cubicBezTo>
                      <a:pt x="2489" y="640"/>
                      <a:pt x="1279" y="1043"/>
                      <a:pt x="1" y="1220"/>
                    </a:cubicBezTo>
                    <a:cubicBezTo>
                      <a:pt x="1309" y="1191"/>
                      <a:pt x="2558" y="797"/>
                      <a:pt x="3669" y="109"/>
                    </a:cubicBezTo>
                    <a:cubicBezTo>
                      <a:pt x="3728" y="69"/>
                      <a:pt x="3797" y="40"/>
                      <a:pt x="3846" y="1"/>
                    </a:cubicBezTo>
                    <a:close/>
                  </a:path>
                </a:pathLst>
              </a:custGeom>
              <a:solidFill>
                <a:srgbClr val="FA7F6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36"/>
              <p:cNvSpPr/>
              <p:nvPr/>
            </p:nvSpPr>
            <p:spPr>
              <a:xfrm>
                <a:off x="2380605" y="2056499"/>
                <a:ext cx="340633" cy="247048"/>
              </a:xfrm>
              <a:custGeom>
                <a:rect b="b" l="l" r="r" t="t"/>
                <a:pathLst>
                  <a:path extrusionOk="0" h="4295" w="5922">
                    <a:moveTo>
                      <a:pt x="3708" y="0"/>
                    </a:moveTo>
                    <a:cubicBezTo>
                      <a:pt x="2912" y="256"/>
                      <a:pt x="2027" y="354"/>
                      <a:pt x="1496" y="699"/>
                    </a:cubicBezTo>
                    <a:cubicBezTo>
                      <a:pt x="1151" y="935"/>
                      <a:pt x="748" y="1190"/>
                      <a:pt x="237" y="1692"/>
                    </a:cubicBezTo>
                    <a:cubicBezTo>
                      <a:pt x="138" y="1790"/>
                      <a:pt x="70" y="1928"/>
                      <a:pt x="40" y="2056"/>
                    </a:cubicBezTo>
                    <a:cubicBezTo>
                      <a:pt x="1" y="2194"/>
                      <a:pt x="40" y="2361"/>
                      <a:pt x="138" y="2439"/>
                    </a:cubicBezTo>
                    <a:cubicBezTo>
                      <a:pt x="204" y="2505"/>
                      <a:pt x="294" y="2527"/>
                      <a:pt x="389" y="2527"/>
                    </a:cubicBezTo>
                    <a:cubicBezTo>
                      <a:pt x="479" y="2527"/>
                      <a:pt x="574" y="2508"/>
                      <a:pt x="660" y="2489"/>
                    </a:cubicBezTo>
                    <a:cubicBezTo>
                      <a:pt x="1083" y="2390"/>
                      <a:pt x="1201" y="2361"/>
                      <a:pt x="1614" y="2203"/>
                    </a:cubicBezTo>
                    <a:cubicBezTo>
                      <a:pt x="1614" y="2784"/>
                      <a:pt x="1722" y="3354"/>
                      <a:pt x="1928" y="3875"/>
                    </a:cubicBezTo>
                    <a:cubicBezTo>
                      <a:pt x="2009" y="4073"/>
                      <a:pt x="2155" y="4295"/>
                      <a:pt x="2352" y="4295"/>
                    </a:cubicBezTo>
                    <a:cubicBezTo>
                      <a:pt x="2371" y="4295"/>
                      <a:pt x="2390" y="4293"/>
                      <a:pt x="2410" y="4288"/>
                    </a:cubicBezTo>
                    <a:cubicBezTo>
                      <a:pt x="2568" y="4249"/>
                      <a:pt x="2656" y="4092"/>
                      <a:pt x="2715" y="3944"/>
                    </a:cubicBezTo>
                    <a:cubicBezTo>
                      <a:pt x="2853" y="3580"/>
                      <a:pt x="2912" y="3206"/>
                      <a:pt x="2912" y="2823"/>
                    </a:cubicBezTo>
                    <a:cubicBezTo>
                      <a:pt x="3118" y="3295"/>
                      <a:pt x="3286" y="3610"/>
                      <a:pt x="3581" y="3974"/>
                    </a:cubicBezTo>
                    <a:cubicBezTo>
                      <a:pt x="3659" y="4092"/>
                      <a:pt x="3797" y="4160"/>
                      <a:pt x="3925" y="4170"/>
                    </a:cubicBezTo>
                    <a:cubicBezTo>
                      <a:pt x="3935" y="4171"/>
                      <a:pt x="3945" y="4172"/>
                      <a:pt x="3955" y="4172"/>
                    </a:cubicBezTo>
                    <a:cubicBezTo>
                      <a:pt x="4121" y="4172"/>
                      <a:pt x="4272" y="4023"/>
                      <a:pt x="4318" y="3856"/>
                    </a:cubicBezTo>
                    <a:cubicBezTo>
                      <a:pt x="4426" y="3502"/>
                      <a:pt x="4240" y="3079"/>
                      <a:pt x="4181" y="2636"/>
                    </a:cubicBezTo>
                    <a:lnTo>
                      <a:pt x="4181" y="2636"/>
                    </a:lnTo>
                    <a:cubicBezTo>
                      <a:pt x="4402" y="3051"/>
                      <a:pt x="4771" y="3727"/>
                      <a:pt x="5133" y="3727"/>
                    </a:cubicBezTo>
                    <a:cubicBezTo>
                      <a:pt x="5156" y="3727"/>
                      <a:pt x="5180" y="3724"/>
                      <a:pt x="5203" y="3718"/>
                    </a:cubicBezTo>
                    <a:cubicBezTo>
                      <a:pt x="5449" y="3659"/>
                      <a:pt x="5646" y="3403"/>
                      <a:pt x="5508" y="3157"/>
                    </a:cubicBezTo>
                    <a:lnTo>
                      <a:pt x="5508" y="3157"/>
                    </a:lnTo>
                    <a:cubicBezTo>
                      <a:pt x="5513" y="3158"/>
                      <a:pt x="5518" y="3158"/>
                      <a:pt x="5522" y="3158"/>
                    </a:cubicBezTo>
                    <a:cubicBezTo>
                      <a:pt x="5732" y="3158"/>
                      <a:pt x="5902" y="2946"/>
                      <a:pt x="5911" y="2725"/>
                    </a:cubicBezTo>
                    <a:cubicBezTo>
                      <a:pt x="5921" y="2498"/>
                      <a:pt x="5823" y="2292"/>
                      <a:pt x="5725" y="2095"/>
                    </a:cubicBezTo>
                    <a:cubicBezTo>
                      <a:pt x="5498" y="1643"/>
                      <a:pt x="4525" y="246"/>
                      <a:pt x="3708" y="0"/>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36"/>
              <p:cNvSpPr/>
              <p:nvPr/>
            </p:nvSpPr>
            <p:spPr>
              <a:xfrm>
                <a:off x="2653303" y="2154339"/>
                <a:ext cx="42450" cy="78112"/>
              </a:xfrm>
              <a:custGeom>
                <a:rect b="b" l="l" r="r" t="t"/>
                <a:pathLst>
                  <a:path extrusionOk="0" fill="none" h="1358" w="738">
                    <a:moveTo>
                      <a:pt x="738" y="1358"/>
                    </a:moveTo>
                    <a:cubicBezTo>
                      <a:pt x="541" y="876"/>
                      <a:pt x="285" y="424"/>
                      <a:pt x="0" y="1"/>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36"/>
              <p:cNvSpPr/>
              <p:nvPr/>
            </p:nvSpPr>
            <p:spPr>
              <a:xfrm>
                <a:off x="2241466" y="1745378"/>
                <a:ext cx="380782" cy="351907"/>
              </a:xfrm>
              <a:custGeom>
                <a:rect b="b" l="l" r="r" t="t"/>
                <a:pathLst>
                  <a:path extrusionOk="0" h="6118" w="6620">
                    <a:moveTo>
                      <a:pt x="20" y="0"/>
                    </a:moveTo>
                    <a:lnTo>
                      <a:pt x="0" y="4475"/>
                    </a:lnTo>
                    <a:lnTo>
                      <a:pt x="3098" y="5036"/>
                    </a:lnTo>
                    <a:lnTo>
                      <a:pt x="3108" y="5045"/>
                    </a:lnTo>
                    <a:lnTo>
                      <a:pt x="4043" y="6117"/>
                    </a:lnTo>
                    <a:lnTo>
                      <a:pt x="6619" y="5813"/>
                    </a:lnTo>
                    <a:lnTo>
                      <a:pt x="6246" y="4308"/>
                    </a:lnTo>
                    <a:cubicBezTo>
                      <a:pt x="6098" y="3757"/>
                      <a:pt x="5911" y="3275"/>
                      <a:pt x="5626" y="2872"/>
                    </a:cubicBezTo>
                    <a:cubicBezTo>
                      <a:pt x="5360" y="2488"/>
                      <a:pt x="4996" y="2184"/>
                      <a:pt x="4495" y="1967"/>
                    </a:cubicBezTo>
                    <a:lnTo>
                      <a:pt x="20" y="0"/>
                    </a:ln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36"/>
              <p:cNvSpPr/>
              <p:nvPr/>
            </p:nvSpPr>
            <p:spPr>
              <a:xfrm>
                <a:off x="2240315" y="1745378"/>
                <a:ext cx="324240" cy="290246"/>
              </a:xfrm>
              <a:custGeom>
                <a:rect b="b" l="l" r="r" t="t"/>
                <a:pathLst>
                  <a:path extrusionOk="0" h="5046" w="5637">
                    <a:moveTo>
                      <a:pt x="30" y="0"/>
                    </a:moveTo>
                    <a:lnTo>
                      <a:pt x="1" y="4475"/>
                    </a:lnTo>
                    <a:lnTo>
                      <a:pt x="3099" y="5036"/>
                    </a:lnTo>
                    <a:lnTo>
                      <a:pt x="3118" y="5045"/>
                    </a:lnTo>
                    <a:cubicBezTo>
                      <a:pt x="3315" y="4446"/>
                      <a:pt x="3581" y="3885"/>
                      <a:pt x="4033" y="3452"/>
                    </a:cubicBezTo>
                    <a:cubicBezTo>
                      <a:pt x="4418" y="3086"/>
                      <a:pt x="4957" y="2865"/>
                      <a:pt x="5480" y="2865"/>
                    </a:cubicBezTo>
                    <a:cubicBezTo>
                      <a:pt x="5532" y="2865"/>
                      <a:pt x="5584" y="2868"/>
                      <a:pt x="5636" y="2872"/>
                    </a:cubicBezTo>
                    <a:cubicBezTo>
                      <a:pt x="5361" y="2488"/>
                      <a:pt x="5007" y="2184"/>
                      <a:pt x="4505" y="1967"/>
                    </a:cubicBezTo>
                    <a:lnTo>
                      <a:pt x="30" y="0"/>
                    </a:ln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36"/>
              <p:cNvSpPr/>
              <p:nvPr/>
            </p:nvSpPr>
            <p:spPr>
              <a:xfrm>
                <a:off x="2282765" y="1715928"/>
                <a:ext cx="210466" cy="329877"/>
              </a:xfrm>
              <a:custGeom>
                <a:rect b="b" l="l" r="r" t="t"/>
                <a:pathLst>
                  <a:path extrusionOk="0" h="5735" w="3659">
                    <a:moveTo>
                      <a:pt x="128" y="1"/>
                    </a:moveTo>
                    <a:lnTo>
                      <a:pt x="0" y="5734"/>
                    </a:lnTo>
                    <a:lnTo>
                      <a:pt x="0" y="5734"/>
                    </a:lnTo>
                    <a:lnTo>
                      <a:pt x="1653" y="5675"/>
                    </a:lnTo>
                    <a:cubicBezTo>
                      <a:pt x="3128" y="4702"/>
                      <a:pt x="3659" y="2046"/>
                      <a:pt x="3659" y="2046"/>
                    </a:cubicBezTo>
                    <a:lnTo>
                      <a:pt x="128" y="1"/>
                    </a:ln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36"/>
              <p:cNvSpPr/>
              <p:nvPr/>
            </p:nvSpPr>
            <p:spPr>
              <a:xfrm>
                <a:off x="923989" y="1233400"/>
                <a:ext cx="455443" cy="349089"/>
              </a:xfrm>
              <a:custGeom>
                <a:rect b="b" l="l" r="r" t="t"/>
                <a:pathLst>
                  <a:path extrusionOk="0" h="6069" w="7918">
                    <a:moveTo>
                      <a:pt x="3993" y="1"/>
                    </a:moveTo>
                    <a:lnTo>
                      <a:pt x="0" y="1653"/>
                    </a:lnTo>
                    <a:lnTo>
                      <a:pt x="3196" y="4554"/>
                    </a:lnTo>
                    <a:lnTo>
                      <a:pt x="4219" y="5489"/>
                    </a:lnTo>
                    <a:lnTo>
                      <a:pt x="4839" y="6069"/>
                    </a:lnTo>
                    <a:lnTo>
                      <a:pt x="5576" y="5243"/>
                    </a:lnTo>
                    <a:lnTo>
                      <a:pt x="7917" y="2607"/>
                    </a:lnTo>
                    <a:lnTo>
                      <a:pt x="7003" y="1987"/>
                    </a:lnTo>
                    <a:lnTo>
                      <a:pt x="3993" y="1"/>
                    </a:ln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5" name="Google Shape;635;p36"/>
              <p:cNvSpPr/>
              <p:nvPr/>
            </p:nvSpPr>
            <p:spPr>
              <a:xfrm>
                <a:off x="1107820" y="1343664"/>
                <a:ext cx="271609" cy="205461"/>
              </a:xfrm>
              <a:custGeom>
                <a:rect b="b" l="l" r="r" t="t"/>
                <a:pathLst>
                  <a:path extrusionOk="0" h="3572" w="4722">
                    <a:moveTo>
                      <a:pt x="3163" y="1"/>
                    </a:moveTo>
                    <a:cubicBezTo>
                      <a:pt x="2452" y="1"/>
                      <a:pt x="1742" y="234"/>
                      <a:pt x="1181" y="660"/>
                    </a:cubicBezTo>
                    <a:cubicBezTo>
                      <a:pt x="551" y="1142"/>
                      <a:pt x="138" y="1870"/>
                      <a:pt x="0" y="2637"/>
                    </a:cubicBezTo>
                    <a:lnTo>
                      <a:pt x="1023" y="3572"/>
                    </a:lnTo>
                    <a:cubicBezTo>
                      <a:pt x="1486" y="3522"/>
                      <a:pt x="1938" y="3444"/>
                      <a:pt x="2380" y="3326"/>
                    </a:cubicBezTo>
                    <a:lnTo>
                      <a:pt x="4721" y="690"/>
                    </a:lnTo>
                    <a:lnTo>
                      <a:pt x="3826" y="70"/>
                    </a:lnTo>
                    <a:cubicBezTo>
                      <a:pt x="3608" y="23"/>
                      <a:pt x="3385" y="1"/>
                      <a:pt x="3163"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36"/>
              <p:cNvSpPr/>
              <p:nvPr/>
            </p:nvSpPr>
            <p:spPr>
              <a:xfrm>
                <a:off x="1123121" y="1357296"/>
                <a:ext cx="513136" cy="315727"/>
              </a:xfrm>
              <a:custGeom>
                <a:rect b="b" l="l" r="r" t="t"/>
                <a:pathLst>
                  <a:path extrusionOk="0" h="5489" w="8921">
                    <a:moveTo>
                      <a:pt x="4206" y="0"/>
                    </a:moveTo>
                    <a:cubicBezTo>
                      <a:pt x="3377" y="0"/>
                      <a:pt x="805" y="261"/>
                      <a:pt x="0" y="3413"/>
                    </a:cubicBezTo>
                    <a:lnTo>
                      <a:pt x="4229" y="5488"/>
                    </a:lnTo>
                    <a:lnTo>
                      <a:pt x="8920" y="3630"/>
                    </a:lnTo>
                    <a:lnTo>
                      <a:pt x="8596" y="2626"/>
                    </a:lnTo>
                    <a:lnTo>
                      <a:pt x="4465" y="10"/>
                    </a:lnTo>
                    <a:cubicBezTo>
                      <a:pt x="4465" y="10"/>
                      <a:pt x="4369" y="0"/>
                      <a:pt x="4206" y="0"/>
                    </a:cubicBezTo>
                    <a:close/>
                  </a:path>
                </a:pathLst>
              </a:custGeom>
              <a:solidFill>
                <a:srgbClr val="3962D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36"/>
              <p:cNvSpPr/>
              <p:nvPr/>
            </p:nvSpPr>
            <p:spPr>
              <a:xfrm>
                <a:off x="800093" y="1424594"/>
                <a:ext cx="325908" cy="347421"/>
              </a:xfrm>
              <a:custGeom>
                <a:rect b="b" l="l" r="r" t="t"/>
                <a:pathLst>
                  <a:path extrusionOk="0" h="6040" w="5666">
                    <a:moveTo>
                      <a:pt x="944" y="1"/>
                    </a:moveTo>
                    <a:lnTo>
                      <a:pt x="0" y="4023"/>
                    </a:lnTo>
                    <a:lnTo>
                      <a:pt x="1544" y="4948"/>
                    </a:lnTo>
                    <a:lnTo>
                      <a:pt x="2911" y="5754"/>
                    </a:lnTo>
                    <a:lnTo>
                      <a:pt x="3403" y="6039"/>
                    </a:lnTo>
                    <a:lnTo>
                      <a:pt x="3846" y="5213"/>
                    </a:lnTo>
                    <a:lnTo>
                      <a:pt x="5665" y="1860"/>
                    </a:lnTo>
                    <a:lnTo>
                      <a:pt x="4475" y="1397"/>
                    </a:lnTo>
                    <a:lnTo>
                      <a:pt x="944" y="1"/>
                    </a:ln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p36"/>
              <p:cNvSpPr/>
              <p:nvPr/>
            </p:nvSpPr>
            <p:spPr>
              <a:xfrm>
                <a:off x="890053" y="1504948"/>
                <a:ext cx="235947" cy="250097"/>
              </a:xfrm>
              <a:custGeom>
                <a:rect b="b" l="l" r="r" t="t"/>
                <a:pathLst>
                  <a:path extrusionOk="0" h="4348" w="4102">
                    <a:moveTo>
                      <a:pt x="2842" y="0"/>
                    </a:moveTo>
                    <a:cubicBezTo>
                      <a:pt x="1790" y="50"/>
                      <a:pt x="846" y="768"/>
                      <a:pt x="393" y="1722"/>
                    </a:cubicBezTo>
                    <a:cubicBezTo>
                      <a:pt x="108" y="2272"/>
                      <a:pt x="0" y="2912"/>
                      <a:pt x="0" y="3541"/>
                    </a:cubicBezTo>
                    <a:lnTo>
                      <a:pt x="1367" y="4347"/>
                    </a:lnTo>
                    <a:cubicBezTo>
                      <a:pt x="1672" y="4200"/>
                      <a:pt x="1977" y="4033"/>
                      <a:pt x="2292" y="3816"/>
                    </a:cubicBezTo>
                    <a:lnTo>
                      <a:pt x="4101" y="463"/>
                    </a:lnTo>
                    <a:lnTo>
                      <a:pt x="2911" y="0"/>
                    </a:ln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36"/>
              <p:cNvSpPr/>
              <p:nvPr/>
            </p:nvSpPr>
            <p:spPr>
              <a:xfrm>
                <a:off x="899659" y="1471759"/>
                <a:ext cx="819718" cy="528781"/>
              </a:xfrm>
              <a:custGeom>
                <a:rect b="b" l="l" r="r" t="t"/>
                <a:pathLst>
                  <a:path extrusionOk="0" h="9193" w="14251">
                    <a:moveTo>
                      <a:pt x="10741" y="0"/>
                    </a:moveTo>
                    <a:cubicBezTo>
                      <a:pt x="9220" y="0"/>
                      <a:pt x="6344" y="1571"/>
                      <a:pt x="6344" y="1571"/>
                    </a:cubicBezTo>
                    <a:lnTo>
                      <a:pt x="4151" y="459"/>
                    </a:lnTo>
                    <a:cubicBezTo>
                      <a:pt x="0" y="459"/>
                      <a:pt x="443" y="5544"/>
                      <a:pt x="443" y="5544"/>
                    </a:cubicBezTo>
                    <a:lnTo>
                      <a:pt x="6904" y="9193"/>
                    </a:lnTo>
                    <a:lnTo>
                      <a:pt x="14251" y="1876"/>
                    </a:lnTo>
                    <a:cubicBezTo>
                      <a:pt x="14251" y="1876"/>
                      <a:pt x="12569" y="145"/>
                      <a:pt x="10907" y="7"/>
                    </a:cubicBezTo>
                    <a:cubicBezTo>
                      <a:pt x="10854" y="2"/>
                      <a:pt x="10798" y="0"/>
                      <a:pt x="10741" y="0"/>
                    </a:cubicBezTo>
                    <a:close/>
                  </a:path>
                </a:pathLst>
              </a:custGeom>
              <a:solidFill>
                <a:srgbClr val="447FF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36"/>
              <p:cNvSpPr/>
              <p:nvPr/>
            </p:nvSpPr>
            <p:spPr>
              <a:xfrm>
                <a:off x="1205143" y="1523067"/>
                <a:ext cx="1059576" cy="723717"/>
              </a:xfrm>
              <a:custGeom>
                <a:rect b="b" l="l" r="r" t="t"/>
                <a:pathLst>
                  <a:path extrusionOk="0" h="12582" w="18421">
                    <a:moveTo>
                      <a:pt x="8310" y="0"/>
                    </a:moveTo>
                    <a:cubicBezTo>
                      <a:pt x="0" y="443"/>
                      <a:pt x="443" y="7661"/>
                      <a:pt x="443" y="7661"/>
                    </a:cubicBezTo>
                    <a:cubicBezTo>
                      <a:pt x="443" y="7661"/>
                      <a:pt x="4003" y="11910"/>
                      <a:pt x="8202" y="12510"/>
                    </a:cubicBezTo>
                    <a:cubicBezTo>
                      <a:pt x="8544" y="12559"/>
                      <a:pt x="8891" y="12581"/>
                      <a:pt x="9240" y="12581"/>
                    </a:cubicBezTo>
                    <a:cubicBezTo>
                      <a:pt x="13614" y="12581"/>
                      <a:pt x="18421" y="9048"/>
                      <a:pt x="18421" y="9048"/>
                    </a:cubicBezTo>
                    <a:lnTo>
                      <a:pt x="8310" y="0"/>
                    </a:ln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1" name="Google Shape;641;p36"/>
              <p:cNvSpPr/>
              <p:nvPr/>
            </p:nvSpPr>
            <p:spPr>
              <a:xfrm>
                <a:off x="1999368" y="2304234"/>
                <a:ext cx="217253" cy="217311"/>
              </a:xfrm>
              <a:custGeom>
                <a:rect b="b" l="l" r="r" t="t"/>
                <a:pathLst>
                  <a:path extrusionOk="0" h="3778" w="3777">
                    <a:moveTo>
                      <a:pt x="767" y="1"/>
                    </a:moveTo>
                    <a:lnTo>
                      <a:pt x="0" y="768"/>
                    </a:lnTo>
                    <a:lnTo>
                      <a:pt x="3010" y="3778"/>
                    </a:lnTo>
                    <a:cubicBezTo>
                      <a:pt x="3305" y="3768"/>
                      <a:pt x="3767" y="3286"/>
                      <a:pt x="3777" y="3020"/>
                    </a:cubicBezTo>
                    <a:lnTo>
                      <a:pt x="767" y="1"/>
                    </a:lnTo>
                    <a:close/>
                  </a:path>
                </a:pathLst>
              </a:custGeom>
              <a:solidFill>
                <a:srgbClr val="EF6A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2" name="Google Shape;642;p36"/>
              <p:cNvSpPr/>
              <p:nvPr/>
            </p:nvSpPr>
            <p:spPr>
              <a:xfrm>
                <a:off x="2154899" y="2463850"/>
                <a:ext cx="91169" cy="82139"/>
              </a:xfrm>
              <a:custGeom>
                <a:rect b="b" l="l" r="r" t="t"/>
                <a:pathLst>
                  <a:path extrusionOk="0" h="1428" w="1585">
                    <a:moveTo>
                      <a:pt x="458" y="1"/>
                    </a:moveTo>
                    <a:cubicBezTo>
                      <a:pt x="339" y="1"/>
                      <a:pt x="240" y="42"/>
                      <a:pt x="178" y="108"/>
                    </a:cubicBezTo>
                    <a:cubicBezTo>
                      <a:pt x="1" y="275"/>
                      <a:pt x="30" y="717"/>
                      <a:pt x="502" y="1062"/>
                    </a:cubicBezTo>
                    <a:cubicBezTo>
                      <a:pt x="826" y="1293"/>
                      <a:pt x="1168" y="1427"/>
                      <a:pt x="1353" y="1427"/>
                    </a:cubicBezTo>
                    <a:cubicBezTo>
                      <a:pt x="1404" y="1427"/>
                      <a:pt x="1443" y="1417"/>
                      <a:pt x="1466" y="1396"/>
                    </a:cubicBezTo>
                    <a:cubicBezTo>
                      <a:pt x="1584" y="1278"/>
                      <a:pt x="1417" y="855"/>
                      <a:pt x="1132" y="442"/>
                    </a:cubicBezTo>
                    <a:cubicBezTo>
                      <a:pt x="915" y="120"/>
                      <a:pt x="659" y="1"/>
                      <a:pt x="458" y="1"/>
                    </a:cubicBezTo>
                    <a:close/>
                  </a:path>
                </a:pathLst>
              </a:custGeom>
              <a:solidFill>
                <a:srgbClr val="EF6A5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3" name="Google Shape;643;p36"/>
              <p:cNvSpPr/>
              <p:nvPr/>
            </p:nvSpPr>
            <p:spPr>
              <a:xfrm>
                <a:off x="1994248" y="2301991"/>
                <a:ext cx="53781" cy="47396"/>
              </a:xfrm>
              <a:custGeom>
                <a:rect b="b" l="l" r="r" t="t"/>
                <a:pathLst>
                  <a:path extrusionOk="0" h="824" w="935">
                    <a:moveTo>
                      <a:pt x="778" y="0"/>
                    </a:moveTo>
                    <a:cubicBezTo>
                      <a:pt x="667" y="0"/>
                      <a:pt x="484" y="107"/>
                      <a:pt x="325" y="266"/>
                    </a:cubicBezTo>
                    <a:cubicBezTo>
                      <a:pt x="119" y="483"/>
                      <a:pt x="1" y="719"/>
                      <a:pt x="89" y="797"/>
                    </a:cubicBezTo>
                    <a:cubicBezTo>
                      <a:pt x="104" y="815"/>
                      <a:pt x="128" y="823"/>
                      <a:pt x="159" y="823"/>
                    </a:cubicBezTo>
                    <a:cubicBezTo>
                      <a:pt x="266" y="823"/>
                      <a:pt x="452" y="722"/>
                      <a:pt x="620" y="561"/>
                    </a:cubicBezTo>
                    <a:cubicBezTo>
                      <a:pt x="827" y="355"/>
                      <a:pt x="935" y="119"/>
                      <a:pt x="856" y="30"/>
                    </a:cubicBezTo>
                    <a:cubicBezTo>
                      <a:pt x="838" y="10"/>
                      <a:pt x="811" y="0"/>
                      <a:pt x="778" y="0"/>
                    </a:cubicBezTo>
                    <a:close/>
                  </a:path>
                </a:pathLst>
              </a:custGeom>
              <a:solidFill>
                <a:srgbClr val="FF99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4" name="Google Shape;644;p36"/>
              <p:cNvSpPr/>
              <p:nvPr/>
            </p:nvSpPr>
            <p:spPr>
              <a:xfrm>
                <a:off x="2044578" y="2348409"/>
                <a:ext cx="159043" cy="157892"/>
              </a:xfrm>
              <a:custGeom>
                <a:rect b="b" l="l" r="r" t="t"/>
                <a:pathLst>
                  <a:path extrusionOk="0" h="2745" w="2765">
                    <a:moveTo>
                      <a:pt x="748" y="0"/>
                    </a:moveTo>
                    <a:cubicBezTo>
                      <a:pt x="748" y="344"/>
                      <a:pt x="247" y="777"/>
                      <a:pt x="1" y="777"/>
                    </a:cubicBezTo>
                    <a:lnTo>
                      <a:pt x="1968" y="2744"/>
                    </a:lnTo>
                    <a:cubicBezTo>
                      <a:pt x="2361" y="2724"/>
                      <a:pt x="2745" y="2321"/>
                      <a:pt x="2764" y="2016"/>
                    </a:cubicBezTo>
                    <a:lnTo>
                      <a:pt x="748" y="0"/>
                    </a:lnTo>
                    <a:close/>
                  </a:path>
                </a:pathLst>
              </a:custGeom>
              <a:solidFill>
                <a:srgbClr val="E6E7E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36"/>
              <p:cNvSpPr/>
              <p:nvPr/>
            </p:nvSpPr>
            <p:spPr>
              <a:xfrm>
                <a:off x="2058727" y="2362501"/>
                <a:ext cx="123841" cy="120159"/>
              </a:xfrm>
              <a:custGeom>
                <a:rect b="b" l="l" r="r" t="t"/>
                <a:pathLst>
                  <a:path extrusionOk="0" h="2089" w="2153">
                    <a:moveTo>
                      <a:pt x="748" y="1"/>
                    </a:moveTo>
                    <a:cubicBezTo>
                      <a:pt x="670" y="434"/>
                      <a:pt x="276" y="758"/>
                      <a:pt x="1" y="778"/>
                    </a:cubicBezTo>
                    <a:lnTo>
                      <a:pt x="1319" y="2086"/>
                    </a:lnTo>
                    <a:cubicBezTo>
                      <a:pt x="1331" y="2087"/>
                      <a:pt x="1344" y="2088"/>
                      <a:pt x="1357" y="2088"/>
                    </a:cubicBezTo>
                    <a:cubicBezTo>
                      <a:pt x="1690" y="2088"/>
                      <a:pt x="2153" y="1613"/>
                      <a:pt x="2105" y="1348"/>
                    </a:cubicBezTo>
                    <a:lnTo>
                      <a:pt x="748" y="1"/>
                    </a:lnTo>
                    <a:close/>
                  </a:path>
                </a:pathLst>
              </a:custGeom>
              <a:solidFill>
                <a:srgbClr val="FF957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36"/>
              <p:cNvSpPr/>
              <p:nvPr/>
            </p:nvSpPr>
            <p:spPr>
              <a:xfrm>
                <a:off x="1543988" y="2303487"/>
                <a:ext cx="312851" cy="153636"/>
              </a:xfrm>
              <a:custGeom>
                <a:rect b="b" l="l" r="r" t="t"/>
                <a:pathLst>
                  <a:path extrusionOk="0" h="2671" w="5439">
                    <a:moveTo>
                      <a:pt x="3640" y="0"/>
                    </a:moveTo>
                    <a:cubicBezTo>
                      <a:pt x="2972" y="0"/>
                      <a:pt x="2385" y="163"/>
                      <a:pt x="1869" y="437"/>
                    </a:cubicBezTo>
                    <a:cubicBezTo>
                      <a:pt x="1062" y="870"/>
                      <a:pt x="393" y="1568"/>
                      <a:pt x="0" y="2404"/>
                    </a:cubicBezTo>
                    <a:cubicBezTo>
                      <a:pt x="560" y="2583"/>
                      <a:pt x="1148" y="2671"/>
                      <a:pt x="1738" y="2671"/>
                    </a:cubicBezTo>
                    <a:cubicBezTo>
                      <a:pt x="3056" y="2671"/>
                      <a:pt x="4386" y="2235"/>
                      <a:pt x="5439" y="1420"/>
                    </a:cubicBezTo>
                    <a:cubicBezTo>
                      <a:pt x="5213" y="997"/>
                      <a:pt x="5006" y="584"/>
                      <a:pt x="4799" y="152"/>
                    </a:cubicBezTo>
                    <a:cubicBezTo>
                      <a:pt x="4388" y="48"/>
                      <a:pt x="4002" y="0"/>
                      <a:pt x="3640" y="0"/>
                    </a:cubicBezTo>
                    <a:close/>
                  </a:path>
                </a:pathLst>
              </a:custGeom>
              <a:solidFill>
                <a:srgbClr val="85451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7" name="Google Shape;647;p36"/>
              <p:cNvSpPr/>
              <p:nvPr/>
            </p:nvSpPr>
            <p:spPr>
              <a:xfrm>
                <a:off x="1940525" y="2397703"/>
                <a:ext cx="270286" cy="228700"/>
              </a:xfrm>
              <a:custGeom>
                <a:rect b="b" l="l" r="r" t="t"/>
                <a:pathLst>
                  <a:path extrusionOk="0" h="3976" w="4699">
                    <a:moveTo>
                      <a:pt x="2429" y="0"/>
                    </a:moveTo>
                    <a:cubicBezTo>
                      <a:pt x="2310" y="0"/>
                      <a:pt x="2195" y="6"/>
                      <a:pt x="2085" y="18"/>
                    </a:cubicBezTo>
                    <a:cubicBezTo>
                      <a:pt x="1377" y="87"/>
                      <a:pt x="640" y="638"/>
                      <a:pt x="79" y="1022"/>
                    </a:cubicBezTo>
                    <a:cubicBezTo>
                      <a:pt x="40" y="2153"/>
                      <a:pt x="20" y="2575"/>
                      <a:pt x="0" y="3490"/>
                    </a:cubicBezTo>
                    <a:cubicBezTo>
                      <a:pt x="231" y="3801"/>
                      <a:pt x="644" y="3947"/>
                      <a:pt x="1063" y="3947"/>
                    </a:cubicBezTo>
                    <a:cubicBezTo>
                      <a:pt x="1359" y="3947"/>
                      <a:pt x="1658" y="3874"/>
                      <a:pt x="1898" y="3736"/>
                    </a:cubicBezTo>
                    <a:cubicBezTo>
                      <a:pt x="2138" y="3785"/>
                      <a:pt x="2563" y="3975"/>
                      <a:pt x="2919" y="3975"/>
                    </a:cubicBezTo>
                    <a:cubicBezTo>
                      <a:pt x="3060" y="3975"/>
                      <a:pt x="3191" y="3945"/>
                      <a:pt x="3295" y="3864"/>
                    </a:cubicBezTo>
                    <a:cubicBezTo>
                      <a:pt x="3442" y="3756"/>
                      <a:pt x="3531" y="3510"/>
                      <a:pt x="3423" y="3284"/>
                    </a:cubicBezTo>
                    <a:lnTo>
                      <a:pt x="3423" y="3284"/>
                    </a:lnTo>
                    <a:cubicBezTo>
                      <a:pt x="3441" y="3286"/>
                      <a:pt x="3459" y="3287"/>
                      <a:pt x="3478" y="3287"/>
                    </a:cubicBezTo>
                    <a:cubicBezTo>
                      <a:pt x="3696" y="3287"/>
                      <a:pt x="3909" y="3129"/>
                      <a:pt x="3964" y="2929"/>
                    </a:cubicBezTo>
                    <a:cubicBezTo>
                      <a:pt x="4023" y="2703"/>
                      <a:pt x="3885" y="2448"/>
                      <a:pt x="3669" y="2359"/>
                    </a:cubicBezTo>
                    <a:cubicBezTo>
                      <a:pt x="3915" y="2251"/>
                      <a:pt x="4003" y="1936"/>
                      <a:pt x="3915" y="1690"/>
                    </a:cubicBezTo>
                    <a:cubicBezTo>
                      <a:pt x="3826" y="1444"/>
                      <a:pt x="3580" y="1267"/>
                      <a:pt x="3334" y="1179"/>
                    </a:cubicBezTo>
                    <a:cubicBezTo>
                      <a:pt x="3088" y="1100"/>
                      <a:pt x="2823" y="1081"/>
                      <a:pt x="2548" y="1071"/>
                    </a:cubicBezTo>
                    <a:cubicBezTo>
                      <a:pt x="3000" y="1061"/>
                      <a:pt x="3462" y="1031"/>
                      <a:pt x="3915" y="1022"/>
                    </a:cubicBezTo>
                    <a:cubicBezTo>
                      <a:pt x="4033" y="1012"/>
                      <a:pt x="4170" y="1002"/>
                      <a:pt x="4259" y="913"/>
                    </a:cubicBezTo>
                    <a:cubicBezTo>
                      <a:pt x="4699" y="429"/>
                      <a:pt x="3445" y="0"/>
                      <a:pt x="2429" y="0"/>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36"/>
              <p:cNvSpPr/>
              <p:nvPr/>
            </p:nvSpPr>
            <p:spPr>
              <a:xfrm>
                <a:off x="2063847" y="2513547"/>
                <a:ext cx="84324" cy="19327"/>
              </a:xfrm>
              <a:custGeom>
                <a:rect b="b" l="l" r="r" t="t"/>
                <a:pathLst>
                  <a:path extrusionOk="0" fill="none" h="336" w="1466">
                    <a:moveTo>
                      <a:pt x="1466" y="335"/>
                    </a:moveTo>
                    <a:cubicBezTo>
                      <a:pt x="1082" y="89"/>
                      <a:pt x="453" y="1"/>
                      <a:pt x="0" y="99"/>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36"/>
              <p:cNvSpPr/>
              <p:nvPr/>
            </p:nvSpPr>
            <p:spPr>
              <a:xfrm>
                <a:off x="2046878" y="2563933"/>
                <a:ext cx="86050" cy="19844"/>
              </a:xfrm>
              <a:custGeom>
                <a:rect b="b" l="l" r="r" t="t"/>
                <a:pathLst>
                  <a:path extrusionOk="0" fill="none" h="345" w="1496">
                    <a:moveTo>
                      <a:pt x="1495" y="344"/>
                    </a:moveTo>
                    <a:cubicBezTo>
                      <a:pt x="1043" y="99"/>
                      <a:pt x="512" y="0"/>
                      <a:pt x="0" y="89"/>
                    </a:cubicBezTo>
                  </a:path>
                </a:pathLst>
              </a:custGeom>
              <a:noFill/>
              <a:ln cap="flat" cmpd="sng" w="3200">
                <a:solidFill>
                  <a:srgbClr val="C96974"/>
                </a:solidFill>
                <a:prstDash val="solid"/>
                <a:miter lim="9834"/>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36"/>
              <p:cNvSpPr/>
              <p:nvPr/>
            </p:nvSpPr>
            <p:spPr>
              <a:xfrm>
                <a:off x="1522476" y="2171308"/>
                <a:ext cx="441869" cy="432838"/>
              </a:xfrm>
              <a:custGeom>
                <a:rect b="b" l="l" r="r" t="t"/>
                <a:pathLst>
                  <a:path extrusionOk="0" h="7525" w="7682">
                    <a:moveTo>
                      <a:pt x="0" y="1"/>
                    </a:moveTo>
                    <a:lnTo>
                      <a:pt x="797" y="3000"/>
                    </a:lnTo>
                    <a:lnTo>
                      <a:pt x="1161" y="4407"/>
                    </a:lnTo>
                    <a:cubicBezTo>
                      <a:pt x="1249" y="4722"/>
                      <a:pt x="1387" y="5036"/>
                      <a:pt x="1554" y="5312"/>
                    </a:cubicBezTo>
                    <a:cubicBezTo>
                      <a:pt x="2007" y="6049"/>
                      <a:pt x="2734" y="6580"/>
                      <a:pt x="3600" y="6767"/>
                    </a:cubicBezTo>
                    <a:lnTo>
                      <a:pt x="7367" y="7515"/>
                    </a:lnTo>
                    <a:lnTo>
                      <a:pt x="7396" y="7524"/>
                    </a:lnTo>
                    <a:lnTo>
                      <a:pt x="7681" y="5046"/>
                    </a:lnTo>
                    <a:lnTo>
                      <a:pt x="7416" y="4899"/>
                    </a:lnTo>
                    <a:lnTo>
                      <a:pt x="4898" y="3748"/>
                    </a:lnTo>
                    <a:lnTo>
                      <a:pt x="4888" y="3600"/>
                    </a:lnTo>
                    <a:lnTo>
                      <a:pt x="4741" y="1584"/>
                    </a:lnTo>
                    <a:lnTo>
                      <a:pt x="4672" y="827"/>
                    </a:lnTo>
                    <a:lnTo>
                      <a:pt x="0" y="1"/>
                    </a:ln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36"/>
              <p:cNvSpPr/>
              <p:nvPr/>
            </p:nvSpPr>
            <p:spPr>
              <a:xfrm>
                <a:off x="1567169" y="2257241"/>
                <a:ext cx="235947" cy="221337"/>
              </a:xfrm>
              <a:custGeom>
                <a:rect b="b" l="l" r="r" t="t"/>
                <a:pathLst>
                  <a:path extrusionOk="0" h="3848" w="4102">
                    <a:moveTo>
                      <a:pt x="3096" y="0"/>
                    </a:moveTo>
                    <a:cubicBezTo>
                      <a:pt x="2565" y="0"/>
                      <a:pt x="2026" y="158"/>
                      <a:pt x="1515" y="307"/>
                    </a:cubicBezTo>
                    <a:cubicBezTo>
                      <a:pt x="876" y="503"/>
                      <a:pt x="335" y="956"/>
                      <a:pt x="0" y="1536"/>
                    </a:cubicBezTo>
                    <a:lnTo>
                      <a:pt x="374" y="2932"/>
                    </a:lnTo>
                    <a:cubicBezTo>
                      <a:pt x="463" y="3257"/>
                      <a:pt x="590" y="3562"/>
                      <a:pt x="767" y="3847"/>
                    </a:cubicBezTo>
                    <a:cubicBezTo>
                      <a:pt x="935" y="3267"/>
                      <a:pt x="1308" y="2755"/>
                      <a:pt x="1810" y="2421"/>
                    </a:cubicBezTo>
                    <a:cubicBezTo>
                      <a:pt x="2236" y="2139"/>
                      <a:pt x="2742" y="1997"/>
                      <a:pt x="3249" y="1997"/>
                    </a:cubicBezTo>
                    <a:cubicBezTo>
                      <a:pt x="3537" y="1997"/>
                      <a:pt x="3827" y="2043"/>
                      <a:pt x="4101" y="2136"/>
                    </a:cubicBezTo>
                    <a:lnTo>
                      <a:pt x="3954" y="120"/>
                    </a:lnTo>
                    <a:cubicBezTo>
                      <a:pt x="3708" y="31"/>
                      <a:pt x="3443" y="2"/>
                      <a:pt x="3187" y="2"/>
                    </a:cubicBezTo>
                    <a:cubicBezTo>
                      <a:pt x="3156" y="1"/>
                      <a:pt x="3126" y="0"/>
                      <a:pt x="3096"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36"/>
              <p:cNvSpPr/>
              <p:nvPr/>
            </p:nvSpPr>
            <p:spPr>
              <a:xfrm>
                <a:off x="1479452" y="2148703"/>
                <a:ext cx="377389" cy="293064"/>
              </a:xfrm>
              <a:custGeom>
                <a:rect b="b" l="l" r="r" t="t"/>
                <a:pathLst>
                  <a:path extrusionOk="0" h="5095" w="6561">
                    <a:moveTo>
                      <a:pt x="1" y="0"/>
                    </a:moveTo>
                    <a:lnTo>
                      <a:pt x="1083" y="5095"/>
                    </a:lnTo>
                    <a:cubicBezTo>
                      <a:pt x="2497" y="3960"/>
                      <a:pt x="3749" y="3648"/>
                      <a:pt x="4698" y="3648"/>
                    </a:cubicBezTo>
                    <a:cubicBezTo>
                      <a:pt x="5855" y="3648"/>
                      <a:pt x="6561" y="4111"/>
                      <a:pt x="6561" y="4111"/>
                    </a:cubicBezTo>
                    <a:lnTo>
                      <a:pt x="6167" y="10"/>
                    </a:lnTo>
                    <a:lnTo>
                      <a:pt x="1" y="0"/>
                    </a:ln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36"/>
              <p:cNvSpPr/>
              <p:nvPr/>
            </p:nvSpPr>
            <p:spPr>
              <a:xfrm>
                <a:off x="1460816" y="1864673"/>
                <a:ext cx="245553" cy="199249"/>
              </a:xfrm>
              <a:custGeom>
                <a:rect b="b" l="l" r="r" t="t"/>
                <a:pathLst>
                  <a:path extrusionOk="0" h="3464" w="4269">
                    <a:moveTo>
                      <a:pt x="1947" y="1"/>
                    </a:moveTo>
                    <a:cubicBezTo>
                      <a:pt x="1283" y="1"/>
                      <a:pt x="675" y="330"/>
                      <a:pt x="404" y="906"/>
                    </a:cubicBezTo>
                    <a:cubicBezTo>
                      <a:pt x="0" y="1752"/>
                      <a:pt x="453" y="2794"/>
                      <a:pt x="1417" y="3257"/>
                    </a:cubicBezTo>
                    <a:cubicBezTo>
                      <a:pt x="1712" y="3397"/>
                      <a:pt x="2021" y="3463"/>
                      <a:pt x="2320" y="3463"/>
                    </a:cubicBezTo>
                    <a:cubicBezTo>
                      <a:pt x="2985" y="3463"/>
                      <a:pt x="3594" y="3132"/>
                      <a:pt x="3865" y="2549"/>
                    </a:cubicBezTo>
                    <a:cubicBezTo>
                      <a:pt x="4269" y="1713"/>
                      <a:pt x="3816" y="660"/>
                      <a:pt x="2852" y="208"/>
                    </a:cubicBezTo>
                    <a:cubicBezTo>
                      <a:pt x="2556" y="68"/>
                      <a:pt x="2246" y="1"/>
                      <a:pt x="1947" y="1"/>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4" name="Google Shape;654;p36"/>
              <p:cNvSpPr/>
              <p:nvPr/>
            </p:nvSpPr>
            <p:spPr>
              <a:xfrm>
                <a:off x="1483996" y="1922077"/>
                <a:ext cx="165830" cy="121942"/>
              </a:xfrm>
              <a:custGeom>
                <a:rect b="b" l="l" r="r" t="t"/>
                <a:pathLst>
                  <a:path extrusionOk="0" h="2120" w="2883">
                    <a:moveTo>
                      <a:pt x="1140" y="1"/>
                    </a:moveTo>
                    <a:cubicBezTo>
                      <a:pt x="730" y="1"/>
                      <a:pt x="381" y="174"/>
                      <a:pt x="237" y="488"/>
                    </a:cubicBezTo>
                    <a:cubicBezTo>
                      <a:pt x="1" y="980"/>
                      <a:pt x="355" y="1649"/>
                      <a:pt x="1023" y="1954"/>
                    </a:cubicBezTo>
                    <a:cubicBezTo>
                      <a:pt x="1262" y="2066"/>
                      <a:pt x="1508" y="2119"/>
                      <a:pt x="1737" y="2119"/>
                    </a:cubicBezTo>
                    <a:cubicBezTo>
                      <a:pt x="2149" y="2119"/>
                      <a:pt x="2504" y="1946"/>
                      <a:pt x="2656" y="1629"/>
                    </a:cubicBezTo>
                    <a:cubicBezTo>
                      <a:pt x="2882" y="1138"/>
                      <a:pt x="2528" y="488"/>
                      <a:pt x="1869" y="174"/>
                    </a:cubicBezTo>
                    <a:cubicBezTo>
                      <a:pt x="1624" y="56"/>
                      <a:pt x="1372" y="1"/>
                      <a:pt x="1140"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36"/>
              <p:cNvSpPr/>
              <p:nvPr/>
            </p:nvSpPr>
            <p:spPr>
              <a:xfrm>
                <a:off x="2194530" y="1724096"/>
                <a:ext cx="240434" cy="203966"/>
              </a:xfrm>
              <a:custGeom>
                <a:rect b="b" l="l" r="r" t="t"/>
                <a:pathLst>
                  <a:path extrusionOk="0" h="3546" w="4180">
                    <a:moveTo>
                      <a:pt x="2325" y="1"/>
                    </a:moveTo>
                    <a:cubicBezTo>
                      <a:pt x="1901" y="1"/>
                      <a:pt x="1457" y="144"/>
                      <a:pt x="1072" y="439"/>
                    </a:cubicBezTo>
                    <a:cubicBezTo>
                      <a:pt x="226" y="1088"/>
                      <a:pt x="0" y="2209"/>
                      <a:pt x="571" y="2947"/>
                    </a:cubicBezTo>
                    <a:cubicBezTo>
                      <a:pt x="875" y="3342"/>
                      <a:pt x="1347" y="3546"/>
                      <a:pt x="1851" y="3546"/>
                    </a:cubicBezTo>
                    <a:cubicBezTo>
                      <a:pt x="2275" y="3546"/>
                      <a:pt x="2721" y="3401"/>
                      <a:pt x="3108" y="3104"/>
                    </a:cubicBezTo>
                    <a:cubicBezTo>
                      <a:pt x="3964" y="2455"/>
                      <a:pt x="4180" y="1334"/>
                      <a:pt x="3619" y="596"/>
                    </a:cubicBezTo>
                    <a:cubicBezTo>
                      <a:pt x="3309" y="205"/>
                      <a:pt x="2831" y="1"/>
                      <a:pt x="2325" y="1"/>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36"/>
              <p:cNvSpPr/>
              <p:nvPr/>
            </p:nvSpPr>
            <p:spPr>
              <a:xfrm>
                <a:off x="2244859" y="1785066"/>
                <a:ext cx="159560" cy="130225"/>
              </a:xfrm>
              <a:custGeom>
                <a:rect b="b" l="l" r="r" t="t"/>
                <a:pathLst>
                  <a:path extrusionOk="0" h="2264" w="2774">
                    <a:moveTo>
                      <a:pt x="1744" y="1"/>
                    </a:moveTo>
                    <a:cubicBezTo>
                      <a:pt x="1436" y="1"/>
                      <a:pt x="1092" y="119"/>
                      <a:pt x="787" y="353"/>
                    </a:cubicBezTo>
                    <a:cubicBezTo>
                      <a:pt x="207" y="795"/>
                      <a:pt x="0" y="1503"/>
                      <a:pt x="315" y="1946"/>
                    </a:cubicBezTo>
                    <a:cubicBezTo>
                      <a:pt x="479" y="2157"/>
                      <a:pt x="738" y="2263"/>
                      <a:pt x="1030" y="2263"/>
                    </a:cubicBezTo>
                    <a:cubicBezTo>
                      <a:pt x="1335" y="2263"/>
                      <a:pt x="1676" y="2148"/>
                      <a:pt x="1977" y="1916"/>
                    </a:cubicBezTo>
                    <a:cubicBezTo>
                      <a:pt x="2567" y="1454"/>
                      <a:pt x="2774" y="746"/>
                      <a:pt x="2449" y="313"/>
                    </a:cubicBezTo>
                    <a:cubicBezTo>
                      <a:pt x="2288" y="104"/>
                      <a:pt x="2032" y="1"/>
                      <a:pt x="1744"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36"/>
              <p:cNvSpPr/>
              <p:nvPr/>
            </p:nvSpPr>
            <p:spPr>
              <a:xfrm>
                <a:off x="1599954" y="1542278"/>
                <a:ext cx="758689" cy="678046"/>
              </a:xfrm>
              <a:custGeom>
                <a:rect b="b" l="l" r="r" t="t"/>
                <a:pathLst>
                  <a:path extrusionOk="0" h="11788" w="13190">
                    <a:moveTo>
                      <a:pt x="6006" y="0"/>
                    </a:moveTo>
                    <a:cubicBezTo>
                      <a:pt x="5498" y="0"/>
                      <a:pt x="4973" y="78"/>
                      <a:pt x="4436" y="246"/>
                    </a:cubicBezTo>
                    <a:cubicBezTo>
                      <a:pt x="1201" y="1269"/>
                      <a:pt x="1" y="5272"/>
                      <a:pt x="492" y="8596"/>
                    </a:cubicBezTo>
                    <a:cubicBezTo>
                      <a:pt x="744" y="10281"/>
                      <a:pt x="3139" y="11787"/>
                      <a:pt x="6216" y="11787"/>
                    </a:cubicBezTo>
                    <a:cubicBezTo>
                      <a:pt x="6749" y="11787"/>
                      <a:pt x="7302" y="11742"/>
                      <a:pt x="7869" y="11645"/>
                    </a:cubicBezTo>
                    <a:cubicBezTo>
                      <a:pt x="11134" y="11075"/>
                      <a:pt x="13189" y="8773"/>
                      <a:pt x="12432" y="5823"/>
                    </a:cubicBezTo>
                    <a:cubicBezTo>
                      <a:pt x="11695" y="3017"/>
                      <a:pt x="9175" y="0"/>
                      <a:pt x="6006" y="0"/>
                    </a:cubicBezTo>
                    <a:close/>
                  </a:path>
                </a:pathLst>
              </a:custGeom>
              <a:solidFill>
                <a:srgbClr val="FDBAB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36"/>
              <p:cNvSpPr/>
              <p:nvPr/>
            </p:nvSpPr>
            <p:spPr>
              <a:xfrm>
                <a:off x="1608467" y="1609575"/>
                <a:ext cx="681727" cy="371752"/>
              </a:xfrm>
              <a:custGeom>
                <a:rect b="b" l="l" r="r" t="t"/>
                <a:pathLst>
                  <a:path extrusionOk="0" h="6463" w="11852">
                    <a:moveTo>
                      <a:pt x="10120" y="1"/>
                    </a:moveTo>
                    <a:cubicBezTo>
                      <a:pt x="6786" y="21"/>
                      <a:pt x="3452" y="542"/>
                      <a:pt x="207" y="1574"/>
                    </a:cubicBezTo>
                    <a:cubicBezTo>
                      <a:pt x="0" y="3217"/>
                      <a:pt x="0" y="4879"/>
                      <a:pt x="384" y="6462"/>
                    </a:cubicBezTo>
                    <a:cubicBezTo>
                      <a:pt x="728" y="5705"/>
                      <a:pt x="1072" y="4938"/>
                      <a:pt x="1436" y="4161"/>
                    </a:cubicBezTo>
                    <a:cubicBezTo>
                      <a:pt x="2007" y="4063"/>
                      <a:pt x="2498" y="3610"/>
                      <a:pt x="2695" y="3197"/>
                    </a:cubicBezTo>
                    <a:cubicBezTo>
                      <a:pt x="3374" y="3616"/>
                      <a:pt x="4171" y="3827"/>
                      <a:pt x="4968" y="3827"/>
                    </a:cubicBezTo>
                    <a:cubicBezTo>
                      <a:pt x="5708" y="3827"/>
                      <a:pt x="6447" y="3645"/>
                      <a:pt x="7091" y="3276"/>
                    </a:cubicBezTo>
                    <a:cubicBezTo>
                      <a:pt x="6678" y="3079"/>
                      <a:pt x="6255" y="2902"/>
                      <a:pt x="5803" y="2705"/>
                    </a:cubicBezTo>
                    <a:lnTo>
                      <a:pt x="5803" y="2705"/>
                    </a:lnTo>
                    <a:cubicBezTo>
                      <a:pt x="6164" y="2809"/>
                      <a:pt x="6538" y="2859"/>
                      <a:pt x="6913" y="2859"/>
                    </a:cubicBezTo>
                    <a:cubicBezTo>
                      <a:pt x="7714" y="2859"/>
                      <a:pt x="8516" y="2629"/>
                      <a:pt x="9186" y="2194"/>
                    </a:cubicBezTo>
                    <a:cubicBezTo>
                      <a:pt x="8970" y="2096"/>
                      <a:pt x="8763" y="1997"/>
                      <a:pt x="8655" y="1850"/>
                    </a:cubicBezTo>
                    <a:cubicBezTo>
                      <a:pt x="9107" y="1791"/>
                      <a:pt x="9560" y="1722"/>
                      <a:pt x="10081" y="1673"/>
                    </a:cubicBezTo>
                    <a:cubicBezTo>
                      <a:pt x="10671" y="2145"/>
                      <a:pt x="11261" y="2637"/>
                      <a:pt x="11851" y="3118"/>
                    </a:cubicBezTo>
                    <a:cubicBezTo>
                      <a:pt x="11664" y="1919"/>
                      <a:pt x="11025" y="797"/>
                      <a:pt x="10120"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36"/>
              <p:cNvSpPr/>
              <p:nvPr/>
            </p:nvSpPr>
            <p:spPr>
              <a:xfrm>
                <a:off x="1761756" y="2106426"/>
                <a:ext cx="19269" cy="16221"/>
              </a:xfrm>
              <a:custGeom>
                <a:rect b="b" l="l" r="r" t="t"/>
                <a:pathLst>
                  <a:path extrusionOk="0" h="282" w="335">
                    <a:moveTo>
                      <a:pt x="164" y="0"/>
                    </a:moveTo>
                    <a:cubicBezTo>
                      <a:pt x="118" y="0"/>
                      <a:pt x="74" y="24"/>
                      <a:pt x="50" y="67"/>
                    </a:cubicBezTo>
                    <a:cubicBezTo>
                      <a:pt x="1" y="126"/>
                      <a:pt x="30" y="214"/>
                      <a:pt x="99" y="254"/>
                    </a:cubicBezTo>
                    <a:cubicBezTo>
                      <a:pt x="130" y="273"/>
                      <a:pt x="160" y="281"/>
                      <a:pt x="188" y="281"/>
                    </a:cubicBezTo>
                    <a:cubicBezTo>
                      <a:pt x="233" y="281"/>
                      <a:pt x="272" y="260"/>
                      <a:pt x="296" y="224"/>
                    </a:cubicBezTo>
                    <a:cubicBezTo>
                      <a:pt x="335" y="155"/>
                      <a:pt x="325" y="76"/>
                      <a:pt x="246" y="27"/>
                    </a:cubicBezTo>
                    <a:cubicBezTo>
                      <a:pt x="220" y="9"/>
                      <a:pt x="192" y="0"/>
                      <a:pt x="164"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36"/>
              <p:cNvSpPr/>
              <p:nvPr/>
            </p:nvSpPr>
            <p:spPr>
              <a:xfrm>
                <a:off x="1828536" y="2120518"/>
                <a:ext cx="18694" cy="16278"/>
              </a:xfrm>
              <a:custGeom>
                <a:rect b="b" l="l" r="r" t="t"/>
                <a:pathLst>
                  <a:path extrusionOk="0" h="283" w="325">
                    <a:moveTo>
                      <a:pt x="156" y="1"/>
                    </a:moveTo>
                    <a:cubicBezTo>
                      <a:pt x="109" y="1"/>
                      <a:pt x="68" y="25"/>
                      <a:pt x="49" y="68"/>
                    </a:cubicBezTo>
                    <a:cubicBezTo>
                      <a:pt x="0" y="127"/>
                      <a:pt x="20" y="215"/>
                      <a:pt x="98" y="254"/>
                    </a:cubicBezTo>
                    <a:cubicBezTo>
                      <a:pt x="125" y="274"/>
                      <a:pt x="155" y="282"/>
                      <a:pt x="184" y="282"/>
                    </a:cubicBezTo>
                    <a:cubicBezTo>
                      <a:pt x="229" y="282"/>
                      <a:pt x="271" y="261"/>
                      <a:pt x="295" y="225"/>
                    </a:cubicBezTo>
                    <a:cubicBezTo>
                      <a:pt x="325" y="156"/>
                      <a:pt x="305" y="68"/>
                      <a:pt x="246" y="28"/>
                    </a:cubicBezTo>
                    <a:cubicBezTo>
                      <a:pt x="216" y="10"/>
                      <a:pt x="185" y="1"/>
                      <a:pt x="156"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36"/>
              <p:cNvSpPr/>
              <p:nvPr/>
            </p:nvSpPr>
            <p:spPr>
              <a:xfrm>
                <a:off x="1794542" y="2138234"/>
                <a:ext cx="18752" cy="16451"/>
              </a:xfrm>
              <a:custGeom>
                <a:rect b="b" l="l" r="r" t="t"/>
                <a:pathLst>
                  <a:path extrusionOk="0" h="286" w="326">
                    <a:moveTo>
                      <a:pt x="163" y="0"/>
                    </a:moveTo>
                    <a:cubicBezTo>
                      <a:pt x="113" y="0"/>
                      <a:pt x="69" y="26"/>
                      <a:pt x="50" y="64"/>
                    </a:cubicBezTo>
                    <a:cubicBezTo>
                      <a:pt x="1" y="123"/>
                      <a:pt x="21" y="212"/>
                      <a:pt x="99" y="261"/>
                    </a:cubicBezTo>
                    <a:cubicBezTo>
                      <a:pt x="123" y="278"/>
                      <a:pt x="150" y="286"/>
                      <a:pt x="176" y="286"/>
                    </a:cubicBezTo>
                    <a:cubicBezTo>
                      <a:pt x="224" y="286"/>
                      <a:pt x="270" y="260"/>
                      <a:pt x="296" y="222"/>
                    </a:cubicBezTo>
                    <a:cubicBezTo>
                      <a:pt x="325" y="163"/>
                      <a:pt x="306" y="64"/>
                      <a:pt x="247" y="25"/>
                    </a:cubicBezTo>
                    <a:cubicBezTo>
                      <a:pt x="219" y="8"/>
                      <a:pt x="190" y="0"/>
                      <a:pt x="163"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36"/>
              <p:cNvSpPr/>
              <p:nvPr/>
            </p:nvSpPr>
            <p:spPr>
              <a:xfrm>
                <a:off x="2231285" y="1999555"/>
                <a:ext cx="18694" cy="16048"/>
              </a:xfrm>
              <a:custGeom>
                <a:rect b="b" l="l" r="r" t="t"/>
                <a:pathLst>
                  <a:path extrusionOk="0" h="279" w="325">
                    <a:moveTo>
                      <a:pt x="164" y="1"/>
                    </a:moveTo>
                    <a:cubicBezTo>
                      <a:pt x="143" y="1"/>
                      <a:pt x="121" y="6"/>
                      <a:pt x="99" y="17"/>
                    </a:cubicBezTo>
                    <a:cubicBezTo>
                      <a:pt x="30" y="56"/>
                      <a:pt x="0" y="135"/>
                      <a:pt x="30" y="204"/>
                    </a:cubicBezTo>
                    <a:cubicBezTo>
                      <a:pt x="44" y="246"/>
                      <a:pt x="94" y="278"/>
                      <a:pt x="147" y="278"/>
                    </a:cubicBezTo>
                    <a:cubicBezTo>
                      <a:pt x="167" y="278"/>
                      <a:pt x="188" y="274"/>
                      <a:pt x="207" y="263"/>
                    </a:cubicBezTo>
                    <a:cubicBezTo>
                      <a:pt x="286" y="223"/>
                      <a:pt x="325" y="145"/>
                      <a:pt x="286" y="76"/>
                    </a:cubicBezTo>
                    <a:cubicBezTo>
                      <a:pt x="264" y="33"/>
                      <a:pt x="218" y="1"/>
                      <a:pt x="164"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3" name="Google Shape;663;p36"/>
              <p:cNvSpPr/>
              <p:nvPr/>
            </p:nvSpPr>
            <p:spPr>
              <a:xfrm>
                <a:off x="2279371" y="1952045"/>
                <a:ext cx="19269" cy="16048"/>
              </a:xfrm>
              <a:custGeom>
                <a:rect b="b" l="l" r="r" t="t"/>
                <a:pathLst>
                  <a:path extrusionOk="0" h="279" w="335">
                    <a:moveTo>
                      <a:pt x="175" y="1"/>
                    </a:moveTo>
                    <a:cubicBezTo>
                      <a:pt x="153" y="1"/>
                      <a:pt x="130" y="6"/>
                      <a:pt x="109" y="17"/>
                    </a:cubicBezTo>
                    <a:cubicBezTo>
                      <a:pt x="40" y="46"/>
                      <a:pt x="0" y="125"/>
                      <a:pt x="40" y="203"/>
                    </a:cubicBezTo>
                    <a:cubicBezTo>
                      <a:pt x="54" y="246"/>
                      <a:pt x="104" y="278"/>
                      <a:pt x="160" y="278"/>
                    </a:cubicBezTo>
                    <a:cubicBezTo>
                      <a:pt x="182" y="278"/>
                      <a:pt x="205" y="273"/>
                      <a:pt x="227" y="262"/>
                    </a:cubicBezTo>
                    <a:cubicBezTo>
                      <a:pt x="295" y="223"/>
                      <a:pt x="335" y="154"/>
                      <a:pt x="295" y="76"/>
                    </a:cubicBezTo>
                    <a:cubicBezTo>
                      <a:pt x="281" y="33"/>
                      <a:pt x="231" y="1"/>
                      <a:pt x="175"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4" name="Google Shape;664;p36"/>
              <p:cNvSpPr/>
              <p:nvPr/>
            </p:nvSpPr>
            <p:spPr>
              <a:xfrm>
                <a:off x="2270283" y="2001856"/>
                <a:ext cx="17601" cy="15760"/>
              </a:xfrm>
              <a:custGeom>
                <a:rect b="b" l="l" r="r" t="t"/>
                <a:pathLst>
                  <a:path extrusionOk="0" h="274" w="306">
                    <a:moveTo>
                      <a:pt x="160" y="0"/>
                    </a:moveTo>
                    <a:cubicBezTo>
                      <a:pt x="139" y="0"/>
                      <a:pt x="119" y="5"/>
                      <a:pt x="99" y="16"/>
                    </a:cubicBezTo>
                    <a:cubicBezTo>
                      <a:pt x="21" y="46"/>
                      <a:pt x="1" y="134"/>
                      <a:pt x="21" y="193"/>
                    </a:cubicBezTo>
                    <a:cubicBezTo>
                      <a:pt x="42" y="244"/>
                      <a:pt x="96" y="273"/>
                      <a:pt x="151" y="273"/>
                    </a:cubicBezTo>
                    <a:cubicBezTo>
                      <a:pt x="170" y="273"/>
                      <a:pt x="190" y="270"/>
                      <a:pt x="208" y="262"/>
                    </a:cubicBezTo>
                    <a:cubicBezTo>
                      <a:pt x="286" y="223"/>
                      <a:pt x="306" y="134"/>
                      <a:pt x="286" y="75"/>
                    </a:cubicBezTo>
                    <a:cubicBezTo>
                      <a:pt x="265" y="33"/>
                      <a:pt x="213" y="0"/>
                      <a:pt x="160" y="0"/>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36"/>
              <p:cNvSpPr/>
              <p:nvPr/>
            </p:nvSpPr>
            <p:spPr>
              <a:xfrm>
                <a:off x="2083633" y="1838214"/>
                <a:ext cx="203161" cy="166578"/>
              </a:xfrm>
              <a:custGeom>
                <a:rect b="b" l="l" r="r" t="t"/>
                <a:pathLst>
                  <a:path extrusionOk="0" h="2896" w="3532">
                    <a:moveTo>
                      <a:pt x="1822" y="0"/>
                    </a:moveTo>
                    <a:cubicBezTo>
                      <a:pt x="1715" y="0"/>
                      <a:pt x="1606" y="9"/>
                      <a:pt x="1495" y="29"/>
                    </a:cubicBezTo>
                    <a:cubicBezTo>
                      <a:pt x="600" y="186"/>
                      <a:pt x="0" y="963"/>
                      <a:pt x="148" y="1760"/>
                    </a:cubicBezTo>
                    <a:cubicBezTo>
                      <a:pt x="271" y="2434"/>
                      <a:pt x="781" y="2896"/>
                      <a:pt x="1549" y="2896"/>
                    </a:cubicBezTo>
                    <a:cubicBezTo>
                      <a:pt x="1698" y="2896"/>
                      <a:pt x="1858" y="2878"/>
                      <a:pt x="2026" y="2841"/>
                    </a:cubicBezTo>
                    <a:cubicBezTo>
                      <a:pt x="2951" y="2645"/>
                      <a:pt x="3531" y="1986"/>
                      <a:pt x="3384" y="1189"/>
                    </a:cubicBezTo>
                    <a:cubicBezTo>
                      <a:pt x="3254" y="481"/>
                      <a:pt x="2594" y="0"/>
                      <a:pt x="182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36"/>
              <p:cNvSpPr/>
              <p:nvPr/>
            </p:nvSpPr>
            <p:spPr>
              <a:xfrm>
                <a:off x="2083633" y="1825502"/>
                <a:ext cx="194648" cy="123553"/>
              </a:xfrm>
              <a:custGeom>
                <a:rect b="b" l="l" r="r" t="t"/>
                <a:pathLst>
                  <a:path extrusionOk="0" h="2148" w="3384">
                    <a:moveTo>
                      <a:pt x="1750" y="0"/>
                    </a:moveTo>
                    <a:cubicBezTo>
                      <a:pt x="1349" y="0"/>
                      <a:pt x="949" y="143"/>
                      <a:pt x="640" y="427"/>
                    </a:cubicBezTo>
                    <a:cubicBezTo>
                      <a:pt x="148" y="889"/>
                      <a:pt x="0" y="1567"/>
                      <a:pt x="187" y="2148"/>
                    </a:cubicBezTo>
                    <a:cubicBezTo>
                      <a:pt x="109" y="1607"/>
                      <a:pt x="305" y="1027"/>
                      <a:pt x="777" y="643"/>
                    </a:cubicBezTo>
                    <a:cubicBezTo>
                      <a:pt x="1072" y="397"/>
                      <a:pt x="1442" y="273"/>
                      <a:pt x="1813" y="273"/>
                    </a:cubicBezTo>
                    <a:cubicBezTo>
                      <a:pt x="2124" y="273"/>
                      <a:pt x="2436" y="360"/>
                      <a:pt x="2705" y="535"/>
                    </a:cubicBezTo>
                    <a:cubicBezTo>
                      <a:pt x="3049" y="751"/>
                      <a:pt x="3266" y="1076"/>
                      <a:pt x="3384" y="1420"/>
                    </a:cubicBezTo>
                    <a:cubicBezTo>
                      <a:pt x="3334" y="1017"/>
                      <a:pt x="3118" y="643"/>
                      <a:pt x="2774" y="358"/>
                    </a:cubicBezTo>
                    <a:cubicBezTo>
                      <a:pt x="2479" y="119"/>
                      <a:pt x="2114" y="0"/>
                      <a:pt x="1750"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7" name="Google Shape;667;p36"/>
              <p:cNvSpPr/>
              <p:nvPr/>
            </p:nvSpPr>
            <p:spPr>
              <a:xfrm>
                <a:off x="2111933" y="1879455"/>
                <a:ext cx="97324" cy="97324"/>
              </a:xfrm>
              <a:custGeom>
                <a:rect b="b" l="l" r="r" t="t"/>
                <a:pathLst>
                  <a:path extrusionOk="0" h="1692" w="1692">
                    <a:moveTo>
                      <a:pt x="846" y="0"/>
                    </a:moveTo>
                    <a:cubicBezTo>
                      <a:pt x="374" y="0"/>
                      <a:pt x="0" y="384"/>
                      <a:pt x="0" y="846"/>
                    </a:cubicBezTo>
                    <a:cubicBezTo>
                      <a:pt x="0" y="1318"/>
                      <a:pt x="374" y="1692"/>
                      <a:pt x="846" y="1692"/>
                    </a:cubicBezTo>
                    <a:cubicBezTo>
                      <a:pt x="1318" y="1692"/>
                      <a:pt x="1692" y="1318"/>
                      <a:pt x="1692" y="846"/>
                    </a:cubicBezTo>
                    <a:cubicBezTo>
                      <a:pt x="1692" y="384"/>
                      <a:pt x="1318" y="0"/>
                      <a:pt x="846"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8" name="Google Shape;668;p36"/>
              <p:cNvSpPr/>
              <p:nvPr/>
            </p:nvSpPr>
            <p:spPr>
              <a:xfrm>
                <a:off x="2171868" y="1881699"/>
                <a:ext cx="22720" cy="22663"/>
              </a:xfrm>
              <a:custGeom>
                <a:rect b="b" l="l" r="r" t="t"/>
                <a:pathLst>
                  <a:path extrusionOk="0" h="394" w="395">
                    <a:moveTo>
                      <a:pt x="197" y="0"/>
                    </a:moveTo>
                    <a:cubicBezTo>
                      <a:pt x="89" y="0"/>
                      <a:pt x="1" y="89"/>
                      <a:pt x="1" y="197"/>
                    </a:cubicBezTo>
                    <a:cubicBezTo>
                      <a:pt x="1" y="305"/>
                      <a:pt x="89" y="394"/>
                      <a:pt x="197" y="394"/>
                    </a:cubicBezTo>
                    <a:cubicBezTo>
                      <a:pt x="306" y="394"/>
                      <a:pt x="394" y="305"/>
                      <a:pt x="394" y="197"/>
                    </a:cubicBezTo>
                    <a:cubicBezTo>
                      <a:pt x="394" y="89"/>
                      <a:pt x="306" y="0"/>
                      <a:pt x="19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36"/>
              <p:cNvSpPr/>
              <p:nvPr/>
            </p:nvSpPr>
            <p:spPr>
              <a:xfrm>
                <a:off x="1732881" y="1939505"/>
                <a:ext cx="210523" cy="168879"/>
              </a:xfrm>
              <a:custGeom>
                <a:rect b="b" l="l" r="r" t="t"/>
                <a:pathLst>
                  <a:path extrusionOk="0" h="2936" w="3660">
                    <a:moveTo>
                      <a:pt x="1958" y="1"/>
                    </a:moveTo>
                    <a:cubicBezTo>
                      <a:pt x="1734" y="1"/>
                      <a:pt x="1503" y="44"/>
                      <a:pt x="1279" y="136"/>
                    </a:cubicBezTo>
                    <a:cubicBezTo>
                      <a:pt x="443" y="480"/>
                      <a:pt x="1" y="1366"/>
                      <a:pt x="306" y="2113"/>
                    </a:cubicBezTo>
                    <a:cubicBezTo>
                      <a:pt x="522" y="2651"/>
                      <a:pt x="1007" y="2936"/>
                      <a:pt x="1587" y="2936"/>
                    </a:cubicBezTo>
                    <a:cubicBezTo>
                      <a:pt x="1823" y="2936"/>
                      <a:pt x="2075" y="2888"/>
                      <a:pt x="2332" y="2792"/>
                    </a:cubicBezTo>
                    <a:cubicBezTo>
                      <a:pt x="3335" y="2438"/>
                      <a:pt x="3659" y="1621"/>
                      <a:pt x="3355" y="874"/>
                    </a:cubicBezTo>
                    <a:cubicBezTo>
                      <a:pt x="3131" y="326"/>
                      <a:pt x="2570" y="1"/>
                      <a:pt x="195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36"/>
              <p:cNvSpPr/>
              <p:nvPr/>
            </p:nvSpPr>
            <p:spPr>
              <a:xfrm>
                <a:off x="1739669" y="1928232"/>
                <a:ext cx="189586" cy="133389"/>
              </a:xfrm>
              <a:custGeom>
                <a:rect b="b" l="l" r="r" t="t"/>
                <a:pathLst>
                  <a:path extrusionOk="0" h="2319" w="3296">
                    <a:moveTo>
                      <a:pt x="1693" y="0"/>
                    </a:moveTo>
                    <a:cubicBezTo>
                      <a:pt x="1008" y="0"/>
                      <a:pt x="362" y="438"/>
                      <a:pt x="139" y="1109"/>
                    </a:cubicBezTo>
                    <a:cubicBezTo>
                      <a:pt x="1" y="1522"/>
                      <a:pt x="40" y="1955"/>
                      <a:pt x="198" y="2319"/>
                    </a:cubicBezTo>
                    <a:cubicBezTo>
                      <a:pt x="99" y="1975"/>
                      <a:pt x="129" y="1581"/>
                      <a:pt x="296" y="1217"/>
                    </a:cubicBezTo>
                    <a:cubicBezTo>
                      <a:pt x="563" y="630"/>
                      <a:pt x="1167" y="261"/>
                      <a:pt x="1797" y="261"/>
                    </a:cubicBezTo>
                    <a:cubicBezTo>
                      <a:pt x="1864" y="261"/>
                      <a:pt x="1931" y="265"/>
                      <a:pt x="1997" y="273"/>
                    </a:cubicBezTo>
                    <a:cubicBezTo>
                      <a:pt x="2597" y="362"/>
                      <a:pt x="3079" y="735"/>
                      <a:pt x="3296" y="1227"/>
                    </a:cubicBezTo>
                    <a:cubicBezTo>
                      <a:pt x="3138" y="637"/>
                      <a:pt x="2647" y="145"/>
                      <a:pt x="1988" y="27"/>
                    </a:cubicBezTo>
                    <a:cubicBezTo>
                      <a:pt x="1889" y="9"/>
                      <a:pt x="1791" y="0"/>
                      <a:pt x="1693"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36"/>
              <p:cNvSpPr/>
              <p:nvPr/>
            </p:nvSpPr>
            <p:spPr>
              <a:xfrm>
                <a:off x="1814904" y="2002776"/>
                <a:ext cx="45901" cy="23238"/>
              </a:xfrm>
              <a:custGeom>
                <a:rect b="b" l="l" r="r" t="t"/>
                <a:pathLst>
                  <a:path extrusionOk="0" h="404" w="798">
                    <a:moveTo>
                      <a:pt x="404" y="0"/>
                    </a:moveTo>
                    <a:cubicBezTo>
                      <a:pt x="188" y="0"/>
                      <a:pt x="1" y="167"/>
                      <a:pt x="1" y="393"/>
                    </a:cubicBezTo>
                    <a:lnTo>
                      <a:pt x="798" y="403"/>
                    </a:lnTo>
                    <a:cubicBezTo>
                      <a:pt x="798" y="177"/>
                      <a:pt x="630" y="0"/>
                      <a:pt x="404" y="0"/>
                    </a:cubicBezTo>
                    <a:close/>
                  </a:path>
                </a:pathLst>
              </a:custGeom>
              <a:solidFill>
                <a:srgbClr val="06152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36"/>
              <p:cNvSpPr/>
              <p:nvPr/>
            </p:nvSpPr>
            <p:spPr>
              <a:xfrm>
                <a:off x="1788330" y="1976145"/>
                <a:ext cx="97957" cy="97957"/>
              </a:xfrm>
              <a:custGeom>
                <a:rect b="b" l="l" r="r" t="t"/>
                <a:pathLst>
                  <a:path extrusionOk="0" h="1703" w="1703">
                    <a:moveTo>
                      <a:pt x="856" y="1"/>
                    </a:moveTo>
                    <a:cubicBezTo>
                      <a:pt x="384" y="1"/>
                      <a:pt x="1" y="384"/>
                      <a:pt x="1" y="856"/>
                    </a:cubicBezTo>
                    <a:cubicBezTo>
                      <a:pt x="1" y="1319"/>
                      <a:pt x="384" y="1702"/>
                      <a:pt x="856" y="1702"/>
                    </a:cubicBezTo>
                    <a:cubicBezTo>
                      <a:pt x="1319" y="1702"/>
                      <a:pt x="1702" y="1319"/>
                      <a:pt x="1702" y="856"/>
                    </a:cubicBezTo>
                    <a:cubicBezTo>
                      <a:pt x="1702" y="384"/>
                      <a:pt x="1319" y="1"/>
                      <a:pt x="856"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36"/>
              <p:cNvSpPr/>
              <p:nvPr/>
            </p:nvSpPr>
            <p:spPr>
              <a:xfrm>
                <a:off x="1856202" y="1984658"/>
                <a:ext cx="23296" cy="22663"/>
              </a:xfrm>
              <a:custGeom>
                <a:rect b="b" l="l" r="r" t="t"/>
                <a:pathLst>
                  <a:path extrusionOk="0" h="394" w="405">
                    <a:moveTo>
                      <a:pt x="207" y="0"/>
                    </a:moveTo>
                    <a:cubicBezTo>
                      <a:pt x="89" y="0"/>
                      <a:pt x="1" y="89"/>
                      <a:pt x="1" y="197"/>
                    </a:cubicBezTo>
                    <a:cubicBezTo>
                      <a:pt x="1" y="305"/>
                      <a:pt x="89" y="394"/>
                      <a:pt x="207" y="394"/>
                    </a:cubicBezTo>
                    <a:cubicBezTo>
                      <a:pt x="316" y="394"/>
                      <a:pt x="404" y="305"/>
                      <a:pt x="404" y="197"/>
                    </a:cubicBezTo>
                    <a:cubicBezTo>
                      <a:pt x="404" y="89"/>
                      <a:pt x="316" y="0"/>
                      <a:pt x="20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p36"/>
              <p:cNvSpPr/>
              <p:nvPr/>
            </p:nvSpPr>
            <p:spPr>
              <a:xfrm>
                <a:off x="1940525" y="2079680"/>
                <a:ext cx="162954" cy="99452"/>
              </a:xfrm>
              <a:custGeom>
                <a:rect b="b" l="l" r="r" t="t"/>
                <a:pathLst>
                  <a:path extrusionOk="0" h="1729" w="2833">
                    <a:moveTo>
                      <a:pt x="2597" y="1"/>
                    </a:moveTo>
                    <a:cubicBezTo>
                      <a:pt x="2557" y="1"/>
                      <a:pt x="2528" y="10"/>
                      <a:pt x="2488" y="20"/>
                    </a:cubicBezTo>
                    <a:cubicBezTo>
                      <a:pt x="1966" y="149"/>
                      <a:pt x="1428" y="215"/>
                      <a:pt x="889" y="215"/>
                    </a:cubicBezTo>
                    <a:cubicBezTo>
                      <a:pt x="688" y="215"/>
                      <a:pt x="486" y="206"/>
                      <a:pt x="286" y="187"/>
                    </a:cubicBezTo>
                    <a:cubicBezTo>
                      <a:pt x="236" y="207"/>
                      <a:pt x="197" y="237"/>
                      <a:pt x="167" y="256"/>
                    </a:cubicBezTo>
                    <a:cubicBezTo>
                      <a:pt x="0" y="728"/>
                      <a:pt x="217" y="1269"/>
                      <a:pt x="659" y="1535"/>
                    </a:cubicBezTo>
                    <a:cubicBezTo>
                      <a:pt x="864" y="1665"/>
                      <a:pt x="1115" y="1729"/>
                      <a:pt x="1368" y="1729"/>
                    </a:cubicBezTo>
                    <a:cubicBezTo>
                      <a:pt x="1688" y="1729"/>
                      <a:pt x="2011" y="1628"/>
                      <a:pt x="2252" y="1436"/>
                    </a:cubicBezTo>
                    <a:cubicBezTo>
                      <a:pt x="2695" y="1092"/>
                      <a:pt x="2833" y="473"/>
                      <a:pt x="2597" y="1"/>
                    </a:cubicBezTo>
                    <a:close/>
                  </a:path>
                </a:pathLst>
              </a:custGeom>
              <a:solidFill>
                <a:srgbClr val="4D223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5" name="Google Shape;675;p36"/>
              <p:cNvSpPr/>
              <p:nvPr/>
            </p:nvSpPr>
            <p:spPr>
              <a:xfrm>
                <a:off x="1948981" y="2080830"/>
                <a:ext cx="134712" cy="35202"/>
              </a:xfrm>
              <a:custGeom>
                <a:rect b="b" l="l" r="r" t="t"/>
                <a:pathLst>
                  <a:path extrusionOk="0" h="612" w="2342">
                    <a:moveTo>
                      <a:pt x="2341" y="0"/>
                    </a:moveTo>
                    <a:cubicBezTo>
                      <a:pt x="1834" y="127"/>
                      <a:pt x="1314" y="190"/>
                      <a:pt x="788" y="190"/>
                    </a:cubicBezTo>
                    <a:cubicBezTo>
                      <a:pt x="540" y="190"/>
                      <a:pt x="290" y="176"/>
                      <a:pt x="40" y="148"/>
                    </a:cubicBezTo>
                    <a:cubicBezTo>
                      <a:pt x="30" y="197"/>
                      <a:pt x="30" y="187"/>
                      <a:pt x="1" y="236"/>
                    </a:cubicBezTo>
                    <a:cubicBezTo>
                      <a:pt x="188" y="413"/>
                      <a:pt x="424" y="521"/>
                      <a:pt x="660" y="571"/>
                    </a:cubicBezTo>
                    <a:cubicBezTo>
                      <a:pt x="796" y="599"/>
                      <a:pt x="937" y="611"/>
                      <a:pt x="1076" y="611"/>
                    </a:cubicBezTo>
                    <a:cubicBezTo>
                      <a:pt x="1229" y="611"/>
                      <a:pt x="1381" y="596"/>
                      <a:pt x="1525" y="571"/>
                    </a:cubicBezTo>
                    <a:cubicBezTo>
                      <a:pt x="1751" y="531"/>
                      <a:pt x="1958" y="482"/>
                      <a:pt x="2135" y="344"/>
                    </a:cubicBezTo>
                    <a:cubicBezTo>
                      <a:pt x="2233" y="266"/>
                      <a:pt x="2302" y="138"/>
                      <a:pt x="234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36"/>
              <p:cNvSpPr/>
              <p:nvPr/>
            </p:nvSpPr>
            <p:spPr>
              <a:xfrm>
                <a:off x="1706883" y="1807326"/>
                <a:ext cx="176011" cy="114005"/>
              </a:xfrm>
              <a:custGeom>
                <a:rect b="b" l="l" r="r" t="t"/>
                <a:pathLst>
                  <a:path extrusionOk="0" h="1982" w="3060">
                    <a:moveTo>
                      <a:pt x="1440" y="0"/>
                    </a:moveTo>
                    <a:cubicBezTo>
                      <a:pt x="1302" y="0"/>
                      <a:pt x="1171" y="23"/>
                      <a:pt x="1053" y="74"/>
                    </a:cubicBezTo>
                    <a:cubicBezTo>
                      <a:pt x="443" y="339"/>
                      <a:pt x="1" y="1116"/>
                      <a:pt x="50" y="1982"/>
                    </a:cubicBezTo>
                    <a:cubicBezTo>
                      <a:pt x="426" y="1156"/>
                      <a:pt x="1348" y="778"/>
                      <a:pt x="2200" y="778"/>
                    </a:cubicBezTo>
                    <a:cubicBezTo>
                      <a:pt x="2504" y="778"/>
                      <a:pt x="2800" y="826"/>
                      <a:pt x="3059" y="920"/>
                    </a:cubicBezTo>
                    <a:cubicBezTo>
                      <a:pt x="2733" y="418"/>
                      <a:pt x="2026" y="0"/>
                      <a:pt x="1440" y="0"/>
                    </a:cubicBezTo>
                    <a:close/>
                  </a:path>
                </a:pathLst>
              </a:custGeom>
              <a:solidFill>
                <a:srgbClr val="863A0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36"/>
              <p:cNvSpPr/>
              <p:nvPr/>
            </p:nvSpPr>
            <p:spPr>
              <a:xfrm>
                <a:off x="2089845" y="1704540"/>
                <a:ext cx="143742" cy="103133"/>
              </a:xfrm>
              <a:custGeom>
                <a:rect b="b" l="l" r="r" t="t"/>
                <a:pathLst>
                  <a:path extrusionOk="0" h="1793" w="2499">
                    <a:moveTo>
                      <a:pt x="1319" y="0"/>
                    </a:moveTo>
                    <a:cubicBezTo>
                      <a:pt x="1226" y="0"/>
                      <a:pt x="1133" y="14"/>
                      <a:pt x="1043" y="41"/>
                    </a:cubicBezTo>
                    <a:cubicBezTo>
                      <a:pt x="492" y="218"/>
                      <a:pt x="60" y="887"/>
                      <a:pt x="1" y="1792"/>
                    </a:cubicBezTo>
                    <a:cubicBezTo>
                      <a:pt x="335" y="1041"/>
                      <a:pt x="1011" y="636"/>
                      <a:pt x="1669" y="636"/>
                    </a:cubicBezTo>
                    <a:cubicBezTo>
                      <a:pt x="1959" y="636"/>
                      <a:pt x="2246" y="715"/>
                      <a:pt x="2499" y="877"/>
                    </a:cubicBezTo>
                    <a:cubicBezTo>
                      <a:pt x="2261" y="336"/>
                      <a:pt x="1784" y="0"/>
                      <a:pt x="1319" y="0"/>
                    </a:cubicBezTo>
                    <a:close/>
                  </a:path>
                </a:pathLst>
              </a:custGeom>
              <a:solidFill>
                <a:srgbClr val="863A0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36"/>
              <p:cNvSpPr/>
              <p:nvPr/>
            </p:nvSpPr>
            <p:spPr>
              <a:xfrm>
                <a:off x="2047454" y="2010081"/>
                <a:ext cx="28875" cy="53264"/>
              </a:xfrm>
              <a:custGeom>
                <a:rect b="b" l="l" r="r" t="t"/>
                <a:pathLst>
                  <a:path extrusionOk="0" h="926" w="502">
                    <a:moveTo>
                      <a:pt x="0" y="1"/>
                    </a:moveTo>
                    <a:lnTo>
                      <a:pt x="0" y="1"/>
                    </a:lnTo>
                    <a:cubicBezTo>
                      <a:pt x="59" y="316"/>
                      <a:pt x="138" y="620"/>
                      <a:pt x="197" y="925"/>
                    </a:cubicBezTo>
                    <a:cubicBezTo>
                      <a:pt x="502" y="689"/>
                      <a:pt x="384" y="129"/>
                      <a:pt x="0" y="1"/>
                    </a:cubicBezTo>
                    <a:close/>
                  </a:path>
                </a:pathLst>
              </a:custGeom>
              <a:solidFill>
                <a:srgbClr val="C969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9" name="Google Shape;679;p36"/>
              <p:cNvSpPr/>
              <p:nvPr/>
            </p:nvSpPr>
            <p:spPr>
              <a:xfrm>
                <a:off x="1503207" y="1381052"/>
                <a:ext cx="872406" cy="637609"/>
              </a:xfrm>
              <a:custGeom>
                <a:rect b="b" l="l" r="r" t="t"/>
                <a:pathLst>
                  <a:path extrusionOk="0" h="11085" w="15167">
                    <a:moveTo>
                      <a:pt x="6836" y="1"/>
                    </a:moveTo>
                    <a:lnTo>
                      <a:pt x="6836" y="1"/>
                    </a:lnTo>
                    <a:cubicBezTo>
                      <a:pt x="5410" y="69"/>
                      <a:pt x="4102" y="1023"/>
                      <a:pt x="3463" y="2282"/>
                    </a:cubicBezTo>
                    <a:cubicBezTo>
                      <a:pt x="3276" y="2656"/>
                      <a:pt x="3148" y="3049"/>
                      <a:pt x="3099" y="3453"/>
                    </a:cubicBezTo>
                    <a:cubicBezTo>
                      <a:pt x="1250" y="3738"/>
                      <a:pt x="1" y="5400"/>
                      <a:pt x="129" y="7052"/>
                    </a:cubicBezTo>
                    <a:cubicBezTo>
                      <a:pt x="375" y="6728"/>
                      <a:pt x="640" y="6383"/>
                      <a:pt x="886" y="6039"/>
                    </a:cubicBezTo>
                    <a:lnTo>
                      <a:pt x="886" y="6039"/>
                    </a:lnTo>
                    <a:cubicBezTo>
                      <a:pt x="591" y="7583"/>
                      <a:pt x="1142" y="9904"/>
                      <a:pt x="2184" y="11084"/>
                    </a:cubicBezTo>
                    <a:cubicBezTo>
                      <a:pt x="2312" y="10288"/>
                      <a:pt x="2735" y="8744"/>
                      <a:pt x="2902" y="7977"/>
                    </a:cubicBezTo>
                    <a:cubicBezTo>
                      <a:pt x="3738" y="7672"/>
                      <a:pt x="4014" y="6983"/>
                      <a:pt x="4092" y="6059"/>
                    </a:cubicBezTo>
                    <a:cubicBezTo>
                      <a:pt x="4803" y="6912"/>
                      <a:pt x="5869" y="7405"/>
                      <a:pt x="6988" y="7405"/>
                    </a:cubicBezTo>
                    <a:cubicBezTo>
                      <a:pt x="7417" y="7405"/>
                      <a:pt x="7854" y="7333"/>
                      <a:pt x="8282" y="7180"/>
                    </a:cubicBezTo>
                    <a:cubicBezTo>
                      <a:pt x="7456" y="7082"/>
                      <a:pt x="6718" y="6482"/>
                      <a:pt x="6453" y="5567"/>
                    </a:cubicBezTo>
                    <a:lnTo>
                      <a:pt x="6453" y="5567"/>
                    </a:lnTo>
                    <a:cubicBezTo>
                      <a:pt x="7215" y="6158"/>
                      <a:pt x="8185" y="6475"/>
                      <a:pt x="9125" y="6475"/>
                    </a:cubicBezTo>
                    <a:cubicBezTo>
                      <a:pt x="9531" y="6475"/>
                      <a:pt x="9932" y="6416"/>
                      <a:pt x="10308" y="6295"/>
                    </a:cubicBezTo>
                    <a:cubicBezTo>
                      <a:pt x="9855" y="5960"/>
                      <a:pt x="9413" y="5626"/>
                      <a:pt x="8882" y="5134"/>
                    </a:cubicBezTo>
                    <a:lnTo>
                      <a:pt x="8882" y="5134"/>
                    </a:lnTo>
                    <a:cubicBezTo>
                      <a:pt x="9448" y="5404"/>
                      <a:pt x="9989" y="5519"/>
                      <a:pt x="10535" y="5519"/>
                    </a:cubicBezTo>
                    <a:cubicBezTo>
                      <a:pt x="10966" y="5519"/>
                      <a:pt x="11401" y="5447"/>
                      <a:pt x="11852" y="5321"/>
                    </a:cubicBezTo>
                    <a:cubicBezTo>
                      <a:pt x="12747" y="5862"/>
                      <a:pt x="13347" y="6659"/>
                      <a:pt x="13966" y="8006"/>
                    </a:cubicBezTo>
                    <a:cubicBezTo>
                      <a:pt x="14242" y="6885"/>
                      <a:pt x="14517" y="5911"/>
                      <a:pt x="14045" y="4348"/>
                    </a:cubicBezTo>
                    <a:lnTo>
                      <a:pt x="14045" y="4348"/>
                    </a:lnTo>
                    <a:cubicBezTo>
                      <a:pt x="14419" y="4367"/>
                      <a:pt x="14802" y="4387"/>
                      <a:pt x="15166" y="4397"/>
                    </a:cubicBezTo>
                    <a:cubicBezTo>
                      <a:pt x="15078" y="4102"/>
                      <a:pt x="14970" y="3826"/>
                      <a:pt x="14822" y="3551"/>
                    </a:cubicBezTo>
                    <a:cubicBezTo>
                      <a:pt x="14320" y="2646"/>
                      <a:pt x="13445" y="1928"/>
                      <a:pt x="12442" y="1663"/>
                    </a:cubicBezTo>
                    <a:cubicBezTo>
                      <a:pt x="12747" y="1466"/>
                      <a:pt x="13003" y="1200"/>
                      <a:pt x="13209" y="905"/>
                    </a:cubicBezTo>
                    <a:cubicBezTo>
                      <a:pt x="11872" y="548"/>
                      <a:pt x="10414" y="285"/>
                      <a:pt x="9008" y="285"/>
                    </a:cubicBezTo>
                    <a:cubicBezTo>
                      <a:pt x="8014" y="285"/>
                      <a:pt x="7047" y="417"/>
                      <a:pt x="6167" y="738"/>
                    </a:cubicBezTo>
                    <a:cubicBezTo>
                      <a:pt x="6325" y="551"/>
                      <a:pt x="6403" y="315"/>
                      <a:pt x="6836" y="1"/>
                    </a:cubicBezTo>
                    <a:close/>
                  </a:path>
                </a:pathLst>
              </a:custGeom>
              <a:solidFill>
                <a:srgbClr val="863A0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36"/>
              <p:cNvSpPr/>
              <p:nvPr/>
            </p:nvSpPr>
            <p:spPr>
              <a:xfrm>
                <a:off x="1702339" y="1381052"/>
                <a:ext cx="653485" cy="204254"/>
              </a:xfrm>
              <a:custGeom>
                <a:rect b="b" l="l" r="r" t="t"/>
                <a:pathLst>
                  <a:path extrusionOk="0" h="3551" w="11361">
                    <a:moveTo>
                      <a:pt x="3374" y="1"/>
                    </a:moveTo>
                    <a:lnTo>
                      <a:pt x="3374" y="1"/>
                    </a:lnTo>
                    <a:cubicBezTo>
                      <a:pt x="1948" y="69"/>
                      <a:pt x="640" y="1023"/>
                      <a:pt x="1" y="2282"/>
                    </a:cubicBezTo>
                    <a:cubicBezTo>
                      <a:pt x="552" y="1663"/>
                      <a:pt x="1270" y="1181"/>
                      <a:pt x="2056" y="896"/>
                    </a:cubicBezTo>
                    <a:lnTo>
                      <a:pt x="2056" y="896"/>
                    </a:lnTo>
                    <a:cubicBezTo>
                      <a:pt x="1850" y="1348"/>
                      <a:pt x="1624" y="1800"/>
                      <a:pt x="1407" y="2341"/>
                    </a:cubicBezTo>
                    <a:cubicBezTo>
                      <a:pt x="2763" y="1433"/>
                      <a:pt x="4389" y="945"/>
                      <a:pt x="5990" y="945"/>
                    </a:cubicBezTo>
                    <a:cubicBezTo>
                      <a:pt x="6712" y="945"/>
                      <a:pt x="7430" y="1045"/>
                      <a:pt x="8115" y="1250"/>
                    </a:cubicBezTo>
                    <a:cubicBezTo>
                      <a:pt x="7829" y="1407"/>
                      <a:pt x="7534" y="1584"/>
                      <a:pt x="7121" y="1918"/>
                    </a:cubicBezTo>
                    <a:cubicBezTo>
                      <a:pt x="7168" y="1917"/>
                      <a:pt x="7215" y="1917"/>
                      <a:pt x="7262" y="1917"/>
                    </a:cubicBezTo>
                    <a:cubicBezTo>
                      <a:pt x="8777" y="1917"/>
                      <a:pt x="10263" y="2530"/>
                      <a:pt x="11360" y="3551"/>
                    </a:cubicBezTo>
                    <a:cubicBezTo>
                      <a:pt x="10858" y="2636"/>
                      <a:pt x="9983" y="1928"/>
                      <a:pt x="8980" y="1653"/>
                    </a:cubicBezTo>
                    <a:cubicBezTo>
                      <a:pt x="9285" y="1456"/>
                      <a:pt x="9541" y="1200"/>
                      <a:pt x="9747" y="905"/>
                    </a:cubicBezTo>
                    <a:cubicBezTo>
                      <a:pt x="8410" y="548"/>
                      <a:pt x="6952" y="285"/>
                      <a:pt x="5546" y="285"/>
                    </a:cubicBezTo>
                    <a:cubicBezTo>
                      <a:pt x="4552" y="285"/>
                      <a:pt x="3585" y="417"/>
                      <a:pt x="2705" y="738"/>
                    </a:cubicBezTo>
                    <a:cubicBezTo>
                      <a:pt x="2863" y="551"/>
                      <a:pt x="2941" y="315"/>
                      <a:pt x="3374" y="1"/>
                    </a:cubicBezTo>
                    <a:close/>
                  </a:path>
                </a:pathLst>
              </a:custGeom>
              <a:solidFill>
                <a:srgbClr val="A1581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4" name="Shape 684"/>
        <p:cNvGrpSpPr/>
        <p:nvPr/>
      </p:nvGrpSpPr>
      <p:grpSpPr>
        <a:xfrm>
          <a:off x="0" y="0"/>
          <a:ext cx="0" cy="0"/>
          <a:chOff x="0" y="0"/>
          <a:chExt cx="0" cy="0"/>
        </a:xfrm>
      </p:grpSpPr>
      <p:sp>
        <p:nvSpPr>
          <p:cNvPr id="685" name="Google Shape;685;p37"/>
          <p:cNvSpPr/>
          <p:nvPr/>
        </p:nvSpPr>
        <p:spPr>
          <a:xfrm>
            <a:off x="720000" y="883140"/>
            <a:ext cx="5504400" cy="204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37"/>
          <p:cNvSpPr txBox="1"/>
          <p:nvPr>
            <p:ph idx="1" type="body"/>
          </p:nvPr>
        </p:nvSpPr>
        <p:spPr>
          <a:xfrm>
            <a:off x="3769550" y="1359600"/>
            <a:ext cx="4068900" cy="25575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800">
                <a:solidFill>
                  <a:schemeClr val="dk1"/>
                </a:solidFill>
              </a:rPr>
              <a:t>- Records attendance</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Manages behavior and safety of students</a:t>
            </a:r>
            <a:endParaRPr sz="1800">
              <a:solidFill>
                <a:schemeClr val="dk1"/>
              </a:solidFill>
            </a:endParaRPr>
          </a:p>
          <a:p>
            <a:pPr indent="0" lvl="0" marL="0" rtl="0" algn="l">
              <a:lnSpc>
                <a:spcPct val="150000"/>
              </a:lnSpc>
              <a:spcBef>
                <a:spcPts val="0"/>
              </a:spcBef>
              <a:spcAft>
                <a:spcPts val="0"/>
              </a:spcAft>
              <a:buNone/>
            </a:pPr>
            <a:r>
              <a:rPr lang="en" sz="1800">
                <a:solidFill>
                  <a:schemeClr val="dk1"/>
                </a:solidFill>
              </a:rPr>
              <a:t>- Ensures students’ learning through differentiated instructions</a:t>
            </a:r>
            <a:endParaRPr sz="1800">
              <a:solidFill>
                <a:schemeClr val="dk1"/>
              </a:solidFill>
            </a:endParaRPr>
          </a:p>
        </p:txBody>
      </p:sp>
      <p:sp>
        <p:nvSpPr>
          <p:cNvPr id="687" name="Google Shape;687;p3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Role of CCA Teachers-In-charge</a:t>
            </a:r>
            <a:endParaRPr>
              <a:solidFill>
                <a:schemeClr val="accent2"/>
              </a:solidFill>
            </a:endParaRPr>
          </a:p>
        </p:txBody>
      </p:sp>
      <p:grpSp>
        <p:nvGrpSpPr>
          <p:cNvPr id="688" name="Google Shape;688;p37"/>
          <p:cNvGrpSpPr/>
          <p:nvPr/>
        </p:nvGrpSpPr>
        <p:grpSpPr>
          <a:xfrm flipH="1">
            <a:off x="601516" y="1359606"/>
            <a:ext cx="2936920" cy="3300349"/>
            <a:chOff x="5824966" y="1069131"/>
            <a:chExt cx="2936920" cy="3300349"/>
          </a:xfrm>
        </p:grpSpPr>
        <p:grpSp>
          <p:nvGrpSpPr>
            <p:cNvPr id="689" name="Google Shape;689;p37"/>
            <p:cNvGrpSpPr/>
            <p:nvPr/>
          </p:nvGrpSpPr>
          <p:grpSpPr>
            <a:xfrm flipH="1">
              <a:off x="5824966" y="1069168"/>
              <a:ext cx="2936807" cy="3300311"/>
              <a:chOff x="2591825" y="-149925"/>
              <a:chExt cx="3002256" cy="3373861"/>
            </a:xfrm>
          </p:grpSpPr>
          <p:sp>
            <p:nvSpPr>
              <p:cNvPr id="690" name="Google Shape;690;p37"/>
              <p:cNvSpPr/>
              <p:nvPr/>
            </p:nvSpPr>
            <p:spPr>
              <a:xfrm>
                <a:off x="3313631" y="-149925"/>
                <a:ext cx="629334" cy="617342"/>
              </a:xfrm>
              <a:custGeom>
                <a:rect b="b" l="l" r="r" t="t"/>
                <a:pathLst>
                  <a:path extrusionOk="0" h="6435" w="6560">
                    <a:moveTo>
                      <a:pt x="3924" y="1"/>
                    </a:moveTo>
                    <a:cubicBezTo>
                      <a:pt x="3884" y="1"/>
                      <a:pt x="3844" y="8"/>
                      <a:pt x="3806" y="22"/>
                    </a:cubicBezTo>
                    <a:cubicBezTo>
                      <a:pt x="3639" y="111"/>
                      <a:pt x="3609" y="347"/>
                      <a:pt x="3619" y="543"/>
                    </a:cubicBezTo>
                    <a:cubicBezTo>
                      <a:pt x="3649" y="1006"/>
                      <a:pt x="3718" y="1478"/>
                      <a:pt x="3836" y="1999"/>
                    </a:cubicBezTo>
                    <a:cubicBezTo>
                      <a:pt x="3472" y="1537"/>
                      <a:pt x="3049" y="1114"/>
                      <a:pt x="2567" y="760"/>
                    </a:cubicBezTo>
                    <a:cubicBezTo>
                      <a:pt x="2484" y="703"/>
                      <a:pt x="2390" y="670"/>
                      <a:pt x="2296" y="670"/>
                    </a:cubicBezTo>
                    <a:cubicBezTo>
                      <a:pt x="2244" y="670"/>
                      <a:pt x="2193" y="680"/>
                      <a:pt x="2144" y="701"/>
                    </a:cubicBezTo>
                    <a:cubicBezTo>
                      <a:pt x="1879" y="819"/>
                      <a:pt x="1928" y="1153"/>
                      <a:pt x="2026" y="1389"/>
                    </a:cubicBezTo>
                    <a:cubicBezTo>
                      <a:pt x="2183" y="1802"/>
                      <a:pt x="2390" y="2196"/>
                      <a:pt x="2606" y="2678"/>
                    </a:cubicBezTo>
                    <a:cubicBezTo>
                      <a:pt x="2242" y="2245"/>
                      <a:pt x="1770" y="1920"/>
                      <a:pt x="1229" y="1773"/>
                    </a:cubicBezTo>
                    <a:cubicBezTo>
                      <a:pt x="1157" y="1746"/>
                      <a:pt x="1077" y="1728"/>
                      <a:pt x="999" y="1728"/>
                    </a:cubicBezTo>
                    <a:cubicBezTo>
                      <a:pt x="875" y="1728"/>
                      <a:pt x="759" y="1774"/>
                      <a:pt x="698" y="1901"/>
                    </a:cubicBezTo>
                    <a:cubicBezTo>
                      <a:pt x="639" y="2028"/>
                      <a:pt x="649" y="2176"/>
                      <a:pt x="708" y="2284"/>
                    </a:cubicBezTo>
                    <a:cubicBezTo>
                      <a:pt x="993" y="2825"/>
                      <a:pt x="1328" y="3327"/>
                      <a:pt x="1692" y="3868"/>
                    </a:cubicBezTo>
                    <a:cubicBezTo>
                      <a:pt x="1495" y="3799"/>
                      <a:pt x="1338" y="3651"/>
                      <a:pt x="1190" y="3514"/>
                    </a:cubicBezTo>
                    <a:cubicBezTo>
                      <a:pt x="993" y="3346"/>
                      <a:pt x="787" y="3179"/>
                      <a:pt x="502" y="3179"/>
                    </a:cubicBezTo>
                    <a:cubicBezTo>
                      <a:pt x="364" y="3179"/>
                      <a:pt x="246" y="3248"/>
                      <a:pt x="167" y="3346"/>
                    </a:cubicBezTo>
                    <a:cubicBezTo>
                      <a:pt x="0" y="3573"/>
                      <a:pt x="148" y="3848"/>
                      <a:pt x="295" y="4054"/>
                    </a:cubicBezTo>
                    <a:cubicBezTo>
                      <a:pt x="954" y="5018"/>
                      <a:pt x="1829" y="5825"/>
                      <a:pt x="2803" y="6434"/>
                    </a:cubicBezTo>
                    <a:cubicBezTo>
                      <a:pt x="3590" y="5913"/>
                      <a:pt x="4731" y="5677"/>
                      <a:pt x="5340" y="4586"/>
                    </a:cubicBezTo>
                    <a:cubicBezTo>
                      <a:pt x="5803" y="3779"/>
                      <a:pt x="6176" y="2923"/>
                      <a:pt x="6471" y="2058"/>
                    </a:cubicBezTo>
                    <a:cubicBezTo>
                      <a:pt x="6511" y="1930"/>
                      <a:pt x="6560" y="1792"/>
                      <a:pt x="6550" y="1674"/>
                    </a:cubicBezTo>
                    <a:cubicBezTo>
                      <a:pt x="6540" y="1537"/>
                      <a:pt x="6452" y="1409"/>
                      <a:pt x="6324" y="1379"/>
                    </a:cubicBezTo>
                    <a:cubicBezTo>
                      <a:pt x="6305" y="1375"/>
                      <a:pt x="6285" y="1372"/>
                      <a:pt x="6265" y="1372"/>
                    </a:cubicBezTo>
                    <a:cubicBezTo>
                      <a:pt x="6165" y="1372"/>
                      <a:pt x="6062" y="1430"/>
                      <a:pt x="5980" y="1488"/>
                    </a:cubicBezTo>
                    <a:cubicBezTo>
                      <a:pt x="5655" y="1704"/>
                      <a:pt x="5360" y="1989"/>
                      <a:pt x="5075" y="2363"/>
                    </a:cubicBezTo>
                    <a:cubicBezTo>
                      <a:pt x="4927" y="1684"/>
                      <a:pt x="4701" y="1035"/>
                      <a:pt x="4396" y="416"/>
                    </a:cubicBezTo>
                    <a:cubicBezTo>
                      <a:pt x="4337" y="298"/>
                      <a:pt x="4278" y="189"/>
                      <a:pt x="4180" y="101"/>
                    </a:cubicBezTo>
                    <a:cubicBezTo>
                      <a:pt x="4111" y="39"/>
                      <a:pt x="4017" y="1"/>
                      <a:pt x="392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37"/>
              <p:cNvSpPr/>
              <p:nvPr/>
            </p:nvSpPr>
            <p:spPr>
              <a:xfrm>
                <a:off x="3514517" y="303171"/>
                <a:ext cx="523805" cy="930378"/>
              </a:xfrm>
              <a:custGeom>
                <a:rect b="b" l="l" r="r" t="t"/>
                <a:pathLst>
                  <a:path extrusionOk="0" h="9698" w="5460">
                    <a:moveTo>
                      <a:pt x="2971" y="0"/>
                    </a:moveTo>
                    <a:lnTo>
                      <a:pt x="1" y="826"/>
                    </a:lnTo>
                    <a:lnTo>
                      <a:pt x="40" y="1141"/>
                    </a:lnTo>
                    <a:lnTo>
                      <a:pt x="70" y="1289"/>
                    </a:lnTo>
                    <a:lnTo>
                      <a:pt x="424" y="4387"/>
                    </a:lnTo>
                    <a:lnTo>
                      <a:pt x="719" y="6885"/>
                    </a:lnTo>
                    <a:lnTo>
                      <a:pt x="837" y="7937"/>
                    </a:lnTo>
                    <a:lnTo>
                      <a:pt x="916" y="8556"/>
                    </a:lnTo>
                    <a:lnTo>
                      <a:pt x="1053" y="9697"/>
                    </a:lnTo>
                    <a:lnTo>
                      <a:pt x="4613" y="8124"/>
                    </a:lnTo>
                    <a:lnTo>
                      <a:pt x="5459" y="7760"/>
                    </a:lnTo>
                    <a:lnTo>
                      <a:pt x="5351" y="7396"/>
                    </a:lnTo>
                    <a:lnTo>
                      <a:pt x="4554" y="4918"/>
                    </a:lnTo>
                    <a:lnTo>
                      <a:pt x="3964" y="3098"/>
                    </a:lnTo>
                    <a:lnTo>
                      <a:pt x="3030" y="197"/>
                    </a:lnTo>
                    <a:lnTo>
                      <a:pt x="297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37"/>
              <p:cNvSpPr/>
              <p:nvPr/>
            </p:nvSpPr>
            <p:spPr>
              <a:xfrm>
                <a:off x="3555097" y="600374"/>
                <a:ext cx="483225" cy="482169"/>
              </a:xfrm>
              <a:custGeom>
                <a:rect b="b" l="l" r="r" t="t"/>
                <a:pathLst>
                  <a:path extrusionOk="0" h="5026" w="5037">
                    <a:moveTo>
                      <a:pt x="3541" y="0"/>
                    </a:moveTo>
                    <a:lnTo>
                      <a:pt x="1" y="1289"/>
                    </a:lnTo>
                    <a:lnTo>
                      <a:pt x="296" y="3787"/>
                    </a:lnTo>
                    <a:lnTo>
                      <a:pt x="414" y="4839"/>
                    </a:lnTo>
                    <a:lnTo>
                      <a:pt x="4190" y="5026"/>
                    </a:lnTo>
                    <a:lnTo>
                      <a:pt x="5036" y="4662"/>
                    </a:lnTo>
                    <a:lnTo>
                      <a:pt x="4928" y="4298"/>
                    </a:lnTo>
                    <a:lnTo>
                      <a:pt x="4131" y="1820"/>
                    </a:lnTo>
                    <a:lnTo>
                      <a:pt x="354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37"/>
              <p:cNvSpPr/>
              <p:nvPr/>
            </p:nvSpPr>
            <p:spPr>
              <a:xfrm>
                <a:off x="3320154" y="1595692"/>
                <a:ext cx="1226721" cy="1628245"/>
              </a:xfrm>
              <a:custGeom>
                <a:rect b="b" l="l" r="r" t="t"/>
                <a:pathLst>
                  <a:path extrusionOk="0" h="14360" w="12787">
                    <a:moveTo>
                      <a:pt x="8980" y="1"/>
                    </a:moveTo>
                    <a:lnTo>
                      <a:pt x="3050" y="2322"/>
                    </a:lnTo>
                    <a:lnTo>
                      <a:pt x="1" y="13888"/>
                    </a:lnTo>
                    <a:lnTo>
                      <a:pt x="12786" y="14360"/>
                    </a:lnTo>
                    <a:cubicBezTo>
                      <a:pt x="12786" y="14360"/>
                      <a:pt x="11409" y="7446"/>
                      <a:pt x="9796" y="2332"/>
                    </a:cubicBezTo>
                    <a:cubicBezTo>
                      <a:pt x="9551" y="1535"/>
                      <a:pt x="9275" y="758"/>
                      <a:pt x="8980"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37"/>
              <p:cNvSpPr/>
              <p:nvPr/>
            </p:nvSpPr>
            <p:spPr>
              <a:xfrm>
                <a:off x="3903241" y="1595689"/>
                <a:ext cx="356782" cy="223720"/>
              </a:xfrm>
              <a:custGeom>
                <a:rect b="b" l="l" r="r" t="t"/>
                <a:pathLst>
                  <a:path extrusionOk="0" h="2332" w="3719">
                    <a:moveTo>
                      <a:pt x="2902" y="1"/>
                    </a:moveTo>
                    <a:lnTo>
                      <a:pt x="1" y="1102"/>
                    </a:lnTo>
                    <a:lnTo>
                      <a:pt x="3718" y="2332"/>
                    </a:lnTo>
                    <a:cubicBezTo>
                      <a:pt x="3473" y="1535"/>
                      <a:pt x="3197" y="748"/>
                      <a:pt x="2902" y="1"/>
                    </a:cubicBezTo>
                    <a:close/>
                  </a:path>
                </a:pathLst>
              </a:custGeom>
              <a:solidFill>
                <a:srgbClr val="D89274"/>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37"/>
              <p:cNvSpPr/>
              <p:nvPr/>
            </p:nvSpPr>
            <p:spPr>
              <a:xfrm>
                <a:off x="3810856" y="651795"/>
                <a:ext cx="398226" cy="423649"/>
              </a:xfrm>
              <a:custGeom>
                <a:rect b="b" l="l" r="r" t="t"/>
                <a:pathLst>
                  <a:path extrusionOk="0" h="4416" w="4151">
                    <a:moveTo>
                      <a:pt x="2122" y="1"/>
                    </a:moveTo>
                    <a:cubicBezTo>
                      <a:pt x="1147" y="1"/>
                      <a:pt x="285" y="846"/>
                      <a:pt x="148" y="1972"/>
                    </a:cubicBezTo>
                    <a:cubicBezTo>
                      <a:pt x="0" y="3182"/>
                      <a:pt x="738" y="4273"/>
                      <a:pt x="1800" y="4401"/>
                    </a:cubicBezTo>
                    <a:cubicBezTo>
                      <a:pt x="1874" y="4411"/>
                      <a:pt x="1947" y="4415"/>
                      <a:pt x="2020" y="4415"/>
                    </a:cubicBezTo>
                    <a:cubicBezTo>
                      <a:pt x="3003" y="4415"/>
                      <a:pt x="3865" y="3570"/>
                      <a:pt x="4003" y="2444"/>
                    </a:cubicBezTo>
                    <a:cubicBezTo>
                      <a:pt x="4150" y="1234"/>
                      <a:pt x="3403" y="143"/>
                      <a:pt x="2341" y="15"/>
                    </a:cubicBezTo>
                    <a:cubicBezTo>
                      <a:pt x="2268" y="5"/>
                      <a:pt x="2195" y="1"/>
                      <a:pt x="2122"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37"/>
              <p:cNvSpPr/>
              <p:nvPr/>
            </p:nvSpPr>
            <p:spPr>
              <a:xfrm>
                <a:off x="3937201" y="735545"/>
                <a:ext cx="236000" cy="294712"/>
              </a:xfrm>
              <a:custGeom>
                <a:rect b="b" l="l" r="r" t="t"/>
                <a:pathLst>
                  <a:path extrusionOk="0" h="3072" w="2460">
                    <a:moveTo>
                      <a:pt x="1309" y="1"/>
                    </a:moveTo>
                    <a:cubicBezTo>
                      <a:pt x="722" y="1"/>
                      <a:pt x="192" y="597"/>
                      <a:pt x="99" y="1394"/>
                    </a:cubicBezTo>
                    <a:cubicBezTo>
                      <a:pt x="1" y="2240"/>
                      <a:pt x="414" y="2987"/>
                      <a:pt x="1043" y="3066"/>
                    </a:cubicBezTo>
                    <a:cubicBezTo>
                      <a:pt x="1075" y="3070"/>
                      <a:pt x="1107" y="3071"/>
                      <a:pt x="1139" y="3071"/>
                    </a:cubicBezTo>
                    <a:cubicBezTo>
                      <a:pt x="1731" y="3071"/>
                      <a:pt x="2259" y="2473"/>
                      <a:pt x="2361" y="1679"/>
                    </a:cubicBezTo>
                    <a:cubicBezTo>
                      <a:pt x="2460" y="824"/>
                      <a:pt x="2037" y="76"/>
                      <a:pt x="1417" y="7"/>
                    </a:cubicBezTo>
                    <a:cubicBezTo>
                      <a:pt x="1381" y="3"/>
                      <a:pt x="1345" y="1"/>
                      <a:pt x="1309"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37"/>
              <p:cNvSpPr/>
              <p:nvPr/>
            </p:nvSpPr>
            <p:spPr>
              <a:xfrm>
                <a:off x="2907927" y="804714"/>
                <a:ext cx="1408710" cy="1356041"/>
              </a:xfrm>
              <a:custGeom>
                <a:rect b="b" l="l" r="r" t="t"/>
                <a:pathLst>
                  <a:path extrusionOk="0" h="14135" w="14684">
                    <a:moveTo>
                      <a:pt x="7289" y="1"/>
                    </a:moveTo>
                    <a:cubicBezTo>
                      <a:pt x="3926" y="1"/>
                      <a:pt x="307" y="1425"/>
                      <a:pt x="167" y="5266"/>
                    </a:cubicBezTo>
                    <a:cubicBezTo>
                      <a:pt x="0" y="10065"/>
                      <a:pt x="2626" y="12819"/>
                      <a:pt x="6324" y="13950"/>
                    </a:cubicBezTo>
                    <a:cubicBezTo>
                      <a:pt x="6737" y="14076"/>
                      <a:pt x="7141" y="14135"/>
                      <a:pt x="7534" y="14135"/>
                    </a:cubicBezTo>
                    <a:cubicBezTo>
                      <a:pt x="10672" y="14135"/>
                      <a:pt x="13122" y="10390"/>
                      <a:pt x="13848" y="7174"/>
                    </a:cubicBezTo>
                    <a:cubicBezTo>
                      <a:pt x="14684" y="3555"/>
                      <a:pt x="14172" y="1578"/>
                      <a:pt x="10455" y="447"/>
                    </a:cubicBezTo>
                    <a:cubicBezTo>
                      <a:pt x="9523" y="162"/>
                      <a:pt x="8421" y="1"/>
                      <a:pt x="7289"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p37"/>
              <p:cNvSpPr/>
              <p:nvPr/>
            </p:nvSpPr>
            <p:spPr>
              <a:xfrm>
                <a:off x="3419255" y="1433944"/>
                <a:ext cx="353904" cy="360044"/>
              </a:xfrm>
              <a:custGeom>
                <a:rect b="b" l="l" r="r" t="t"/>
                <a:pathLst>
                  <a:path extrusionOk="0" h="3753" w="3689">
                    <a:moveTo>
                      <a:pt x="2050" y="1"/>
                    </a:moveTo>
                    <a:cubicBezTo>
                      <a:pt x="1307" y="1"/>
                      <a:pt x="585" y="532"/>
                      <a:pt x="325" y="1353"/>
                    </a:cubicBezTo>
                    <a:cubicBezTo>
                      <a:pt x="1" y="2346"/>
                      <a:pt x="453" y="3378"/>
                      <a:pt x="1338" y="3674"/>
                    </a:cubicBezTo>
                    <a:cubicBezTo>
                      <a:pt x="1499" y="3727"/>
                      <a:pt x="1650" y="3753"/>
                      <a:pt x="1793" y="3753"/>
                    </a:cubicBezTo>
                    <a:cubicBezTo>
                      <a:pt x="2437" y="3753"/>
                      <a:pt x="2899" y="3230"/>
                      <a:pt x="3197" y="2385"/>
                    </a:cubicBezTo>
                    <a:cubicBezTo>
                      <a:pt x="3630" y="1244"/>
                      <a:pt x="3689" y="458"/>
                      <a:pt x="2518" y="74"/>
                    </a:cubicBezTo>
                    <a:cubicBezTo>
                      <a:pt x="2364" y="24"/>
                      <a:pt x="2206" y="1"/>
                      <a:pt x="2050"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9" name="Google Shape;699;p37"/>
              <p:cNvSpPr/>
              <p:nvPr/>
            </p:nvSpPr>
            <p:spPr>
              <a:xfrm>
                <a:off x="3396614" y="1429723"/>
                <a:ext cx="281281" cy="355727"/>
              </a:xfrm>
              <a:custGeom>
                <a:rect b="b" l="l" r="r" t="t"/>
                <a:pathLst>
                  <a:path extrusionOk="0" h="3708" w="2932">
                    <a:moveTo>
                      <a:pt x="2118" y="0"/>
                    </a:moveTo>
                    <a:cubicBezTo>
                      <a:pt x="1691" y="0"/>
                      <a:pt x="1257" y="138"/>
                      <a:pt x="896" y="423"/>
                    </a:cubicBezTo>
                    <a:cubicBezTo>
                      <a:pt x="187" y="1013"/>
                      <a:pt x="1" y="2075"/>
                      <a:pt x="482" y="2862"/>
                    </a:cubicBezTo>
                    <a:cubicBezTo>
                      <a:pt x="758" y="3285"/>
                      <a:pt x="1161" y="3580"/>
                      <a:pt x="1604" y="3708"/>
                    </a:cubicBezTo>
                    <a:cubicBezTo>
                      <a:pt x="1220" y="3531"/>
                      <a:pt x="886" y="3216"/>
                      <a:pt x="689" y="2793"/>
                    </a:cubicBezTo>
                    <a:cubicBezTo>
                      <a:pt x="345" y="2055"/>
                      <a:pt x="522" y="1160"/>
                      <a:pt x="1122" y="610"/>
                    </a:cubicBezTo>
                    <a:cubicBezTo>
                      <a:pt x="1501" y="273"/>
                      <a:pt x="1970" y="109"/>
                      <a:pt x="2428" y="109"/>
                    </a:cubicBezTo>
                    <a:cubicBezTo>
                      <a:pt x="2599" y="109"/>
                      <a:pt x="2768" y="132"/>
                      <a:pt x="2931" y="177"/>
                    </a:cubicBezTo>
                    <a:cubicBezTo>
                      <a:pt x="2678" y="60"/>
                      <a:pt x="2399" y="0"/>
                      <a:pt x="211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0" name="Google Shape;700;p37"/>
              <p:cNvSpPr/>
              <p:nvPr/>
            </p:nvSpPr>
            <p:spPr>
              <a:xfrm>
                <a:off x="3495714" y="1521148"/>
                <a:ext cx="188800" cy="188800"/>
              </a:xfrm>
              <a:custGeom>
                <a:rect b="b" l="l" r="r" t="t"/>
                <a:pathLst>
                  <a:path extrusionOk="0" h="1968" w="1968">
                    <a:moveTo>
                      <a:pt x="984" y="1"/>
                    </a:moveTo>
                    <a:cubicBezTo>
                      <a:pt x="443" y="1"/>
                      <a:pt x="0" y="444"/>
                      <a:pt x="0" y="984"/>
                    </a:cubicBezTo>
                    <a:cubicBezTo>
                      <a:pt x="0" y="1525"/>
                      <a:pt x="443" y="1968"/>
                      <a:pt x="984" y="1968"/>
                    </a:cubicBezTo>
                    <a:cubicBezTo>
                      <a:pt x="1525" y="1968"/>
                      <a:pt x="1967" y="1525"/>
                      <a:pt x="1967" y="984"/>
                    </a:cubicBezTo>
                    <a:cubicBezTo>
                      <a:pt x="1967" y="444"/>
                      <a:pt x="1525" y="1"/>
                      <a:pt x="98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37"/>
              <p:cNvSpPr/>
              <p:nvPr/>
            </p:nvSpPr>
            <p:spPr>
              <a:xfrm>
                <a:off x="3550396" y="1512706"/>
                <a:ext cx="44418" cy="45377"/>
              </a:xfrm>
              <a:custGeom>
                <a:rect b="b" l="l" r="r" t="t"/>
                <a:pathLst>
                  <a:path extrusionOk="0" h="473" w="463">
                    <a:moveTo>
                      <a:pt x="237" y="0"/>
                    </a:moveTo>
                    <a:cubicBezTo>
                      <a:pt x="99" y="0"/>
                      <a:pt x="1" y="109"/>
                      <a:pt x="1" y="236"/>
                    </a:cubicBezTo>
                    <a:cubicBezTo>
                      <a:pt x="1" y="364"/>
                      <a:pt x="99" y="473"/>
                      <a:pt x="237" y="473"/>
                    </a:cubicBezTo>
                    <a:cubicBezTo>
                      <a:pt x="365" y="473"/>
                      <a:pt x="463" y="364"/>
                      <a:pt x="463" y="236"/>
                    </a:cubicBezTo>
                    <a:cubicBezTo>
                      <a:pt x="463" y="109"/>
                      <a:pt x="365" y="0"/>
                      <a:pt x="237"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37"/>
              <p:cNvSpPr/>
              <p:nvPr/>
            </p:nvSpPr>
            <p:spPr>
              <a:xfrm>
                <a:off x="3632515" y="836084"/>
                <a:ext cx="319943" cy="308623"/>
              </a:xfrm>
              <a:custGeom>
                <a:rect b="b" l="l" r="r" t="t"/>
                <a:pathLst>
                  <a:path extrusionOk="0" h="3217" w="3335">
                    <a:moveTo>
                      <a:pt x="1748" y="0"/>
                    </a:moveTo>
                    <a:cubicBezTo>
                      <a:pt x="1135" y="0"/>
                      <a:pt x="575" y="332"/>
                      <a:pt x="335" y="897"/>
                    </a:cubicBezTo>
                    <a:cubicBezTo>
                      <a:pt x="0" y="1684"/>
                      <a:pt x="433" y="2628"/>
                      <a:pt x="1279" y="3011"/>
                    </a:cubicBezTo>
                    <a:cubicBezTo>
                      <a:pt x="1565" y="3140"/>
                      <a:pt x="1808" y="3216"/>
                      <a:pt x="2016" y="3216"/>
                    </a:cubicBezTo>
                    <a:cubicBezTo>
                      <a:pt x="2429" y="3216"/>
                      <a:pt x="2705" y="2914"/>
                      <a:pt x="2921" y="2116"/>
                    </a:cubicBezTo>
                    <a:cubicBezTo>
                      <a:pt x="3216" y="1044"/>
                      <a:pt x="3334" y="543"/>
                      <a:pt x="2479" y="159"/>
                    </a:cubicBezTo>
                    <a:cubicBezTo>
                      <a:pt x="2238" y="51"/>
                      <a:pt x="1989" y="0"/>
                      <a:pt x="1748"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37"/>
              <p:cNvSpPr/>
              <p:nvPr/>
            </p:nvSpPr>
            <p:spPr>
              <a:xfrm>
                <a:off x="3616495" y="829369"/>
                <a:ext cx="254803" cy="303251"/>
              </a:xfrm>
              <a:custGeom>
                <a:rect b="b" l="l" r="r" t="t"/>
                <a:pathLst>
                  <a:path extrusionOk="0" h="3161" w="2656">
                    <a:moveTo>
                      <a:pt x="1701" y="0"/>
                    </a:moveTo>
                    <a:cubicBezTo>
                      <a:pt x="1567" y="0"/>
                      <a:pt x="1432" y="14"/>
                      <a:pt x="1298" y="42"/>
                    </a:cubicBezTo>
                    <a:cubicBezTo>
                      <a:pt x="482" y="219"/>
                      <a:pt x="0" y="947"/>
                      <a:pt x="207" y="1744"/>
                    </a:cubicBezTo>
                    <a:cubicBezTo>
                      <a:pt x="384" y="2403"/>
                      <a:pt x="954" y="2944"/>
                      <a:pt x="1623" y="3160"/>
                    </a:cubicBezTo>
                    <a:cubicBezTo>
                      <a:pt x="1052" y="2885"/>
                      <a:pt x="600" y="2383"/>
                      <a:pt x="482" y="1763"/>
                    </a:cubicBezTo>
                    <a:cubicBezTo>
                      <a:pt x="344" y="1065"/>
                      <a:pt x="728" y="426"/>
                      <a:pt x="1426" y="210"/>
                    </a:cubicBezTo>
                    <a:cubicBezTo>
                      <a:pt x="1612" y="149"/>
                      <a:pt x="1809" y="120"/>
                      <a:pt x="2006" y="120"/>
                    </a:cubicBezTo>
                    <a:cubicBezTo>
                      <a:pt x="2227" y="120"/>
                      <a:pt x="2448" y="157"/>
                      <a:pt x="2655" y="229"/>
                    </a:cubicBezTo>
                    <a:cubicBezTo>
                      <a:pt x="2355" y="82"/>
                      <a:pt x="2030" y="0"/>
                      <a:pt x="1701"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p37"/>
              <p:cNvSpPr/>
              <p:nvPr/>
            </p:nvSpPr>
            <p:spPr>
              <a:xfrm>
                <a:off x="3693817" y="965403"/>
                <a:ext cx="204821" cy="157237"/>
              </a:xfrm>
              <a:custGeom>
                <a:rect b="b" l="l" r="r" t="t"/>
                <a:pathLst>
                  <a:path extrusionOk="0" h="1639" w="2135">
                    <a:moveTo>
                      <a:pt x="954" y="1"/>
                    </a:moveTo>
                    <a:cubicBezTo>
                      <a:pt x="579" y="1"/>
                      <a:pt x="243" y="190"/>
                      <a:pt x="138" y="503"/>
                    </a:cubicBezTo>
                    <a:cubicBezTo>
                      <a:pt x="1" y="926"/>
                      <a:pt x="296" y="1408"/>
                      <a:pt x="817" y="1575"/>
                    </a:cubicBezTo>
                    <a:cubicBezTo>
                      <a:pt x="940" y="1618"/>
                      <a:pt x="1065" y="1638"/>
                      <a:pt x="1185" y="1638"/>
                    </a:cubicBezTo>
                    <a:cubicBezTo>
                      <a:pt x="1559" y="1638"/>
                      <a:pt x="1893" y="1444"/>
                      <a:pt x="1997" y="1132"/>
                    </a:cubicBezTo>
                    <a:cubicBezTo>
                      <a:pt x="2135" y="719"/>
                      <a:pt x="1840" y="237"/>
                      <a:pt x="1318" y="60"/>
                    </a:cubicBezTo>
                    <a:cubicBezTo>
                      <a:pt x="1197" y="20"/>
                      <a:pt x="1074" y="1"/>
                      <a:pt x="95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5" name="Google Shape;705;p37"/>
              <p:cNvSpPr/>
              <p:nvPr/>
            </p:nvSpPr>
            <p:spPr>
              <a:xfrm>
                <a:off x="3754160" y="956193"/>
                <a:ext cx="50174" cy="38086"/>
              </a:xfrm>
              <a:custGeom>
                <a:rect b="b" l="l" r="r" t="t"/>
                <a:pathLst>
                  <a:path extrusionOk="0" h="397" w="523">
                    <a:moveTo>
                      <a:pt x="253" y="0"/>
                    </a:moveTo>
                    <a:cubicBezTo>
                      <a:pt x="155" y="0"/>
                      <a:pt x="72" y="48"/>
                      <a:pt x="40" y="127"/>
                    </a:cubicBezTo>
                    <a:cubicBezTo>
                      <a:pt x="1" y="225"/>
                      <a:pt x="80" y="343"/>
                      <a:pt x="198" y="382"/>
                    </a:cubicBezTo>
                    <a:cubicBezTo>
                      <a:pt x="228" y="392"/>
                      <a:pt x="257" y="396"/>
                      <a:pt x="285" y="396"/>
                    </a:cubicBezTo>
                    <a:cubicBezTo>
                      <a:pt x="377" y="396"/>
                      <a:pt x="453" y="350"/>
                      <a:pt x="483" y="274"/>
                    </a:cubicBezTo>
                    <a:cubicBezTo>
                      <a:pt x="522" y="176"/>
                      <a:pt x="444" y="48"/>
                      <a:pt x="326" y="9"/>
                    </a:cubicBezTo>
                    <a:cubicBezTo>
                      <a:pt x="301" y="3"/>
                      <a:pt x="276" y="0"/>
                      <a:pt x="25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37"/>
              <p:cNvSpPr/>
              <p:nvPr/>
            </p:nvSpPr>
            <p:spPr>
              <a:xfrm>
                <a:off x="3786297" y="1212433"/>
                <a:ext cx="75597" cy="43746"/>
              </a:xfrm>
              <a:custGeom>
                <a:rect b="b" l="l" r="r" t="t"/>
                <a:pathLst>
                  <a:path extrusionOk="0" h="456" w="788">
                    <a:moveTo>
                      <a:pt x="350" y="0"/>
                    </a:moveTo>
                    <a:cubicBezTo>
                      <a:pt x="228" y="0"/>
                      <a:pt x="102" y="55"/>
                      <a:pt x="0" y="170"/>
                    </a:cubicBezTo>
                    <a:cubicBezTo>
                      <a:pt x="266" y="219"/>
                      <a:pt x="531" y="318"/>
                      <a:pt x="777" y="455"/>
                    </a:cubicBezTo>
                    <a:cubicBezTo>
                      <a:pt x="787" y="278"/>
                      <a:pt x="679" y="111"/>
                      <a:pt x="512" y="32"/>
                    </a:cubicBezTo>
                    <a:cubicBezTo>
                      <a:pt x="460" y="11"/>
                      <a:pt x="405" y="0"/>
                      <a:pt x="35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37"/>
              <p:cNvSpPr/>
              <p:nvPr/>
            </p:nvSpPr>
            <p:spPr>
              <a:xfrm>
                <a:off x="3802318" y="1215503"/>
                <a:ext cx="343543" cy="418660"/>
              </a:xfrm>
              <a:custGeom>
                <a:rect b="b" l="l" r="r" t="t"/>
                <a:pathLst>
                  <a:path extrusionOk="0" h="4364" w="3581">
                    <a:moveTo>
                      <a:pt x="1564" y="0"/>
                    </a:moveTo>
                    <a:cubicBezTo>
                      <a:pt x="1554" y="69"/>
                      <a:pt x="1525" y="128"/>
                      <a:pt x="1515" y="187"/>
                    </a:cubicBezTo>
                    <a:cubicBezTo>
                      <a:pt x="1210" y="1368"/>
                      <a:pt x="689" y="2499"/>
                      <a:pt x="1" y="3482"/>
                    </a:cubicBezTo>
                    <a:cubicBezTo>
                      <a:pt x="1" y="3561"/>
                      <a:pt x="10" y="3630"/>
                      <a:pt x="10" y="3718"/>
                    </a:cubicBezTo>
                    <a:cubicBezTo>
                      <a:pt x="382" y="4134"/>
                      <a:pt x="925" y="4363"/>
                      <a:pt x="1465" y="4363"/>
                    </a:cubicBezTo>
                    <a:cubicBezTo>
                      <a:pt x="1753" y="4363"/>
                      <a:pt x="2041" y="4298"/>
                      <a:pt x="2302" y="4161"/>
                    </a:cubicBezTo>
                    <a:cubicBezTo>
                      <a:pt x="3099" y="3757"/>
                      <a:pt x="3580" y="2725"/>
                      <a:pt x="3423" y="1790"/>
                    </a:cubicBezTo>
                    <a:cubicBezTo>
                      <a:pt x="3266" y="856"/>
                      <a:pt x="2459" y="99"/>
                      <a:pt x="1564"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37"/>
              <p:cNvSpPr/>
              <p:nvPr/>
            </p:nvSpPr>
            <p:spPr>
              <a:xfrm>
                <a:off x="3792917" y="1233442"/>
                <a:ext cx="193501" cy="340665"/>
              </a:xfrm>
              <a:custGeom>
                <a:rect b="b" l="l" r="r" t="t"/>
                <a:pathLst>
                  <a:path extrusionOk="0" h="3551" w="2017">
                    <a:moveTo>
                      <a:pt x="1613" y="0"/>
                    </a:moveTo>
                    <a:cubicBezTo>
                      <a:pt x="1298" y="1230"/>
                      <a:pt x="757" y="2400"/>
                      <a:pt x="0" y="3423"/>
                    </a:cubicBezTo>
                    <a:cubicBezTo>
                      <a:pt x="49" y="3482"/>
                      <a:pt x="49" y="3482"/>
                      <a:pt x="99" y="3551"/>
                    </a:cubicBezTo>
                    <a:cubicBezTo>
                      <a:pt x="512" y="3433"/>
                      <a:pt x="846" y="3197"/>
                      <a:pt x="1112" y="2911"/>
                    </a:cubicBezTo>
                    <a:cubicBezTo>
                      <a:pt x="1426" y="2548"/>
                      <a:pt x="1643" y="2105"/>
                      <a:pt x="1800" y="1662"/>
                    </a:cubicBezTo>
                    <a:cubicBezTo>
                      <a:pt x="1918" y="1328"/>
                      <a:pt x="2016" y="974"/>
                      <a:pt x="1947" y="600"/>
                    </a:cubicBezTo>
                    <a:cubicBezTo>
                      <a:pt x="1908" y="384"/>
                      <a:pt x="1790" y="158"/>
                      <a:pt x="1613"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37"/>
              <p:cNvSpPr/>
              <p:nvPr/>
            </p:nvSpPr>
            <p:spPr>
              <a:xfrm>
                <a:off x="3200333" y="1409865"/>
                <a:ext cx="158676" cy="343543"/>
              </a:xfrm>
              <a:custGeom>
                <a:rect b="b" l="l" r="r" t="t"/>
                <a:pathLst>
                  <a:path extrusionOk="0" h="3581" w="1654">
                    <a:moveTo>
                      <a:pt x="1508" y="1"/>
                    </a:moveTo>
                    <a:cubicBezTo>
                      <a:pt x="1034" y="1"/>
                      <a:pt x="565" y="298"/>
                      <a:pt x="306" y="709"/>
                    </a:cubicBezTo>
                    <a:cubicBezTo>
                      <a:pt x="21" y="1161"/>
                      <a:pt x="1" y="1751"/>
                      <a:pt x="158" y="2253"/>
                    </a:cubicBezTo>
                    <a:cubicBezTo>
                      <a:pt x="316" y="2774"/>
                      <a:pt x="660" y="3207"/>
                      <a:pt x="1171" y="3580"/>
                    </a:cubicBezTo>
                    <a:cubicBezTo>
                      <a:pt x="857" y="3010"/>
                      <a:pt x="748" y="2321"/>
                      <a:pt x="847" y="1663"/>
                    </a:cubicBezTo>
                    <a:cubicBezTo>
                      <a:pt x="965" y="1013"/>
                      <a:pt x="1289" y="384"/>
                      <a:pt x="1653" y="10"/>
                    </a:cubicBezTo>
                    <a:cubicBezTo>
                      <a:pt x="1605" y="4"/>
                      <a:pt x="1557" y="1"/>
                      <a:pt x="1508"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37"/>
              <p:cNvSpPr/>
              <p:nvPr/>
            </p:nvSpPr>
            <p:spPr>
              <a:xfrm>
                <a:off x="3351333" y="861410"/>
                <a:ext cx="160499" cy="253268"/>
              </a:xfrm>
              <a:custGeom>
                <a:rect b="b" l="l" r="r" t="t"/>
                <a:pathLst>
                  <a:path extrusionOk="0" h="2640" w="1673">
                    <a:moveTo>
                      <a:pt x="1463" y="1"/>
                    </a:moveTo>
                    <a:cubicBezTo>
                      <a:pt x="1026" y="1"/>
                      <a:pt x="564" y="46"/>
                      <a:pt x="276" y="367"/>
                    </a:cubicBezTo>
                    <a:cubicBezTo>
                      <a:pt x="1" y="682"/>
                      <a:pt x="1" y="1184"/>
                      <a:pt x="168" y="1577"/>
                    </a:cubicBezTo>
                    <a:cubicBezTo>
                      <a:pt x="345" y="1970"/>
                      <a:pt x="659" y="2285"/>
                      <a:pt x="1141" y="2639"/>
                    </a:cubicBezTo>
                    <a:cubicBezTo>
                      <a:pt x="866" y="2216"/>
                      <a:pt x="758" y="1675"/>
                      <a:pt x="846" y="1184"/>
                    </a:cubicBezTo>
                    <a:cubicBezTo>
                      <a:pt x="935" y="692"/>
                      <a:pt x="1240" y="239"/>
                      <a:pt x="1672" y="3"/>
                    </a:cubicBezTo>
                    <a:cubicBezTo>
                      <a:pt x="1604" y="2"/>
                      <a:pt x="1534" y="1"/>
                      <a:pt x="1463"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1" name="Google Shape;711;p37"/>
              <p:cNvSpPr/>
              <p:nvPr/>
            </p:nvSpPr>
            <p:spPr>
              <a:xfrm>
                <a:off x="2591825" y="505975"/>
                <a:ext cx="1262505" cy="1692773"/>
              </a:xfrm>
              <a:custGeom>
                <a:rect b="b" l="l" r="r" t="t"/>
                <a:pathLst>
                  <a:path extrusionOk="0" h="17645" w="13160">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1338" y="13868"/>
                      <a:pt x="2026" y="14763"/>
                      <a:pt x="2843" y="15510"/>
                    </a:cubicBezTo>
                    <a:cubicBezTo>
                      <a:pt x="4817" y="16878"/>
                      <a:pt x="7131" y="17644"/>
                      <a:pt x="9592" y="17644"/>
                    </a:cubicBezTo>
                    <a:cubicBezTo>
                      <a:pt x="9607" y="17644"/>
                      <a:pt x="9623" y="17644"/>
                      <a:pt x="9639" y="17644"/>
                    </a:cubicBezTo>
                    <a:cubicBezTo>
                      <a:pt x="9865" y="17261"/>
                      <a:pt x="10160" y="16907"/>
                      <a:pt x="10416" y="16484"/>
                    </a:cubicBezTo>
                    <a:cubicBezTo>
                      <a:pt x="8340" y="15254"/>
                      <a:pt x="6334" y="13887"/>
                      <a:pt x="4446" y="12393"/>
                    </a:cubicBezTo>
                    <a:cubicBezTo>
                      <a:pt x="4918" y="9560"/>
                      <a:pt x="5783" y="6639"/>
                      <a:pt x="6934" y="3836"/>
                    </a:cubicBezTo>
                    <a:cubicBezTo>
                      <a:pt x="8518" y="3351"/>
                      <a:pt x="9672" y="3151"/>
                      <a:pt x="10791" y="3151"/>
                    </a:cubicBezTo>
                    <a:cubicBezTo>
                      <a:pt x="11554" y="3151"/>
                      <a:pt x="12302" y="3244"/>
                      <a:pt x="13159" y="3404"/>
                    </a:cubicBezTo>
                    <a:cubicBezTo>
                      <a:pt x="11449" y="2828"/>
                      <a:pt x="9512" y="2548"/>
                      <a:pt x="7906" y="2548"/>
                    </a:cubicBezTo>
                    <a:cubicBezTo>
                      <a:pt x="7480" y="2548"/>
                      <a:pt x="7077" y="2568"/>
                      <a:pt x="6708" y="2607"/>
                    </a:cubicBezTo>
                    <a:cubicBezTo>
                      <a:pt x="6531" y="2351"/>
                      <a:pt x="6314" y="2017"/>
                      <a:pt x="6069" y="1673"/>
                    </a:cubicBezTo>
                    <a:cubicBezTo>
                      <a:pt x="5577" y="994"/>
                      <a:pt x="4987" y="286"/>
                      <a:pt x="449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37"/>
              <p:cNvSpPr/>
              <p:nvPr/>
            </p:nvSpPr>
            <p:spPr>
              <a:xfrm>
                <a:off x="2591825" y="505975"/>
                <a:ext cx="582230" cy="1235163"/>
              </a:xfrm>
              <a:custGeom>
                <a:rect b="b" l="l" r="r" t="t"/>
                <a:pathLst>
                  <a:path extrusionOk="0" h="12875" w="6069">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699" y="12383"/>
                      <a:pt x="620" y="11871"/>
                      <a:pt x="630" y="11370"/>
                    </a:cubicBezTo>
                    <a:lnTo>
                      <a:pt x="630" y="11370"/>
                    </a:lnTo>
                    <a:cubicBezTo>
                      <a:pt x="1210" y="11458"/>
                      <a:pt x="1781" y="11645"/>
                      <a:pt x="2302" y="11901"/>
                    </a:cubicBezTo>
                    <a:cubicBezTo>
                      <a:pt x="1722" y="9609"/>
                      <a:pt x="1505" y="7239"/>
                      <a:pt x="1751" y="4643"/>
                    </a:cubicBezTo>
                    <a:lnTo>
                      <a:pt x="1751" y="4643"/>
                    </a:lnTo>
                    <a:cubicBezTo>
                      <a:pt x="2095" y="4859"/>
                      <a:pt x="2440" y="5075"/>
                      <a:pt x="2784" y="5302"/>
                    </a:cubicBezTo>
                    <a:cubicBezTo>
                      <a:pt x="2626" y="3561"/>
                      <a:pt x="3285" y="1771"/>
                      <a:pt x="4534" y="551"/>
                    </a:cubicBezTo>
                    <a:cubicBezTo>
                      <a:pt x="5046" y="925"/>
                      <a:pt x="5547" y="1299"/>
                      <a:pt x="6069" y="1673"/>
                    </a:cubicBezTo>
                    <a:cubicBezTo>
                      <a:pt x="5577" y="994"/>
                      <a:pt x="4987" y="286"/>
                      <a:pt x="449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37"/>
              <p:cNvSpPr/>
              <p:nvPr/>
            </p:nvSpPr>
            <p:spPr>
              <a:xfrm>
                <a:off x="3367354" y="2009356"/>
                <a:ext cx="439766" cy="409163"/>
              </a:xfrm>
              <a:custGeom>
                <a:rect b="b" l="l" r="r" t="t"/>
                <a:pathLst>
                  <a:path extrusionOk="0" h="4265" w="4584">
                    <a:moveTo>
                      <a:pt x="2534" y="1"/>
                    </a:moveTo>
                    <a:cubicBezTo>
                      <a:pt x="1848" y="1"/>
                      <a:pt x="1138" y="370"/>
                      <a:pt x="689" y="1039"/>
                    </a:cubicBezTo>
                    <a:cubicBezTo>
                      <a:pt x="1" y="2052"/>
                      <a:pt x="168" y="3360"/>
                      <a:pt x="1053" y="3960"/>
                    </a:cubicBezTo>
                    <a:cubicBezTo>
                      <a:pt x="1353" y="4167"/>
                      <a:pt x="1699" y="4265"/>
                      <a:pt x="2051" y="4265"/>
                    </a:cubicBezTo>
                    <a:cubicBezTo>
                      <a:pt x="2737" y="4265"/>
                      <a:pt x="3450" y="3892"/>
                      <a:pt x="3905" y="3222"/>
                    </a:cubicBezTo>
                    <a:cubicBezTo>
                      <a:pt x="4584" y="2209"/>
                      <a:pt x="4426" y="901"/>
                      <a:pt x="3531" y="301"/>
                    </a:cubicBezTo>
                    <a:cubicBezTo>
                      <a:pt x="3231" y="98"/>
                      <a:pt x="2886" y="1"/>
                      <a:pt x="2534"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37"/>
              <p:cNvSpPr/>
              <p:nvPr/>
            </p:nvSpPr>
            <p:spPr>
              <a:xfrm>
                <a:off x="3484394" y="2114595"/>
                <a:ext cx="272743" cy="273607"/>
              </a:xfrm>
              <a:custGeom>
                <a:rect b="b" l="l" r="r" t="t"/>
                <a:pathLst>
                  <a:path extrusionOk="0" h="2852" w="2843">
                    <a:moveTo>
                      <a:pt x="1775" y="1"/>
                    </a:moveTo>
                    <a:cubicBezTo>
                      <a:pt x="1325" y="1"/>
                      <a:pt x="817" y="285"/>
                      <a:pt x="482" y="788"/>
                    </a:cubicBezTo>
                    <a:cubicBezTo>
                      <a:pt x="0" y="1496"/>
                      <a:pt x="40" y="2352"/>
                      <a:pt x="551" y="2706"/>
                    </a:cubicBezTo>
                    <a:cubicBezTo>
                      <a:pt x="704" y="2805"/>
                      <a:pt x="878" y="2852"/>
                      <a:pt x="1061" y="2852"/>
                    </a:cubicBezTo>
                    <a:cubicBezTo>
                      <a:pt x="1514" y="2852"/>
                      <a:pt x="2017" y="2564"/>
                      <a:pt x="2361" y="2066"/>
                    </a:cubicBezTo>
                    <a:cubicBezTo>
                      <a:pt x="2842" y="1348"/>
                      <a:pt x="2803" y="503"/>
                      <a:pt x="2282" y="149"/>
                    </a:cubicBezTo>
                    <a:cubicBezTo>
                      <a:pt x="2133" y="49"/>
                      <a:pt x="1959" y="1"/>
                      <a:pt x="1775" y="1"/>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37"/>
              <p:cNvSpPr/>
              <p:nvPr/>
            </p:nvSpPr>
            <p:spPr>
              <a:xfrm>
                <a:off x="5057133" y="1530933"/>
                <a:ext cx="536948" cy="626551"/>
              </a:xfrm>
              <a:custGeom>
                <a:rect b="b" l="l" r="r" t="t"/>
                <a:pathLst>
                  <a:path extrusionOk="0" h="6531" w="5597">
                    <a:moveTo>
                      <a:pt x="2340" y="0"/>
                    </a:moveTo>
                    <a:cubicBezTo>
                      <a:pt x="2268" y="0"/>
                      <a:pt x="2194" y="24"/>
                      <a:pt x="2135" y="56"/>
                    </a:cubicBezTo>
                    <a:cubicBezTo>
                      <a:pt x="2017" y="125"/>
                      <a:pt x="1938" y="233"/>
                      <a:pt x="1860" y="342"/>
                    </a:cubicBezTo>
                    <a:cubicBezTo>
                      <a:pt x="1329" y="1109"/>
                      <a:pt x="876" y="1915"/>
                      <a:pt x="512" y="2761"/>
                    </a:cubicBezTo>
                    <a:cubicBezTo>
                      <a:pt x="1" y="3912"/>
                      <a:pt x="493" y="4974"/>
                      <a:pt x="532" y="5938"/>
                    </a:cubicBezTo>
                    <a:cubicBezTo>
                      <a:pt x="1531" y="6341"/>
                      <a:pt x="2616" y="6531"/>
                      <a:pt x="3698" y="6531"/>
                    </a:cubicBezTo>
                    <a:cubicBezTo>
                      <a:pt x="3777" y="6531"/>
                      <a:pt x="3856" y="6530"/>
                      <a:pt x="3935" y="6528"/>
                    </a:cubicBezTo>
                    <a:cubicBezTo>
                      <a:pt x="4200" y="6518"/>
                      <a:pt x="4515" y="6469"/>
                      <a:pt x="4594" y="6193"/>
                    </a:cubicBezTo>
                    <a:cubicBezTo>
                      <a:pt x="4623" y="6065"/>
                      <a:pt x="4594" y="5938"/>
                      <a:pt x="4515" y="5819"/>
                    </a:cubicBezTo>
                    <a:cubicBezTo>
                      <a:pt x="4358" y="5593"/>
                      <a:pt x="4102" y="5515"/>
                      <a:pt x="3836" y="5465"/>
                    </a:cubicBezTo>
                    <a:cubicBezTo>
                      <a:pt x="3630" y="5416"/>
                      <a:pt x="3423" y="5377"/>
                      <a:pt x="3246" y="5269"/>
                    </a:cubicBezTo>
                    <a:cubicBezTo>
                      <a:pt x="3905" y="5239"/>
                      <a:pt x="4505" y="5210"/>
                      <a:pt x="5105" y="5111"/>
                    </a:cubicBezTo>
                    <a:cubicBezTo>
                      <a:pt x="5243" y="5092"/>
                      <a:pt x="5361" y="5013"/>
                      <a:pt x="5430" y="4895"/>
                    </a:cubicBezTo>
                    <a:cubicBezTo>
                      <a:pt x="5538" y="4679"/>
                      <a:pt x="5380" y="4511"/>
                      <a:pt x="5213" y="4384"/>
                    </a:cubicBezTo>
                    <a:cubicBezTo>
                      <a:pt x="4771" y="4059"/>
                      <a:pt x="4220" y="3862"/>
                      <a:pt x="3669" y="3833"/>
                    </a:cubicBezTo>
                    <a:cubicBezTo>
                      <a:pt x="4171" y="3695"/>
                      <a:pt x="4613" y="3636"/>
                      <a:pt x="5046" y="3518"/>
                    </a:cubicBezTo>
                    <a:cubicBezTo>
                      <a:pt x="5292" y="3439"/>
                      <a:pt x="5597" y="3292"/>
                      <a:pt x="5528" y="2997"/>
                    </a:cubicBezTo>
                    <a:cubicBezTo>
                      <a:pt x="5489" y="2849"/>
                      <a:pt x="5380" y="2741"/>
                      <a:pt x="5233" y="2692"/>
                    </a:cubicBezTo>
                    <a:cubicBezTo>
                      <a:pt x="4663" y="2515"/>
                      <a:pt x="4072" y="2417"/>
                      <a:pt x="3482" y="2417"/>
                    </a:cubicBezTo>
                    <a:cubicBezTo>
                      <a:pt x="3964" y="2181"/>
                      <a:pt x="4377" y="1964"/>
                      <a:pt x="4771" y="1709"/>
                    </a:cubicBezTo>
                    <a:cubicBezTo>
                      <a:pt x="4948" y="1591"/>
                      <a:pt x="5115" y="1433"/>
                      <a:pt x="5085" y="1246"/>
                    </a:cubicBezTo>
                    <a:cubicBezTo>
                      <a:pt x="5056" y="1118"/>
                      <a:pt x="4938" y="1020"/>
                      <a:pt x="4810" y="991"/>
                    </a:cubicBezTo>
                    <a:cubicBezTo>
                      <a:pt x="4772" y="985"/>
                      <a:pt x="4735" y="983"/>
                      <a:pt x="4698" y="983"/>
                    </a:cubicBezTo>
                    <a:cubicBezTo>
                      <a:pt x="4605" y="983"/>
                      <a:pt x="4516" y="999"/>
                      <a:pt x="4417" y="1020"/>
                    </a:cubicBezTo>
                    <a:cubicBezTo>
                      <a:pt x="3738" y="1148"/>
                      <a:pt x="3089" y="1364"/>
                      <a:pt x="2460" y="1640"/>
                    </a:cubicBezTo>
                    <a:cubicBezTo>
                      <a:pt x="2597" y="1197"/>
                      <a:pt x="2637" y="794"/>
                      <a:pt x="2627" y="401"/>
                    </a:cubicBezTo>
                    <a:cubicBezTo>
                      <a:pt x="2607" y="283"/>
                      <a:pt x="2597" y="145"/>
                      <a:pt x="2499" y="56"/>
                    </a:cubicBezTo>
                    <a:cubicBezTo>
                      <a:pt x="2454" y="16"/>
                      <a:pt x="2398" y="0"/>
                      <a:pt x="2340" y="0"/>
                    </a:cubicBez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37"/>
              <p:cNvSpPr/>
              <p:nvPr/>
            </p:nvSpPr>
            <p:spPr>
              <a:xfrm>
                <a:off x="4297625" y="1769329"/>
                <a:ext cx="908696" cy="543568"/>
              </a:xfrm>
              <a:custGeom>
                <a:rect b="b" l="l" r="r" t="t"/>
                <a:pathLst>
                  <a:path extrusionOk="0" h="5666" w="9472">
                    <a:moveTo>
                      <a:pt x="8852" y="0"/>
                    </a:moveTo>
                    <a:lnTo>
                      <a:pt x="8537" y="50"/>
                    </a:lnTo>
                    <a:lnTo>
                      <a:pt x="2823" y="895"/>
                    </a:lnTo>
                    <a:lnTo>
                      <a:pt x="1151" y="1151"/>
                    </a:lnTo>
                    <a:lnTo>
                      <a:pt x="1" y="1309"/>
                    </a:lnTo>
                    <a:lnTo>
                      <a:pt x="2096" y="5665"/>
                    </a:lnTo>
                    <a:lnTo>
                      <a:pt x="2450" y="5537"/>
                    </a:lnTo>
                    <a:lnTo>
                      <a:pt x="4908" y="4672"/>
                    </a:lnTo>
                    <a:lnTo>
                      <a:pt x="8478" y="3403"/>
                    </a:lnTo>
                    <a:lnTo>
                      <a:pt x="9472" y="3049"/>
                    </a:lnTo>
                    <a:lnTo>
                      <a:pt x="8852"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37"/>
              <p:cNvSpPr/>
              <p:nvPr/>
            </p:nvSpPr>
            <p:spPr>
              <a:xfrm>
                <a:off x="4408045" y="1855190"/>
                <a:ext cx="360524" cy="445426"/>
              </a:xfrm>
              <a:custGeom>
                <a:rect b="b" l="l" r="r" t="t"/>
                <a:pathLst>
                  <a:path extrusionOk="0" h="4643" w="3758">
                    <a:moveTo>
                      <a:pt x="1672" y="0"/>
                    </a:moveTo>
                    <a:lnTo>
                      <a:pt x="0" y="256"/>
                    </a:lnTo>
                    <a:lnTo>
                      <a:pt x="1299" y="4642"/>
                    </a:lnTo>
                    <a:lnTo>
                      <a:pt x="3757" y="3777"/>
                    </a:lnTo>
                    <a:lnTo>
                      <a:pt x="1672"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37"/>
              <p:cNvSpPr/>
              <p:nvPr/>
            </p:nvSpPr>
            <p:spPr>
              <a:xfrm>
                <a:off x="3891057" y="1828808"/>
                <a:ext cx="779376" cy="654277"/>
              </a:xfrm>
              <a:custGeom>
                <a:rect b="b" l="l" r="r" t="t"/>
                <a:pathLst>
                  <a:path extrusionOk="0" h="6820" w="8124">
                    <a:moveTo>
                      <a:pt x="6491" y="0"/>
                    </a:moveTo>
                    <a:lnTo>
                      <a:pt x="3009" y="561"/>
                    </a:lnTo>
                    <a:cubicBezTo>
                      <a:pt x="1141" y="866"/>
                      <a:pt x="0" y="2852"/>
                      <a:pt x="629" y="4711"/>
                    </a:cubicBezTo>
                    <a:cubicBezTo>
                      <a:pt x="1069" y="6007"/>
                      <a:pt x="2248" y="6819"/>
                      <a:pt x="3500" y="6819"/>
                    </a:cubicBezTo>
                    <a:cubicBezTo>
                      <a:pt x="3843" y="6819"/>
                      <a:pt x="4193" y="6758"/>
                      <a:pt x="4534" y="6629"/>
                    </a:cubicBezTo>
                    <a:lnTo>
                      <a:pt x="8124" y="5291"/>
                    </a:lnTo>
                    <a:lnTo>
                      <a:pt x="6491" y="0"/>
                    </a:lnTo>
                    <a:close/>
                  </a:path>
                </a:pathLst>
              </a:custGeom>
              <a:solidFill>
                <a:schemeClr val="accent3"/>
              </a:solidFill>
              <a:ln cap="flat" cmpd="sng" w="11430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9" name="Google Shape;719;p37"/>
            <p:cNvGrpSpPr/>
            <p:nvPr/>
          </p:nvGrpSpPr>
          <p:grpSpPr>
            <a:xfrm flipH="1">
              <a:off x="5825079" y="1069131"/>
              <a:ext cx="2936807" cy="3300311"/>
              <a:chOff x="2591825" y="-149925"/>
              <a:chExt cx="3002256" cy="3373861"/>
            </a:xfrm>
          </p:grpSpPr>
          <p:sp>
            <p:nvSpPr>
              <p:cNvPr id="720" name="Google Shape;720;p37"/>
              <p:cNvSpPr/>
              <p:nvPr/>
            </p:nvSpPr>
            <p:spPr>
              <a:xfrm>
                <a:off x="3313631" y="-149925"/>
                <a:ext cx="629334" cy="617342"/>
              </a:xfrm>
              <a:custGeom>
                <a:rect b="b" l="l" r="r" t="t"/>
                <a:pathLst>
                  <a:path extrusionOk="0" h="6435" w="6560">
                    <a:moveTo>
                      <a:pt x="3924" y="1"/>
                    </a:moveTo>
                    <a:cubicBezTo>
                      <a:pt x="3884" y="1"/>
                      <a:pt x="3844" y="8"/>
                      <a:pt x="3806" y="22"/>
                    </a:cubicBezTo>
                    <a:cubicBezTo>
                      <a:pt x="3639" y="111"/>
                      <a:pt x="3609" y="347"/>
                      <a:pt x="3619" y="543"/>
                    </a:cubicBezTo>
                    <a:cubicBezTo>
                      <a:pt x="3649" y="1006"/>
                      <a:pt x="3718" y="1478"/>
                      <a:pt x="3836" y="1999"/>
                    </a:cubicBezTo>
                    <a:cubicBezTo>
                      <a:pt x="3472" y="1537"/>
                      <a:pt x="3049" y="1114"/>
                      <a:pt x="2567" y="760"/>
                    </a:cubicBezTo>
                    <a:cubicBezTo>
                      <a:pt x="2484" y="703"/>
                      <a:pt x="2390" y="670"/>
                      <a:pt x="2296" y="670"/>
                    </a:cubicBezTo>
                    <a:cubicBezTo>
                      <a:pt x="2244" y="670"/>
                      <a:pt x="2193" y="680"/>
                      <a:pt x="2144" y="701"/>
                    </a:cubicBezTo>
                    <a:cubicBezTo>
                      <a:pt x="1879" y="819"/>
                      <a:pt x="1928" y="1153"/>
                      <a:pt x="2026" y="1389"/>
                    </a:cubicBezTo>
                    <a:cubicBezTo>
                      <a:pt x="2183" y="1802"/>
                      <a:pt x="2390" y="2196"/>
                      <a:pt x="2606" y="2678"/>
                    </a:cubicBezTo>
                    <a:cubicBezTo>
                      <a:pt x="2242" y="2245"/>
                      <a:pt x="1770" y="1920"/>
                      <a:pt x="1229" y="1773"/>
                    </a:cubicBezTo>
                    <a:cubicBezTo>
                      <a:pt x="1157" y="1746"/>
                      <a:pt x="1077" y="1728"/>
                      <a:pt x="999" y="1728"/>
                    </a:cubicBezTo>
                    <a:cubicBezTo>
                      <a:pt x="875" y="1728"/>
                      <a:pt x="759" y="1774"/>
                      <a:pt x="698" y="1901"/>
                    </a:cubicBezTo>
                    <a:cubicBezTo>
                      <a:pt x="639" y="2028"/>
                      <a:pt x="649" y="2176"/>
                      <a:pt x="708" y="2284"/>
                    </a:cubicBezTo>
                    <a:cubicBezTo>
                      <a:pt x="993" y="2825"/>
                      <a:pt x="1328" y="3327"/>
                      <a:pt x="1692" y="3868"/>
                    </a:cubicBezTo>
                    <a:cubicBezTo>
                      <a:pt x="1495" y="3799"/>
                      <a:pt x="1338" y="3651"/>
                      <a:pt x="1190" y="3514"/>
                    </a:cubicBezTo>
                    <a:cubicBezTo>
                      <a:pt x="993" y="3346"/>
                      <a:pt x="787" y="3179"/>
                      <a:pt x="502" y="3179"/>
                    </a:cubicBezTo>
                    <a:cubicBezTo>
                      <a:pt x="364" y="3179"/>
                      <a:pt x="246" y="3248"/>
                      <a:pt x="167" y="3346"/>
                    </a:cubicBezTo>
                    <a:cubicBezTo>
                      <a:pt x="0" y="3573"/>
                      <a:pt x="148" y="3848"/>
                      <a:pt x="295" y="4054"/>
                    </a:cubicBezTo>
                    <a:cubicBezTo>
                      <a:pt x="954" y="5018"/>
                      <a:pt x="1829" y="5825"/>
                      <a:pt x="2803" y="6434"/>
                    </a:cubicBezTo>
                    <a:cubicBezTo>
                      <a:pt x="3590" y="5913"/>
                      <a:pt x="4731" y="5677"/>
                      <a:pt x="5340" y="4586"/>
                    </a:cubicBezTo>
                    <a:cubicBezTo>
                      <a:pt x="5803" y="3779"/>
                      <a:pt x="6176" y="2923"/>
                      <a:pt x="6471" y="2058"/>
                    </a:cubicBezTo>
                    <a:cubicBezTo>
                      <a:pt x="6511" y="1930"/>
                      <a:pt x="6560" y="1792"/>
                      <a:pt x="6550" y="1674"/>
                    </a:cubicBezTo>
                    <a:cubicBezTo>
                      <a:pt x="6540" y="1537"/>
                      <a:pt x="6452" y="1409"/>
                      <a:pt x="6324" y="1379"/>
                    </a:cubicBezTo>
                    <a:cubicBezTo>
                      <a:pt x="6305" y="1375"/>
                      <a:pt x="6285" y="1372"/>
                      <a:pt x="6265" y="1372"/>
                    </a:cubicBezTo>
                    <a:cubicBezTo>
                      <a:pt x="6165" y="1372"/>
                      <a:pt x="6062" y="1430"/>
                      <a:pt x="5980" y="1488"/>
                    </a:cubicBezTo>
                    <a:cubicBezTo>
                      <a:pt x="5655" y="1704"/>
                      <a:pt x="5360" y="1989"/>
                      <a:pt x="5075" y="2363"/>
                    </a:cubicBezTo>
                    <a:cubicBezTo>
                      <a:pt x="4927" y="1684"/>
                      <a:pt x="4701" y="1035"/>
                      <a:pt x="4396" y="416"/>
                    </a:cubicBezTo>
                    <a:cubicBezTo>
                      <a:pt x="4337" y="298"/>
                      <a:pt x="4278" y="189"/>
                      <a:pt x="4180" y="101"/>
                    </a:cubicBezTo>
                    <a:cubicBezTo>
                      <a:pt x="4111" y="39"/>
                      <a:pt x="4017" y="1"/>
                      <a:pt x="3924"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1" name="Google Shape;721;p37"/>
              <p:cNvSpPr/>
              <p:nvPr/>
            </p:nvSpPr>
            <p:spPr>
              <a:xfrm>
                <a:off x="3514517" y="303171"/>
                <a:ext cx="523805" cy="930378"/>
              </a:xfrm>
              <a:custGeom>
                <a:rect b="b" l="l" r="r" t="t"/>
                <a:pathLst>
                  <a:path extrusionOk="0" h="9698" w="5460">
                    <a:moveTo>
                      <a:pt x="2971" y="0"/>
                    </a:moveTo>
                    <a:lnTo>
                      <a:pt x="1" y="826"/>
                    </a:lnTo>
                    <a:lnTo>
                      <a:pt x="40" y="1141"/>
                    </a:lnTo>
                    <a:lnTo>
                      <a:pt x="70" y="1289"/>
                    </a:lnTo>
                    <a:lnTo>
                      <a:pt x="424" y="4387"/>
                    </a:lnTo>
                    <a:lnTo>
                      <a:pt x="719" y="6885"/>
                    </a:lnTo>
                    <a:lnTo>
                      <a:pt x="837" y="7937"/>
                    </a:lnTo>
                    <a:lnTo>
                      <a:pt x="916" y="8556"/>
                    </a:lnTo>
                    <a:lnTo>
                      <a:pt x="1053" y="9697"/>
                    </a:lnTo>
                    <a:lnTo>
                      <a:pt x="4613" y="8124"/>
                    </a:lnTo>
                    <a:lnTo>
                      <a:pt x="5459" y="7760"/>
                    </a:lnTo>
                    <a:lnTo>
                      <a:pt x="5351" y="7396"/>
                    </a:lnTo>
                    <a:lnTo>
                      <a:pt x="4554" y="4918"/>
                    </a:lnTo>
                    <a:lnTo>
                      <a:pt x="3964" y="3098"/>
                    </a:lnTo>
                    <a:lnTo>
                      <a:pt x="3030" y="197"/>
                    </a:lnTo>
                    <a:lnTo>
                      <a:pt x="2971" y="0"/>
                    </a:ln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p37"/>
              <p:cNvSpPr/>
              <p:nvPr/>
            </p:nvSpPr>
            <p:spPr>
              <a:xfrm>
                <a:off x="3555097" y="600374"/>
                <a:ext cx="483225" cy="482169"/>
              </a:xfrm>
              <a:custGeom>
                <a:rect b="b" l="l" r="r" t="t"/>
                <a:pathLst>
                  <a:path extrusionOk="0" h="5026" w="5037">
                    <a:moveTo>
                      <a:pt x="3541" y="0"/>
                    </a:moveTo>
                    <a:lnTo>
                      <a:pt x="1" y="1289"/>
                    </a:lnTo>
                    <a:lnTo>
                      <a:pt x="296" y="3787"/>
                    </a:lnTo>
                    <a:lnTo>
                      <a:pt x="414" y="4839"/>
                    </a:lnTo>
                    <a:lnTo>
                      <a:pt x="4190" y="5026"/>
                    </a:lnTo>
                    <a:lnTo>
                      <a:pt x="5036" y="4662"/>
                    </a:lnTo>
                    <a:lnTo>
                      <a:pt x="4928" y="4298"/>
                    </a:lnTo>
                    <a:lnTo>
                      <a:pt x="4131" y="1820"/>
                    </a:lnTo>
                    <a:lnTo>
                      <a:pt x="3541" y="0"/>
                    </a:lnTo>
                    <a:close/>
                  </a:path>
                </a:pathLst>
              </a:custGeom>
              <a:solidFill>
                <a:srgbClr val="E097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37"/>
              <p:cNvSpPr/>
              <p:nvPr/>
            </p:nvSpPr>
            <p:spPr>
              <a:xfrm>
                <a:off x="3320154" y="1595692"/>
                <a:ext cx="1226721" cy="1628245"/>
              </a:xfrm>
              <a:custGeom>
                <a:rect b="b" l="l" r="r" t="t"/>
                <a:pathLst>
                  <a:path extrusionOk="0" h="14360" w="12787">
                    <a:moveTo>
                      <a:pt x="8980" y="1"/>
                    </a:moveTo>
                    <a:lnTo>
                      <a:pt x="3050" y="2322"/>
                    </a:lnTo>
                    <a:lnTo>
                      <a:pt x="1" y="13888"/>
                    </a:lnTo>
                    <a:lnTo>
                      <a:pt x="12786" y="14360"/>
                    </a:lnTo>
                    <a:cubicBezTo>
                      <a:pt x="12786" y="14360"/>
                      <a:pt x="11409" y="7446"/>
                      <a:pt x="9796" y="2332"/>
                    </a:cubicBezTo>
                    <a:cubicBezTo>
                      <a:pt x="9551" y="1535"/>
                      <a:pt x="9275" y="758"/>
                      <a:pt x="898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4" name="Google Shape;724;p37"/>
              <p:cNvSpPr/>
              <p:nvPr/>
            </p:nvSpPr>
            <p:spPr>
              <a:xfrm>
                <a:off x="3903241" y="1595689"/>
                <a:ext cx="356782" cy="223720"/>
              </a:xfrm>
              <a:custGeom>
                <a:rect b="b" l="l" r="r" t="t"/>
                <a:pathLst>
                  <a:path extrusionOk="0" h="2332" w="3719">
                    <a:moveTo>
                      <a:pt x="2902" y="1"/>
                    </a:moveTo>
                    <a:lnTo>
                      <a:pt x="1" y="1102"/>
                    </a:lnTo>
                    <a:lnTo>
                      <a:pt x="3718" y="2332"/>
                    </a:lnTo>
                    <a:cubicBezTo>
                      <a:pt x="3473" y="1535"/>
                      <a:pt x="3197" y="748"/>
                      <a:pt x="2902" y="1"/>
                    </a:cubicBezTo>
                    <a:close/>
                  </a:path>
                </a:pathLst>
              </a:custGeom>
              <a:solidFill>
                <a:srgbClr val="E38A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37"/>
              <p:cNvSpPr/>
              <p:nvPr/>
            </p:nvSpPr>
            <p:spPr>
              <a:xfrm>
                <a:off x="3810856" y="651795"/>
                <a:ext cx="398226" cy="423649"/>
              </a:xfrm>
              <a:custGeom>
                <a:rect b="b" l="l" r="r" t="t"/>
                <a:pathLst>
                  <a:path extrusionOk="0" h="4416" w="4151">
                    <a:moveTo>
                      <a:pt x="2122" y="1"/>
                    </a:moveTo>
                    <a:cubicBezTo>
                      <a:pt x="1147" y="1"/>
                      <a:pt x="285" y="846"/>
                      <a:pt x="148" y="1972"/>
                    </a:cubicBezTo>
                    <a:cubicBezTo>
                      <a:pt x="0" y="3182"/>
                      <a:pt x="738" y="4273"/>
                      <a:pt x="1800" y="4401"/>
                    </a:cubicBezTo>
                    <a:cubicBezTo>
                      <a:pt x="1874" y="4411"/>
                      <a:pt x="1947" y="4415"/>
                      <a:pt x="2020" y="4415"/>
                    </a:cubicBezTo>
                    <a:cubicBezTo>
                      <a:pt x="3003" y="4415"/>
                      <a:pt x="3865" y="3570"/>
                      <a:pt x="4003" y="2444"/>
                    </a:cubicBezTo>
                    <a:cubicBezTo>
                      <a:pt x="4150" y="1234"/>
                      <a:pt x="3403" y="143"/>
                      <a:pt x="2341" y="15"/>
                    </a:cubicBezTo>
                    <a:cubicBezTo>
                      <a:pt x="2268" y="5"/>
                      <a:pt x="2195" y="1"/>
                      <a:pt x="2122"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37"/>
              <p:cNvSpPr/>
              <p:nvPr/>
            </p:nvSpPr>
            <p:spPr>
              <a:xfrm>
                <a:off x="3937201" y="735545"/>
                <a:ext cx="236000" cy="294712"/>
              </a:xfrm>
              <a:custGeom>
                <a:rect b="b" l="l" r="r" t="t"/>
                <a:pathLst>
                  <a:path extrusionOk="0" h="3072" w="2460">
                    <a:moveTo>
                      <a:pt x="1309" y="1"/>
                    </a:moveTo>
                    <a:cubicBezTo>
                      <a:pt x="722" y="1"/>
                      <a:pt x="192" y="597"/>
                      <a:pt x="99" y="1394"/>
                    </a:cubicBezTo>
                    <a:cubicBezTo>
                      <a:pt x="1" y="2240"/>
                      <a:pt x="414" y="2987"/>
                      <a:pt x="1043" y="3066"/>
                    </a:cubicBezTo>
                    <a:cubicBezTo>
                      <a:pt x="1075" y="3070"/>
                      <a:pt x="1107" y="3071"/>
                      <a:pt x="1139" y="3071"/>
                    </a:cubicBezTo>
                    <a:cubicBezTo>
                      <a:pt x="1731" y="3071"/>
                      <a:pt x="2259" y="2473"/>
                      <a:pt x="2361" y="1679"/>
                    </a:cubicBezTo>
                    <a:cubicBezTo>
                      <a:pt x="2460" y="824"/>
                      <a:pt x="2037" y="76"/>
                      <a:pt x="1417" y="7"/>
                    </a:cubicBezTo>
                    <a:cubicBezTo>
                      <a:pt x="1381" y="3"/>
                      <a:pt x="1345" y="1"/>
                      <a:pt x="1309" y="1"/>
                    </a:cubicBezTo>
                    <a:close/>
                  </a:path>
                </a:pathLst>
              </a:custGeom>
              <a:solidFill>
                <a:srgbClr val="D892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37"/>
              <p:cNvSpPr/>
              <p:nvPr/>
            </p:nvSpPr>
            <p:spPr>
              <a:xfrm>
                <a:off x="2907927" y="804714"/>
                <a:ext cx="1408710" cy="1356041"/>
              </a:xfrm>
              <a:custGeom>
                <a:rect b="b" l="l" r="r" t="t"/>
                <a:pathLst>
                  <a:path extrusionOk="0" h="14135" w="14684">
                    <a:moveTo>
                      <a:pt x="7289" y="1"/>
                    </a:moveTo>
                    <a:cubicBezTo>
                      <a:pt x="3926" y="1"/>
                      <a:pt x="307" y="1425"/>
                      <a:pt x="167" y="5266"/>
                    </a:cubicBezTo>
                    <a:cubicBezTo>
                      <a:pt x="0" y="10065"/>
                      <a:pt x="2626" y="12819"/>
                      <a:pt x="6324" y="13950"/>
                    </a:cubicBezTo>
                    <a:cubicBezTo>
                      <a:pt x="6737" y="14076"/>
                      <a:pt x="7141" y="14135"/>
                      <a:pt x="7534" y="14135"/>
                    </a:cubicBezTo>
                    <a:cubicBezTo>
                      <a:pt x="10672" y="14135"/>
                      <a:pt x="13122" y="10390"/>
                      <a:pt x="13848" y="7174"/>
                    </a:cubicBezTo>
                    <a:cubicBezTo>
                      <a:pt x="14684" y="3555"/>
                      <a:pt x="14172" y="1578"/>
                      <a:pt x="10455" y="447"/>
                    </a:cubicBezTo>
                    <a:cubicBezTo>
                      <a:pt x="9523" y="162"/>
                      <a:pt x="8421" y="1"/>
                      <a:pt x="7289"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8" name="Google Shape;728;p37"/>
              <p:cNvSpPr/>
              <p:nvPr/>
            </p:nvSpPr>
            <p:spPr>
              <a:xfrm>
                <a:off x="3419255" y="1433944"/>
                <a:ext cx="353904" cy="360044"/>
              </a:xfrm>
              <a:custGeom>
                <a:rect b="b" l="l" r="r" t="t"/>
                <a:pathLst>
                  <a:path extrusionOk="0" h="3753" w="3689">
                    <a:moveTo>
                      <a:pt x="2050" y="1"/>
                    </a:moveTo>
                    <a:cubicBezTo>
                      <a:pt x="1307" y="1"/>
                      <a:pt x="585" y="532"/>
                      <a:pt x="325" y="1353"/>
                    </a:cubicBezTo>
                    <a:cubicBezTo>
                      <a:pt x="1" y="2346"/>
                      <a:pt x="453" y="3378"/>
                      <a:pt x="1338" y="3674"/>
                    </a:cubicBezTo>
                    <a:cubicBezTo>
                      <a:pt x="1499" y="3727"/>
                      <a:pt x="1650" y="3753"/>
                      <a:pt x="1793" y="3753"/>
                    </a:cubicBezTo>
                    <a:cubicBezTo>
                      <a:pt x="2437" y="3753"/>
                      <a:pt x="2899" y="3230"/>
                      <a:pt x="3197" y="2385"/>
                    </a:cubicBezTo>
                    <a:cubicBezTo>
                      <a:pt x="3630" y="1244"/>
                      <a:pt x="3689" y="458"/>
                      <a:pt x="2518" y="74"/>
                    </a:cubicBezTo>
                    <a:cubicBezTo>
                      <a:pt x="2364" y="24"/>
                      <a:pt x="2206" y="1"/>
                      <a:pt x="205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9" name="Google Shape;729;p37"/>
              <p:cNvSpPr/>
              <p:nvPr/>
            </p:nvSpPr>
            <p:spPr>
              <a:xfrm>
                <a:off x="3396614" y="1429723"/>
                <a:ext cx="281281" cy="355727"/>
              </a:xfrm>
              <a:custGeom>
                <a:rect b="b" l="l" r="r" t="t"/>
                <a:pathLst>
                  <a:path extrusionOk="0" h="3708" w="2932">
                    <a:moveTo>
                      <a:pt x="2118" y="0"/>
                    </a:moveTo>
                    <a:cubicBezTo>
                      <a:pt x="1691" y="0"/>
                      <a:pt x="1257" y="138"/>
                      <a:pt x="896" y="423"/>
                    </a:cubicBezTo>
                    <a:cubicBezTo>
                      <a:pt x="187" y="1013"/>
                      <a:pt x="1" y="2075"/>
                      <a:pt x="482" y="2862"/>
                    </a:cubicBezTo>
                    <a:cubicBezTo>
                      <a:pt x="758" y="3285"/>
                      <a:pt x="1161" y="3580"/>
                      <a:pt x="1604" y="3708"/>
                    </a:cubicBezTo>
                    <a:cubicBezTo>
                      <a:pt x="1220" y="3531"/>
                      <a:pt x="886" y="3216"/>
                      <a:pt x="689" y="2793"/>
                    </a:cubicBezTo>
                    <a:cubicBezTo>
                      <a:pt x="345" y="2055"/>
                      <a:pt x="522" y="1160"/>
                      <a:pt x="1122" y="610"/>
                    </a:cubicBezTo>
                    <a:cubicBezTo>
                      <a:pt x="1501" y="273"/>
                      <a:pt x="1970" y="109"/>
                      <a:pt x="2428" y="109"/>
                    </a:cubicBezTo>
                    <a:cubicBezTo>
                      <a:pt x="2599" y="109"/>
                      <a:pt x="2768" y="132"/>
                      <a:pt x="2931" y="177"/>
                    </a:cubicBezTo>
                    <a:cubicBezTo>
                      <a:pt x="2678" y="60"/>
                      <a:pt x="2399" y="0"/>
                      <a:pt x="2118"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37"/>
              <p:cNvSpPr/>
              <p:nvPr/>
            </p:nvSpPr>
            <p:spPr>
              <a:xfrm>
                <a:off x="3495714" y="1521148"/>
                <a:ext cx="188800" cy="188800"/>
              </a:xfrm>
              <a:custGeom>
                <a:rect b="b" l="l" r="r" t="t"/>
                <a:pathLst>
                  <a:path extrusionOk="0" h="1968" w="1968">
                    <a:moveTo>
                      <a:pt x="984" y="1"/>
                    </a:moveTo>
                    <a:cubicBezTo>
                      <a:pt x="443" y="1"/>
                      <a:pt x="0" y="444"/>
                      <a:pt x="0" y="984"/>
                    </a:cubicBezTo>
                    <a:cubicBezTo>
                      <a:pt x="0" y="1525"/>
                      <a:pt x="443" y="1968"/>
                      <a:pt x="984" y="1968"/>
                    </a:cubicBezTo>
                    <a:cubicBezTo>
                      <a:pt x="1525" y="1968"/>
                      <a:pt x="1967" y="1525"/>
                      <a:pt x="1967" y="984"/>
                    </a:cubicBezTo>
                    <a:cubicBezTo>
                      <a:pt x="1967" y="444"/>
                      <a:pt x="1525" y="1"/>
                      <a:pt x="984"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37"/>
              <p:cNvSpPr/>
              <p:nvPr/>
            </p:nvSpPr>
            <p:spPr>
              <a:xfrm>
                <a:off x="3550396" y="1512706"/>
                <a:ext cx="44418" cy="45377"/>
              </a:xfrm>
              <a:custGeom>
                <a:rect b="b" l="l" r="r" t="t"/>
                <a:pathLst>
                  <a:path extrusionOk="0" h="473" w="463">
                    <a:moveTo>
                      <a:pt x="237" y="0"/>
                    </a:moveTo>
                    <a:cubicBezTo>
                      <a:pt x="99" y="0"/>
                      <a:pt x="1" y="109"/>
                      <a:pt x="1" y="236"/>
                    </a:cubicBezTo>
                    <a:cubicBezTo>
                      <a:pt x="1" y="364"/>
                      <a:pt x="99" y="473"/>
                      <a:pt x="237" y="473"/>
                    </a:cubicBezTo>
                    <a:cubicBezTo>
                      <a:pt x="365" y="473"/>
                      <a:pt x="463" y="364"/>
                      <a:pt x="463" y="236"/>
                    </a:cubicBezTo>
                    <a:cubicBezTo>
                      <a:pt x="463" y="109"/>
                      <a:pt x="365" y="0"/>
                      <a:pt x="23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2" name="Google Shape;732;p37"/>
              <p:cNvSpPr/>
              <p:nvPr/>
            </p:nvSpPr>
            <p:spPr>
              <a:xfrm>
                <a:off x="3632515" y="836084"/>
                <a:ext cx="319943" cy="308623"/>
              </a:xfrm>
              <a:custGeom>
                <a:rect b="b" l="l" r="r" t="t"/>
                <a:pathLst>
                  <a:path extrusionOk="0" h="3217" w="3335">
                    <a:moveTo>
                      <a:pt x="1748" y="0"/>
                    </a:moveTo>
                    <a:cubicBezTo>
                      <a:pt x="1135" y="0"/>
                      <a:pt x="575" y="332"/>
                      <a:pt x="335" y="897"/>
                    </a:cubicBezTo>
                    <a:cubicBezTo>
                      <a:pt x="0" y="1684"/>
                      <a:pt x="433" y="2628"/>
                      <a:pt x="1279" y="3011"/>
                    </a:cubicBezTo>
                    <a:cubicBezTo>
                      <a:pt x="1565" y="3140"/>
                      <a:pt x="1808" y="3216"/>
                      <a:pt x="2016" y="3216"/>
                    </a:cubicBezTo>
                    <a:cubicBezTo>
                      <a:pt x="2429" y="3216"/>
                      <a:pt x="2705" y="2914"/>
                      <a:pt x="2921" y="2116"/>
                    </a:cubicBezTo>
                    <a:cubicBezTo>
                      <a:pt x="3216" y="1044"/>
                      <a:pt x="3334" y="543"/>
                      <a:pt x="2479" y="159"/>
                    </a:cubicBezTo>
                    <a:cubicBezTo>
                      <a:pt x="2238" y="51"/>
                      <a:pt x="1989" y="0"/>
                      <a:pt x="1748"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37"/>
              <p:cNvSpPr/>
              <p:nvPr/>
            </p:nvSpPr>
            <p:spPr>
              <a:xfrm>
                <a:off x="3616495" y="829369"/>
                <a:ext cx="254803" cy="303251"/>
              </a:xfrm>
              <a:custGeom>
                <a:rect b="b" l="l" r="r" t="t"/>
                <a:pathLst>
                  <a:path extrusionOk="0" h="3161" w="2656">
                    <a:moveTo>
                      <a:pt x="1701" y="0"/>
                    </a:moveTo>
                    <a:cubicBezTo>
                      <a:pt x="1567" y="0"/>
                      <a:pt x="1432" y="14"/>
                      <a:pt x="1298" y="42"/>
                    </a:cubicBezTo>
                    <a:cubicBezTo>
                      <a:pt x="482" y="219"/>
                      <a:pt x="0" y="947"/>
                      <a:pt x="207" y="1744"/>
                    </a:cubicBezTo>
                    <a:cubicBezTo>
                      <a:pt x="384" y="2403"/>
                      <a:pt x="954" y="2944"/>
                      <a:pt x="1623" y="3160"/>
                    </a:cubicBezTo>
                    <a:cubicBezTo>
                      <a:pt x="1052" y="2885"/>
                      <a:pt x="600" y="2383"/>
                      <a:pt x="482" y="1763"/>
                    </a:cubicBezTo>
                    <a:cubicBezTo>
                      <a:pt x="344" y="1065"/>
                      <a:pt x="728" y="426"/>
                      <a:pt x="1426" y="210"/>
                    </a:cubicBezTo>
                    <a:cubicBezTo>
                      <a:pt x="1612" y="149"/>
                      <a:pt x="1809" y="120"/>
                      <a:pt x="2006" y="120"/>
                    </a:cubicBezTo>
                    <a:cubicBezTo>
                      <a:pt x="2227" y="120"/>
                      <a:pt x="2448" y="157"/>
                      <a:pt x="2655" y="229"/>
                    </a:cubicBezTo>
                    <a:cubicBezTo>
                      <a:pt x="2355" y="82"/>
                      <a:pt x="2030" y="0"/>
                      <a:pt x="1701" y="0"/>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37"/>
              <p:cNvSpPr/>
              <p:nvPr/>
            </p:nvSpPr>
            <p:spPr>
              <a:xfrm>
                <a:off x="3693817" y="965403"/>
                <a:ext cx="204821" cy="157237"/>
              </a:xfrm>
              <a:custGeom>
                <a:rect b="b" l="l" r="r" t="t"/>
                <a:pathLst>
                  <a:path extrusionOk="0" h="1639" w="2135">
                    <a:moveTo>
                      <a:pt x="954" y="1"/>
                    </a:moveTo>
                    <a:cubicBezTo>
                      <a:pt x="579" y="1"/>
                      <a:pt x="243" y="190"/>
                      <a:pt x="138" y="503"/>
                    </a:cubicBezTo>
                    <a:cubicBezTo>
                      <a:pt x="1" y="926"/>
                      <a:pt x="296" y="1408"/>
                      <a:pt x="817" y="1575"/>
                    </a:cubicBezTo>
                    <a:cubicBezTo>
                      <a:pt x="940" y="1618"/>
                      <a:pt x="1065" y="1638"/>
                      <a:pt x="1185" y="1638"/>
                    </a:cubicBezTo>
                    <a:cubicBezTo>
                      <a:pt x="1559" y="1638"/>
                      <a:pt x="1893" y="1444"/>
                      <a:pt x="1997" y="1132"/>
                    </a:cubicBezTo>
                    <a:cubicBezTo>
                      <a:pt x="2135" y="719"/>
                      <a:pt x="1840" y="237"/>
                      <a:pt x="1318" y="60"/>
                    </a:cubicBezTo>
                    <a:cubicBezTo>
                      <a:pt x="1197" y="20"/>
                      <a:pt x="1074" y="1"/>
                      <a:pt x="954" y="1"/>
                    </a:cubicBezTo>
                    <a:close/>
                  </a:path>
                </a:pathLst>
              </a:custGeom>
              <a:solidFill>
                <a:srgbClr val="1F131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37"/>
              <p:cNvSpPr/>
              <p:nvPr/>
            </p:nvSpPr>
            <p:spPr>
              <a:xfrm>
                <a:off x="3754160" y="956193"/>
                <a:ext cx="50174" cy="38086"/>
              </a:xfrm>
              <a:custGeom>
                <a:rect b="b" l="l" r="r" t="t"/>
                <a:pathLst>
                  <a:path extrusionOk="0" h="397" w="523">
                    <a:moveTo>
                      <a:pt x="253" y="0"/>
                    </a:moveTo>
                    <a:cubicBezTo>
                      <a:pt x="155" y="0"/>
                      <a:pt x="72" y="48"/>
                      <a:pt x="40" y="127"/>
                    </a:cubicBezTo>
                    <a:cubicBezTo>
                      <a:pt x="1" y="225"/>
                      <a:pt x="80" y="343"/>
                      <a:pt x="198" y="382"/>
                    </a:cubicBezTo>
                    <a:cubicBezTo>
                      <a:pt x="228" y="392"/>
                      <a:pt x="257" y="396"/>
                      <a:pt x="285" y="396"/>
                    </a:cubicBezTo>
                    <a:cubicBezTo>
                      <a:pt x="377" y="396"/>
                      <a:pt x="453" y="350"/>
                      <a:pt x="483" y="274"/>
                    </a:cubicBezTo>
                    <a:cubicBezTo>
                      <a:pt x="522" y="176"/>
                      <a:pt x="444" y="48"/>
                      <a:pt x="326" y="9"/>
                    </a:cubicBezTo>
                    <a:cubicBezTo>
                      <a:pt x="301" y="3"/>
                      <a:pt x="276" y="0"/>
                      <a:pt x="253"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6" name="Google Shape;736;p37"/>
              <p:cNvSpPr/>
              <p:nvPr/>
            </p:nvSpPr>
            <p:spPr>
              <a:xfrm>
                <a:off x="3786297" y="1212433"/>
                <a:ext cx="75597" cy="43746"/>
              </a:xfrm>
              <a:custGeom>
                <a:rect b="b" l="l" r="r" t="t"/>
                <a:pathLst>
                  <a:path extrusionOk="0" h="456" w="788">
                    <a:moveTo>
                      <a:pt x="350" y="0"/>
                    </a:moveTo>
                    <a:cubicBezTo>
                      <a:pt x="228" y="0"/>
                      <a:pt x="102" y="55"/>
                      <a:pt x="0" y="170"/>
                    </a:cubicBezTo>
                    <a:cubicBezTo>
                      <a:pt x="266" y="219"/>
                      <a:pt x="531" y="318"/>
                      <a:pt x="777" y="455"/>
                    </a:cubicBezTo>
                    <a:cubicBezTo>
                      <a:pt x="787" y="278"/>
                      <a:pt x="679" y="111"/>
                      <a:pt x="512" y="32"/>
                    </a:cubicBezTo>
                    <a:cubicBezTo>
                      <a:pt x="460" y="11"/>
                      <a:pt x="405" y="0"/>
                      <a:pt x="350" y="0"/>
                    </a:cubicBezTo>
                    <a:close/>
                  </a:path>
                </a:pathLst>
              </a:custGeom>
              <a:solidFill>
                <a:srgbClr val="C969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37"/>
              <p:cNvSpPr/>
              <p:nvPr/>
            </p:nvSpPr>
            <p:spPr>
              <a:xfrm>
                <a:off x="3802318" y="1215503"/>
                <a:ext cx="343543" cy="418660"/>
              </a:xfrm>
              <a:custGeom>
                <a:rect b="b" l="l" r="r" t="t"/>
                <a:pathLst>
                  <a:path extrusionOk="0" h="4364" w="3581">
                    <a:moveTo>
                      <a:pt x="1564" y="0"/>
                    </a:moveTo>
                    <a:cubicBezTo>
                      <a:pt x="1554" y="69"/>
                      <a:pt x="1525" y="128"/>
                      <a:pt x="1515" y="187"/>
                    </a:cubicBezTo>
                    <a:cubicBezTo>
                      <a:pt x="1210" y="1368"/>
                      <a:pt x="689" y="2499"/>
                      <a:pt x="1" y="3482"/>
                    </a:cubicBezTo>
                    <a:cubicBezTo>
                      <a:pt x="1" y="3561"/>
                      <a:pt x="10" y="3630"/>
                      <a:pt x="10" y="3718"/>
                    </a:cubicBezTo>
                    <a:cubicBezTo>
                      <a:pt x="382" y="4134"/>
                      <a:pt x="925" y="4363"/>
                      <a:pt x="1465" y="4363"/>
                    </a:cubicBezTo>
                    <a:cubicBezTo>
                      <a:pt x="1753" y="4363"/>
                      <a:pt x="2041" y="4298"/>
                      <a:pt x="2302" y="4161"/>
                    </a:cubicBezTo>
                    <a:cubicBezTo>
                      <a:pt x="3099" y="3757"/>
                      <a:pt x="3580" y="2725"/>
                      <a:pt x="3423" y="1790"/>
                    </a:cubicBezTo>
                    <a:cubicBezTo>
                      <a:pt x="3266" y="856"/>
                      <a:pt x="2459" y="99"/>
                      <a:pt x="1564" y="0"/>
                    </a:cubicBezTo>
                    <a:close/>
                  </a:path>
                </a:pathLst>
              </a:custGeom>
              <a:solidFill>
                <a:srgbClr val="4D223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8" name="Google Shape;738;p37"/>
              <p:cNvSpPr/>
              <p:nvPr/>
            </p:nvSpPr>
            <p:spPr>
              <a:xfrm>
                <a:off x="3792917" y="1233442"/>
                <a:ext cx="193501" cy="340665"/>
              </a:xfrm>
              <a:custGeom>
                <a:rect b="b" l="l" r="r" t="t"/>
                <a:pathLst>
                  <a:path extrusionOk="0" h="3551" w="2017">
                    <a:moveTo>
                      <a:pt x="1613" y="0"/>
                    </a:moveTo>
                    <a:cubicBezTo>
                      <a:pt x="1298" y="1230"/>
                      <a:pt x="757" y="2400"/>
                      <a:pt x="0" y="3423"/>
                    </a:cubicBezTo>
                    <a:cubicBezTo>
                      <a:pt x="49" y="3482"/>
                      <a:pt x="49" y="3482"/>
                      <a:pt x="99" y="3551"/>
                    </a:cubicBezTo>
                    <a:cubicBezTo>
                      <a:pt x="512" y="3433"/>
                      <a:pt x="846" y="3197"/>
                      <a:pt x="1112" y="2911"/>
                    </a:cubicBezTo>
                    <a:cubicBezTo>
                      <a:pt x="1426" y="2548"/>
                      <a:pt x="1643" y="2105"/>
                      <a:pt x="1800" y="1662"/>
                    </a:cubicBezTo>
                    <a:cubicBezTo>
                      <a:pt x="1918" y="1328"/>
                      <a:pt x="2016" y="974"/>
                      <a:pt x="1947" y="600"/>
                    </a:cubicBezTo>
                    <a:cubicBezTo>
                      <a:pt x="1908" y="384"/>
                      <a:pt x="1790" y="158"/>
                      <a:pt x="1613"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9" name="Google Shape;739;p37"/>
              <p:cNvSpPr/>
              <p:nvPr/>
            </p:nvSpPr>
            <p:spPr>
              <a:xfrm>
                <a:off x="3200333" y="1409865"/>
                <a:ext cx="158676" cy="343543"/>
              </a:xfrm>
              <a:custGeom>
                <a:rect b="b" l="l" r="r" t="t"/>
                <a:pathLst>
                  <a:path extrusionOk="0" h="3581" w="1654">
                    <a:moveTo>
                      <a:pt x="1508" y="1"/>
                    </a:moveTo>
                    <a:cubicBezTo>
                      <a:pt x="1034" y="1"/>
                      <a:pt x="565" y="298"/>
                      <a:pt x="306" y="709"/>
                    </a:cubicBezTo>
                    <a:cubicBezTo>
                      <a:pt x="21" y="1161"/>
                      <a:pt x="1" y="1751"/>
                      <a:pt x="158" y="2253"/>
                    </a:cubicBezTo>
                    <a:cubicBezTo>
                      <a:pt x="316" y="2774"/>
                      <a:pt x="660" y="3207"/>
                      <a:pt x="1171" y="3580"/>
                    </a:cubicBezTo>
                    <a:cubicBezTo>
                      <a:pt x="857" y="3010"/>
                      <a:pt x="748" y="2321"/>
                      <a:pt x="847" y="1663"/>
                    </a:cubicBezTo>
                    <a:cubicBezTo>
                      <a:pt x="965" y="1013"/>
                      <a:pt x="1289" y="384"/>
                      <a:pt x="1653" y="10"/>
                    </a:cubicBezTo>
                    <a:cubicBezTo>
                      <a:pt x="1605" y="4"/>
                      <a:pt x="1557" y="1"/>
                      <a:pt x="1508" y="1"/>
                    </a:cubicBez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37"/>
              <p:cNvSpPr/>
              <p:nvPr/>
            </p:nvSpPr>
            <p:spPr>
              <a:xfrm>
                <a:off x="3351333" y="861410"/>
                <a:ext cx="160499" cy="253268"/>
              </a:xfrm>
              <a:custGeom>
                <a:rect b="b" l="l" r="r" t="t"/>
                <a:pathLst>
                  <a:path extrusionOk="0" h="2640" w="1673">
                    <a:moveTo>
                      <a:pt x="1463" y="1"/>
                    </a:moveTo>
                    <a:cubicBezTo>
                      <a:pt x="1026" y="1"/>
                      <a:pt x="564" y="46"/>
                      <a:pt x="276" y="367"/>
                    </a:cubicBezTo>
                    <a:cubicBezTo>
                      <a:pt x="1" y="682"/>
                      <a:pt x="1" y="1184"/>
                      <a:pt x="168" y="1577"/>
                    </a:cubicBezTo>
                    <a:cubicBezTo>
                      <a:pt x="345" y="1970"/>
                      <a:pt x="659" y="2285"/>
                      <a:pt x="1141" y="2639"/>
                    </a:cubicBezTo>
                    <a:cubicBezTo>
                      <a:pt x="866" y="2216"/>
                      <a:pt x="758" y="1675"/>
                      <a:pt x="846" y="1184"/>
                    </a:cubicBezTo>
                    <a:cubicBezTo>
                      <a:pt x="935" y="692"/>
                      <a:pt x="1240" y="239"/>
                      <a:pt x="1672" y="3"/>
                    </a:cubicBezTo>
                    <a:cubicBezTo>
                      <a:pt x="1604" y="2"/>
                      <a:pt x="1534" y="1"/>
                      <a:pt x="1463" y="1"/>
                    </a:cubicBez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37"/>
              <p:cNvSpPr/>
              <p:nvPr/>
            </p:nvSpPr>
            <p:spPr>
              <a:xfrm>
                <a:off x="2591825" y="505975"/>
                <a:ext cx="1262505" cy="1692773"/>
              </a:xfrm>
              <a:custGeom>
                <a:rect b="b" l="l" r="r" t="t"/>
                <a:pathLst>
                  <a:path extrusionOk="0" h="17645" w="13160">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1338" y="13868"/>
                      <a:pt x="2026" y="14763"/>
                      <a:pt x="2843" y="15510"/>
                    </a:cubicBezTo>
                    <a:cubicBezTo>
                      <a:pt x="4817" y="16878"/>
                      <a:pt x="7131" y="17644"/>
                      <a:pt x="9592" y="17644"/>
                    </a:cubicBezTo>
                    <a:cubicBezTo>
                      <a:pt x="9607" y="17644"/>
                      <a:pt x="9623" y="17644"/>
                      <a:pt x="9639" y="17644"/>
                    </a:cubicBezTo>
                    <a:cubicBezTo>
                      <a:pt x="9865" y="17261"/>
                      <a:pt x="10160" y="16907"/>
                      <a:pt x="10416" y="16484"/>
                    </a:cubicBezTo>
                    <a:cubicBezTo>
                      <a:pt x="8340" y="15254"/>
                      <a:pt x="6334" y="13887"/>
                      <a:pt x="4446" y="12393"/>
                    </a:cubicBezTo>
                    <a:cubicBezTo>
                      <a:pt x="4918" y="9560"/>
                      <a:pt x="5783" y="6639"/>
                      <a:pt x="6934" y="3836"/>
                    </a:cubicBezTo>
                    <a:cubicBezTo>
                      <a:pt x="8518" y="3351"/>
                      <a:pt x="9672" y="3151"/>
                      <a:pt x="10791" y="3151"/>
                    </a:cubicBezTo>
                    <a:cubicBezTo>
                      <a:pt x="11554" y="3151"/>
                      <a:pt x="12302" y="3244"/>
                      <a:pt x="13159" y="3404"/>
                    </a:cubicBezTo>
                    <a:cubicBezTo>
                      <a:pt x="11449" y="2828"/>
                      <a:pt x="9512" y="2548"/>
                      <a:pt x="7906" y="2548"/>
                    </a:cubicBezTo>
                    <a:cubicBezTo>
                      <a:pt x="7480" y="2548"/>
                      <a:pt x="7077" y="2568"/>
                      <a:pt x="6708" y="2607"/>
                    </a:cubicBezTo>
                    <a:cubicBezTo>
                      <a:pt x="6531" y="2351"/>
                      <a:pt x="6314" y="2017"/>
                      <a:pt x="6069" y="1673"/>
                    </a:cubicBezTo>
                    <a:cubicBezTo>
                      <a:pt x="5577" y="994"/>
                      <a:pt x="4987" y="286"/>
                      <a:pt x="4495" y="1"/>
                    </a:cubicBezTo>
                    <a:close/>
                  </a:path>
                </a:pathLst>
              </a:custGeom>
              <a:solidFill>
                <a:srgbClr val="FFA0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37"/>
              <p:cNvSpPr/>
              <p:nvPr/>
            </p:nvSpPr>
            <p:spPr>
              <a:xfrm>
                <a:off x="2591825" y="505975"/>
                <a:ext cx="582230" cy="1235163"/>
              </a:xfrm>
              <a:custGeom>
                <a:rect b="b" l="l" r="r" t="t"/>
                <a:pathLst>
                  <a:path extrusionOk="0" h="12875" w="6069">
                    <a:moveTo>
                      <a:pt x="4495" y="1"/>
                    </a:moveTo>
                    <a:cubicBezTo>
                      <a:pt x="3295" y="955"/>
                      <a:pt x="2538" y="2420"/>
                      <a:pt x="2400" y="4072"/>
                    </a:cubicBezTo>
                    <a:cubicBezTo>
                      <a:pt x="1987" y="4033"/>
                      <a:pt x="1613" y="3787"/>
                      <a:pt x="1250" y="3551"/>
                    </a:cubicBezTo>
                    <a:lnTo>
                      <a:pt x="1250" y="3551"/>
                    </a:lnTo>
                    <a:cubicBezTo>
                      <a:pt x="404" y="5774"/>
                      <a:pt x="758" y="8764"/>
                      <a:pt x="1505" y="11016"/>
                    </a:cubicBezTo>
                    <a:cubicBezTo>
                      <a:pt x="1053" y="10819"/>
                      <a:pt x="522" y="10642"/>
                      <a:pt x="1" y="10465"/>
                    </a:cubicBezTo>
                    <a:lnTo>
                      <a:pt x="1" y="10465"/>
                    </a:lnTo>
                    <a:cubicBezTo>
                      <a:pt x="168" y="11301"/>
                      <a:pt x="453" y="12107"/>
                      <a:pt x="827" y="12874"/>
                    </a:cubicBezTo>
                    <a:cubicBezTo>
                      <a:pt x="699" y="12383"/>
                      <a:pt x="620" y="11871"/>
                      <a:pt x="630" y="11370"/>
                    </a:cubicBezTo>
                    <a:lnTo>
                      <a:pt x="630" y="11370"/>
                    </a:lnTo>
                    <a:cubicBezTo>
                      <a:pt x="1210" y="11458"/>
                      <a:pt x="1781" y="11645"/>
                      <a:pt x="2302" y="11901"/>
                    </a:cubicBezTo>
                    <a:cubicBezTo>
                      <a:pt x="1722" y="9609"/>
                      <a:pt x="1505" y="7239"/>
                      <a:pt x="1751" y="4643"/>
                    </a:cubicBezTo>
                    <a:lnTo>
                      <a:pt x="1751" y="4643"/>
                    </a:lnTo>
                    <a:cubicBezTo>
                      <a:pt x="2095" y="4859"/>
                      <a:pt x="2440" y="5075"/>
                      <a:pt x="2784" y="5302"/>
                    </a:cubicBezTo>
                    <a:cubicBezTo>
                      <a:pt x="2626" y="3561"/>
                      <a:pt x="3285" y="1771"/>
                      <a:pt x="4534" y="551"/>
                    </a:cubicBezTo>
                    <a:cubicBezTo>
                      <a:pt x="5046" y="925"/>
                      <a:pt x="5547" y="1299"/>
                      <a:pt x="6069" y="1673"/>
                    </a:cubicBezTo>
                    <a:cubicBezTo>
                      <a:pt x="5577" y="994"/>
                      <a:pt x="4987" y="286"/>
                      <a:pt x="4495" y="1"/>
                    </a:cubicBezTo>
                    <a:close/>
                  </a:path>
                </a:pathLst>
              </a:custGeom>
              <a:solidFill>
                <a:srgbClr val="FFC05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3" name="Google Shape;743;p37"/>
              <p:cNvSpPr/>
              <p:nvPr/>
            </p:nvSpPr>
            <p:spPr>
              <a:xfrm>
                <a:off x="3367354" y="2009356"/>
                <a:ext cx="439766" cy="409163"/>
              </a:xfrm>
              <a:custGeom>
                <a:rect b="b" l="l" r="r" t="t"/>
                <a:pathLst>
                  <a:path extrusionOk="0" h="4265" w="4584">
                    <a:moveTo>
                      <a:pt x="2534" y="1"/>
                    </a:moveTo>
                    <a:cubicBezTo>
                      <a:pt x="1848" y="1"/>
                      <a:pt x="1138" y="370"/>
                      <a:pt x="689" y="1039"/>
                    </a:cubicBezTo>
                    <a:cubicBezTo>
                      <a:pt x="1" y="2052"/>
                      <a:pt x="168" y="3360"/>
                      <a:pt x="1053" y="3960"/>
                    </a:cubicBezTo>
                    <a:cubicBezTo>
                      <a:pt x="1353" y="4167"/>
                      <a:pt x="1699" y="4265"/>
                      <a:pt x="2051" y="4265"/>
                    </a:cubicBezTo>
                    <a:cubicBezTo>
                      <a:pt x="2737" y="4265"/>
                      <a:pt x="3450" y="3892"/>
                      <a:pt x="3905" y="3222"/>
                    </a:cubicBezTo>
                    <a:cubicBezTo>
                      <a:pt x="4584" y="2209"/>
                      <a:pt x="4426" y="901"/>
                      <a:pt x="3531" y="301"/>
                    </a:cubicBezTo>
                    <a:cubicBezTo>
                      <a:pt x="3231" y="98"/>
                      <a:pt x="2886" y="1"/>
                      <a:pt x="2534" y="1"/>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4" name="Google Shape;744;p37"/>
              <p:cNvSpPr/>
              <p:nvPr/>
            </p:nvSpPr>
            <p:spPr>
              <a:xfrm>
                <a:off x="3484394" y="2114595"/>
                <a:ext cx="272743" cy="273607"/>
              </a:xfrm>
              <a:custGeom>
                <a:rect b="b" l="l" r="r" t="t"/>
                <a:pathLst>
                  <a:path extrusionOk="0" h="2852" w="2843">
                    <a:moveTo>
                      <a:pt x="1775" y="1"/>
                    </a:moveTo>
                    <a:cubicBezTo>
                      <a:pt x="1325" y="1"/>
                      <a:pt x="817" y="285"/>
                      <a:pt x="482" y="788"/>
                    </a:cubicBezTo>
                    <a:cubicBezTo>
                      <a:pt x="0" y="1496"/>
                      <a:pt x="40" y="2352"/>
                      <a:pt x="551" y="2706"/>
                    </a:cubicBezTo>
                    <a:cubicBezTo>
                      <a:pt x="704" y="2805"/>
                      <a:pt x="878" y="2852"/>
                      <a:pt x="1061" y="2852"/>
                    </a:cubicBezTo>
                    <a:cubicBezTo>
                      <a:pt x="1514" y="2852"/>
                      <a:pt x="2017" y="2564"/>
                      <a:pt x="2361" y="2066"/>
                    </a:cubicBezTo>
                    <a:cubicBezTo>
                      <a:pt x="2842" y="1348"/>
                      <a:pt x="2803" y="503"/>
                      <a:pt x="2282" y="149"/>
                    </a:cubicBezTo>
                    <a:cubicBezTo>
                      <a:pt x="2133" y="49"/>
                      <a:pt x="1959" y="1"/>
                      <a:pt x="1775" y="1"/>
                    </a:cubicBezTo>
                    <a:close/>
                  </a:path>
                </a:pathLst>
              </a:custGeom>
              <a:solidFill>
                <a:srgbClr val="D892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37"/>
              <p:cNvSpPr/>
              <p:nvPr/>
            </p:nvSpPr>
            <p:spPr>
              <a:xfrm>
                <a:off x="5057133" y="1530933"/>
                <a:ext cx="536948" cy="626551"/>
              </a:xfrm>
              <a:custGeom>
                <a:rect b="b" l="l" r="r" t="t"/>
                <a:pathLst>
                  <a:path extrusionOk="0" h="6531" w="5597">
                    <a:moveTo>
                      <a:pt x="2340" y="0"/>
                    </a:moveTo>
                    <a:cubicBezTo>
                      <a:pt x="2268" y="0"/>
                      <a:pt x="2194" y="24"/>
                      <a:pt x="2135" y="56"/>
                    </a:cubicBezTo>
                    <a:cubicBezTo>
                      <a:pt x="2017" y="125"/>
                      <a:pt x="1938" y="233"/>
                      <a:pt x="1860" y="342"/>
                    </a:cubicBezTo>
                    <a:cubicBezTo>
                      <a:pt x="1329" y="1109"/>
                      <a:pt x="876" y="1915"/>
                      <a:pt x="512" y="2761"/>
                    </a:cubicBezTo>
                    <a:cubicBezTo>
                      <a:pt x="1" y="3912"/>
                      <a:pt x="493" y="4974"/>
                      <a:pt x="532" y="5938"/>
                    </a:cubicBezTo>
                    <a:cubicBezTo>
                      <a:pt x="1531" y="6341"/>
                      <a:pt x="2616" y="6531"/>
                      <a:pt x="3698" y="6531"/>
                    </a:cubicBezTo>
                    <a:cubicBezTo>
                      <a:pt x="3777" y="6531"/>
                      <a:pt x="3856" y="6530"/>
                      <a:pt x="3935" y="6528"/>
                    </a:cubicBezTo>
                    <a:cubicBezTo>
                      <a:pt x="4200" y="6518"/>
                      <a:pt x="4515" y="6469"/>
                      <a:pt x="4594" y="6193"/>
                    </a:cubicBezTo>
                    <a:cubicBezTo>
                      <a:pt x="4623" y="6065"/>
                      <a:pt x="4594" y="5938"/>
                      <a:pt x="4515" y="5819"/>
                    </a:cubicBezTo>
                    <a:cubicBezTo>
                      <a:pt x="4358" y="5593"/>
                      <a:pt x="4102" y="5515"/>
                      <a:pt x="3836" y="5465"/>
                    </a:cubicBezTo>
                    <a:cubicBezTo>
                      <a:pt x="3630" y="5416"/>
                      <a:pt x="3423" y="5377"/>
                      <a:pt x="3246" y="5269"/>
                    </a:cubicBezTo>
                    <a:cubicBezTo>
                      <a:pt x="3905" y="5239"/>
                      <a:pt x="4505" y="5210"/>
                      <a:pt x="5105" y="5111"/>
                    </a:cubicBezTo>
                    <a:cubicBezTo>
                      <a:pt x="5243" y="5092"/>
                      <a:pt x="5361" y="5013"/>
                      <a:pt x="5430" y="4895"/>
                    </a:cubicBezTo>
                    <a:cubicBezTo>
                      <a:pt x="5538" y="4679"/>
                      <a:pt x="5380" y="4511"/>
                      <a:pt x="5213" y="4384"/>
                    </a:cubicBezTo>
                    <a:cubicBezTo>
                      <a:pt x="4771" y="4059"/>
                      <a:pt x="4220" y="3862"/>
                      <a:pt x="3669" y="3833"/>
                    </a:cubicBezTo>
                    <a:cubicBezTo>
                      <a:pt x="4171" y="3695"/>
                      <a:pt x="4613" y="3636"/>
                      <a:pt x="5046" y="3518"/>
                    </a:cubicBezTo>
                    <a:cubicBezTo>
                      <a:pt x="5292" y="3439"/>
                      <a:pt x="5597" y="3292"/>
                      <a:pt x="5528" y="2997"/>
                    </a:cubicBezTo>
                    <a:cubicBezTo>
                      <a:pt x="5489" y="2849"/>
                      <a:pt x="5380" y="2741"/>
                      <a:pt x="5233" y="2692"/>
                    </a:cubicBezTo>
                    <a:cubicBezTo>
                      <a:pt x="4663" y="2515"/>
                      <a:pt x="4072" y="2417"/>
                      <a:pt x="3482" y="2417"/>
                    </a:cubicBezTo>
                    <a:cubicBezTo>
                      <a:pt x="3964" y="2181"/>
                      <a:pt x="4377" y="1964"/>
                      <a:pt x="4771" y="1709"/>
                    </a:cubicBezTo>
                    <a:cubicBezTo>
                      <a:pt x="4948" y="1591"/>
                      <a:pt x="5115" y="1433"/>
                      <a:pt x="5085" y="1246"/>
                    </a:cubicBezTo>
                    <a:cubicBezTo>
                      <a:pt x="5056" y="1118"/>
                      <a:pt x="4938" y="1020"/>
                      <a:pt x="4810" y="991"/>
                    </a:cubicBezTo>
                    <a:cubicBezTo>
                      <a:pt x="4772" y="985"/>
                      <a:pt x="4735" y="983"/>
                      <a:pt x="4698" y="983"/>
                    </a:cubicBezTo>
                    <a:cubicBezTo>
                      <a:pt x="4605" y="983"/>
                      <a:pt x="4516" y="999"/>
                      <a:pt x="4417" y="1020"/>
                    </a:cubicBezTo>
                    <a:cubicBezTo>
                      <a:pt x="3738" y="1148"/>
                      <a:pt x="3089" y="1364"/>
                      <a:pt x="2460" y="1640"/>
                    </a:cubicBezTo>
                    <a:cubicBezTo>
                      <a:pt x="2597" y="1197"/>
                      <a:pt x="2637" y="794"/>
                      <a:pt x="2627" y="401"/>
                    </a:cubicBezTo>
                    <a:cubicBezTo>
                      <a:pt x="2607" y="283"/>
                      <a:pt x="2597" y="145"/>
                      <a:pt x="2499" y="56"/>
                    </a:cubicBezTo>
                    <a:cubicBezTo>
                      <a:pt x="2454" y="16"/>
                      <a:pt x="2398" y="0"/>
                      <a:pt x="2340" y="0"/>
                    </a:cubicBez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37"/>
              <p:cNvSpPr/>
              <p:nvPr/>
            </p:nvSpPr>
            <p:spPr>
              <a:xfrm>
                <a:off x="4297625" y="1769329"/>
                <a:ext cx="908696" cy="543568"/>
              </a:xfrm>
              <a:custGeom>
                <a:rect b="b" l="l" r="r" t="t"/>
                <a:pathLst>
                  <a:path extrusionOk="0" h="5666" w="9472">
                    <a:moveTo>
                      <a:pt x="8852" y="0"/>
                    </a:moveTo>
                    <a:lnTo>
                      <a:pt x="8537" y="50"/>
                    </a:lnTo>
                    <a:lnTo>
                      <a:pt x="2823" y="895"/>
                    </a:lnTo>
                    <a:lnTo>
                      <a:pt x="1151" y="1151"/>
                    </a:lnTo>
                    <a:lnTo>
                      <a:pt x="1" y="1309"/>
                    </a:lnTo>
                    <a:lnTo>
                      <a:pt x="2096" y="5665"/>
                    </a:lnTo>
                    <a:lnTo>
                      <a:pt x="2450" y="5537"/>
                    </a:lnTo>
                    <a:lnTo>
                      <a:pt x="4908" y="4672"/>
                    </a:lnTo>
                    <a:lnTo>
                      <a:pt x="8478" y="3403"/>
                    </a:lnTo>
                    <a:lnTo>
                      <a:pt x="9472" y="3049"/>
                    </a:lnTo>
                    <a:lnTo>
                      <a:pt x="8852" y="0"/>
                    </a:lnTo>
                    <a:close/>
                  </a:path>
                </a:pathLst>
              </a:custGeom>
              <a:solidFill>
                <a:srgbClr val="EA9F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7" name="Google Shape;747;p37"/>
              <p:cNvSpPr/>
              <p:nvPr/>
            </p:nvSpPr>
            <p:spPr>
              <a:xfrm>
                <a:off x="4408045" y="1855190"/>
                <a:ext cx="360524" cy="445426"/>
              </a:xfrm>
              <a:custGeom>
                <a:rect b="b" l="l" r="r" t="t"/>
                <a:pathLst>
                  <a:path extrusionOk="0" h="4643" w="3758">
                    <a:moveTo>
                      <a:pt x="1672" y="0"/>
                    </a:moveTo>
                    <a:lnTo>
                      <a:pt x="0" y="256"/>
                    </a:lnTo>
                    <a:lnTo>
                      <a:pt x="1299" y="4642"/>
                    </a:lnTo>
                    <a:lnTo>
                      <a:pt x="3757" y="3777"/>
                    </a:lnTo>
                    <a:lnTo>
                      <a:pt x="1672" y="0"/>
                    </a:lnTo>
                    <a:close/>
                  </a:path>
                </a:pathLst>
              </a:custGeom>
              <a:solidFill>
                <a:srgbClr val="E097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37"/>
              <p:cNvSpPr/>
              <p:nvPr/>
            </p:nvSpPr>
            <p:spPr>
              <a:xfrm>
                <a:off x="3891057" y="1828808"/>
                <a:ext cx="779376" cy="654277"/>
              </a:xfrm>
              <a:custGeom>
                <a:rect b="b" l="l" r="r" t="t"/>
                <a:pathLst>
                  <a:path extrusionOk="0" h="6820" w="8124">
                    <a:moveTo>
                      <a:pt x="6491" y="0"/>
                    </a:moveTo>
                    <a:lnTo>
                      <a:pt x="3009" y="561"/>
                    </a:lnTo>
                    <a:cubicBezTo>
                      <a:pt x="1141" y="866"/>
                      <a:pt x="0" y="2852"/>
                      <a:pt x="629" y="4711"/>
                    </a:cubicBezTo>
                    <a:cubicBezTo>
                      <a:pt x="1069" y="6007"/>
                      <a:pt x="2248" y="6819"/>
                      <a:pt x="3500" y="6819"/>
                    </a:cubicBezTo>
                    <a:cubicBezTo>
                      <a:pt x="3843" y="6819"/>
                      <a:pt x="4193" y="6758"/>
                      <a:pt x="4534" y="6629"/>
                    </a:cubicBezTo>
                    <a:lnTo>
                      <a:pt x="8124" y="5291"/>
                    </a:lnTo>
                    <a:lnTo>
                      <a:pt x="6491" y="0"/>
                    </a:lnTo>
                    <a:close/>
                  </a:path>
                </a:pathLst>
              </a:custGeom>
              <a:solidFill>
                <a:srgbClr val="F07A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2" name="Shape 752"/>
        <p:cNvGrpSpPr/>
        <p:nvPr/>
      </p:nvGrpSpPr>
      <p:grpSpPr>
        <a:xfrm>
          <a:off x="0" y="0"/>
          <a:ext cx="0" cy="0"/>
          <a:chOff x="0" y="0"/>
          <a:chExt cx="0" cy="0"/>
        </a:xfrm>
      </p:grpSpPr>
      <p:sp>
        <p:nvSpPr>
          <p:cNvPr id="753" name="Google Shape;753;p38"/>
          <p:cNvSpPr/>
          <p:nvPr/>
        </p:nvSpPr>
        <p:spPr>
          <a:xfrm>
            <a:off x="720000" y="883140"/>
            <a:ext cx="5504400" cy="204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4" name="Google Shape;754;p3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CCA Timeline Overview</a:t>
            </a:r>
            <a:endParaRPr>
              <a:solidFill>
                <a:schemeClr val="accent2"/>
              </a:solidFill>
            </a:endParaRPr>
          </a:p>
        </p:txBody>
      </p:sp>
      <p:sp>
        <p:nvSpPr>
          <p:cNvPr id="755" name="Google Shape;755;p38"/>
          <p:cNvSpPr/>
          <p:nvPr/>
        </p:nvSpPr>
        <p:spPr>
          <a:xfrm>
            <a:off x="7882550" y="332100"/>
            <a:ext cx="744658" cy="685615"/>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38"/>
          <p:cNvSpPr/>
          <p:nvPr/>
        </p:nvSpPr>
        <p:spPr>
          <a:xfrm rot="-4694737">
            <a:off x="270784" y="3934072"/>
            <a:ext cx="788285" cy="751972"/>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7" name="Google Shape;757;p38"/>
          <p:cNvSpPr/>
          <p:nvPr/>
        </p:nvSpPr>
        <p:spPr>
          <a:xfrm flipH="1" rot="-4500014">
            <a:off x="6601211" y="2279857"/>
            <a:ext cx="4413840" cy="4043366"/>
          </a:xfrm>
          <a:custGeom>
            <a:rect b="b" l="l" r="r" t="t"/>
            <a:pathLst>
              <a:path extrusionOk="0" h="15236" w="16632">
                <a:moveTo>
                  <a:pt x="13324" y="196"/>
                </a:moveTo>
                <a:cubicBezTo>
                  <a:pt x="13459" y="196"/>
                  <a:pt x="13604" y="207"/>
                  <a:pt x="13759" y="228"/>
                </a:cubicBezTo>
                <a:cubicBezTo>
                  <a:pt x="13858" y="238"/>
                  <a:pt x="13956" y="267"/>
                  <a:pt x="14054" y="277"/>
                </a:cubicBezTo>
                <a:cubicBezTo>
                  <a:pt x="14802" y="434"/>
                  <a:pt x="15422" y="808"/>
                  <a:pt x="15785" y="1310"/>
                </a:cubicBezTo>
                <a:cubicBezTo>
                  <a:pt x="16415" y="2165"/>
                  <a:pt x="16336" y="3346"/>
                  <a:pt x="16208" y="4477"/>
                </a:cubicBezTo>
                <a:cubicBezTo>
                  <a:pt x="15913" y="6965"/>
                  <a:pt x="15579" y="9482"/>
                  <a:pt x="15205" y="11951"/>
                </a:cubicBezTo>
                <a:cubicBezTo>
                  <a:pt x="15176" y="12236"/>
                  <a:pt x="15117" y="12521"/>
                  <a:pt x="15038" y="12807"/>
                </a:cubicBezTo>
                <a:cubicBezTo>
                  <a:pt x="14753" y="13643"/>
                  <a:pt x="13858" y="14636"/>
                  <a:pt x="12176" y="14931"/>
                </a:cubicBezTo>
                <a:cubicBezTo>
                  <a:pt x="11770" y="14998"/>
                  <a:pt x="11358" y="15022"/>
                  <a:pt x="10945" y="15022"/>
                </a:cubicBezTo>
                <a:cubicBezTo>
                  <a:pt x="10330" y="15022"/>
                  <a:pt x="9710" y="14968"/>
                  <a:pt x="9098" y="14921"/>
                </a:cubicBezTo>
                <a:cubicBezTo>
                  <a:pt x="8852" y="14892"/>
                  <a:pt x="8596" y="14872"/>
                  <a:pt x="8350" y="14852"/>
                </a:cubicBezTo>
                <a:cubicBezTo>
                  <a:pt x="7819" y="14823"/>
                  <a:pt x="7278" y="14793"/>
                  <a:pt x="6737" y="14774"/>
                </a:cubicBezTo>
                <a:lnTo>
                  <a:pt x="6698" y="14774"/>
                </a:lnTo>
                <a:cubicBezTo>
                  <a:pt x="4898" y="14685"/>
                  <a:pt x="3030" y="14597"/>
                  <a:pt x="1377" y="13859"/>
                </a:cubicBezTo>
                <a:cubicBezTo>
                  <a:pt x="443" y="13446"/>
                  <a:pt x="237" y="13053"/>
                  <a:pt x="473" y="12187"/>
                </a:cubicBezTo>
                <a:cubicBezTo>
                  <a:pt x="748" y="11164"/>
                  <a:pt x="1161" y="10171"/>
                  <a:pt x="1712" y="9227"/>
                </a:cubicBezTo>
                <a:cubicBezTo>
                  <a:pt x="2027" y="8676"/>
                  <a:pt x="2469" y="7997"/>
                  <a:pt x="3148" y="7663"/>
                </a:cubicBezTo>
                <a:cubicBezTo>
                  <a:pt x="3543" y="7468"/>
                  <a:pt x="3958" y="7414"/>
                  <a:pt x="4394" y="7414"/>
                </a:cubicBezTo>
                <a:cubicBezTo>
                  <a:pt x="4706" y="7414"/>
                  <a:pt x="5028" y="7442"/>
                  <a:pt x="5361" y="7466"/>
                </a:cubicBezTo>
                <a:cubicBezTo>
                  <a:pt x="5680" y="7494"/>
                  <a:pt x="6010" y="7522"/>
                  <a:pt x="6336" y="7522"/>
                </a:cubicBezTo>
                <a:cubicBezTo>
                  <a:pt x="6471" y="7522"/>
                  <a:pt x="6605" y="7517"/>
                  <a:pt x="6737" y="7506"/>
                </a:cubicBezTo>
                <a:cubicBezTo>
                  <a:pt x="7829" y="7407"/>
                  <a:pt x="8931" y="6817"/>
                  <a:pt x="9747" y="5883"/>
                </a:cubicBezTo>
                <a:cubicBezTo>
                  <a:pt x="10435" y="5096"/>
                  <a:pt x="10957" y="4064"/>
                  <a:pt x="11291" y="2805"/>
                </a:cubicBezTo>
                <a:lnTo>
                  <a:pt x="11340" y="2598"/>
                </a:lnTo>
                <a:cubicBezTo>
                  <a:pt x="11566" y="1684"/>
                  <a:pt x="11842" y="671"/>
                  <a:pt x="12668" y="316"/>
                </a:cubicBezTo>
                <a:cubicBezTo>
                  <a:pt x="12859" y="234"/>
                  <a:pt x="13075" y="196"/>
                  <a:pt x="13324" y="196"/>
                </a:cubicBezTo>
                <a:close/>
                <a:moveTo>
                  <a:pt x="13338" y="0"/>
                </a:moveTo>
                <a:cubicBezTo>
                  <a:pt x="13057" y="0"/>
                  <a:pt x="12810" y="42"/>
                  <a:pt x="12589" y="139"/>
                </a:cubicBezTo>
                <a:lnTo>
                  <a:pt x="12442" y="218"/>
                </a:lnTo>
                <a:cubicBezTo>
                  <a:pt x="11645" y="661"/>
                  <a:pt x="11370" y="1664"/>
                  <a:pt x="11134" y="2559"/>
                </a:cubicBezTo>
                <a:lnTo>
                  <a:pt x="11124" y="2588"/>
                </a:lnTo>
                <a:cubicBezTo>
                  <a:pt x="11114" y="2647"/>
                  <a:pt x="11104" y="2696"/>
                  <a:pt x="11075" y="2755"/>
                </a:cubicBezTo>
                <a:cubicBezTo>
                  <a:pt x="10760" y="3975"/>
                  <a:pt x="10248" y="4988"/>
                  <a:pt x="9580" y="5755"/>
                </a:cubicBezTo>
                <a:cubicBezTo>
                  <a:pt x="8793" y="6660"/>
                  <a:pt x="7741" y="7220"/>
                  <a:pt x="6698" y="7309"/>
                </a:cubicBezTo>
                <a:cubicBezTo>
                  <a:pt x="6568" y="7321"/>
                  <a:pt x="6438" y="7325"/>
                  <a:pt x="6307" y="7325"/>
                </a:cubicBezTo>
                <a:cubicBezTo>
                  <a:pt x="5991" y="7325"/>
                  <a:pt x="5673" y="7297"/>
                  <a:pt x="5361" y="7270"/>
                </a:cubicBezTo>
                <a:cubicBezTo>
                  <a:pt x="5044" y="7246"/>
                  <a:pt x="4723" y="7219"/>
                  <a:pt x="4405" y="7219"/>
                </a:cubicBezTo>
                <a:cubicBezTo>
                  <a:pt x="3934" y="7219"/>
                  <a:pt x="3473" y="7278"/>
                  <a:pt x="3049" y="7496"/>
                </a:cubicBezTo>
                <a:cubicBezTo>
                  <a:pt x="3010" y="7506"/>
                  <a:pt x="2990" y="7525"/>
                  <a:pt x="2951" y="7545"/>
                </a:cubicBezTo>
                <a:cubicBezTo>
                  <a:pt x="2292" y="7909"/>
                  <a:pt x="1850" y="8578"/>
                  <a:pt x="1525" y="9128"/>
                </a:cubicBezTo>
                <a:lnTo>
                  <a:pt x="1515" y="9148"/>
                </a:lnTo>
                <a:cubicBezTo>
                  <a:pt x="964" y="10112"/>
                  <a:pt x="541" y="11115"/>
                  <a:pt x="256" y="12148"/>
                </a:cubicBezTo>
                <a:cubicBezTo>
                  <a:pt x="1" y="13102"/>
                  <a:pt x="256" y="13603"/>
                  <a:pt x="1269" y="14056"/>
                </a:cubicBezTo>
                <a:cubicBezTo>
                  <a:pt x="1791" y="14292"/>
                  <a:pt x="2361" y="14479"/>
                  <a:pt x="3000" y="14606"/>
                </a:cubicBezTo>
                <a:cubicBezTo>
                  <a:pt x="4190" y="14872"/>
                  <a:pt x="5449" y="14931"/>
                  <a:pt x="6669" y="14980"/>
                </a:cubicBezTo>
                <a:lnTo>
                  <a:pt x="6708" y="15177"/>
                </a:lnTo>
                <a:lnTo>
                  <a:pt x="6728" y="14980"/>
                </a:lnTo>
                <a:cubicBezTo>
                  <a:pt x="7239" y="15000"/>
                  <a:pt x="7780" y="15029"/>
                  <a:pt x="8311" y="15069"/>
                </a:cubicBezTo>
                <a:cubicBezTo>
                  <a:pt x="8557" y="15088"/>
                  <a:pt x="8803" y="15098"/>
                  <a:pt x="9058" y="15128"/>
                </a:cubicBezTo>
                <a:cubicBezTo>
                  <a:pt x="9678" y="15187"/>
                  <a:pt x="10288" y="15236"/>
                  <a:pt x="10917" y="15236"/>
                </a:cubicBezTo>
                <a:cubicBezTo>
                  <a:pt x="11350" y="15236"/>
                  <a:pt x="11763" y="15216"/>
                  <a:pt x="12186" y="15137"/>
                </a:cubicBezTo>
                <a:cubicBezTo>
                  <a:pt x="12707" y="15039"/>
                  <a:pt x="13189" y="14882"/>
                  <a:pt x="13622" y="14646"/>
                </a:cubicBezTo>
                <a:cubicBezTo>
                  <a:pt x="14399" y="14233"/>
                  <a:pt x="14979" y="13574"/>
                  <a:pt x="15205" y="12866"/>
                </a:cubicBezTo>
                <a:cubicBezTo>
                  <a:pt x="15304" y="12571"/>
                  <a:pt x="15353" y="12276"/>
                  <a:pt x="15392" y="11981"/>
                </a:cubicBezTo>
                <a:lnTo>
                  <a:pt x="15392" y="11941"/>
                </a:lnTo>
                <a:cubicBezTo>
                  <a:pt x="15766" y="9473"/>
                  <a:pt x="16090" y="6975"/>
                  <a:pt x="16385" y="4496"/>
                </a:cubicBezTo>
                <a:cubicBezTo>
                  <a:pt x="16553" y="3336"/>
                  <a:pt x="16631" y="2106"/>
                  <a:pt x="15962" y="1202"/>
                </a:cubicBezTo>
                <a:cubicBezTo>
                  <a:pt x="15520" y="582"/>
                  <a:pt x="14713" y="149"/>
                  <a:pt x="13799" y="31"/>
                </a:cubicBezTo>
                <a:cubicBezTo>
                  <a:pt x="13635" y="11"/>
                  <a:pt x="13482" y="0"/>
                  <a:pt x="13338"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758" name="Google Shape;758;p38"/>
          <p:cNvGraphicFramePr/>
          <p:nvPr/>
        </p:nvGraphicFramePr>
        <p:xfrm>
          <a:off x="834075" y="1466900"/>
          <a:ext cx="3000000" cy="3000000"/>
        </p:xfrm>
        <a:graphic>
          <a:graphicData uri="http://schemas.openxmlformats.org/drawingml/2006/table">
            <a:tbl>
              <a:tblPr>
                <a:noFill/>
                <a:tableStyleId>{4C84FCD4-22BE-4C7F-8FC7-854775AF6F78}</a:tableStyleId>
              </a:tblPr>
              <a:tblGrid>
                <a:gridCol w="598525"/>
                <a:gridCol w="3553000"/>
                <a:gridCol w="1489975"/>
                <a:gridCol w="1948425"/>
              </a:tblGrid>
              <a:tr h="12700">
                <a:tc>
                  <a:txBody>
                    <a:bodyPr/>
                    <a:lstStyle/>
                    <a:p>
                      <a:pPr indent="0" lvl="0" marL="0" rtl="0" algn="ctr">
                        <a:spcBef>
                          <a:spcPts val="0"/>
                        </a:spcBef>
                        <a:spcAft>
                          <a:spcPts val="0"/>
                        </a:spcAft>
                        <a:buNone/>
                      </a:pPr>
                      <a:r>
                        <a:rPr b="1" lang="en" sz="1200"/>
                        <a:t>No.</a:t>
                      </a:r>
                      <a:endParaRPr b="1" sz="1200"/>
                    </a:p>
                  </a:txBody>
                  <a:tcPr marT="63500" marB="63500" marR="63500" marL="63500">
                    <a:solidFill>
                      <a:schemeClr val="accent6"/>
                    </a:solidFill>
                  </a:tcPr>
                </a:tc>
                <a:tc>
                  <a:txBody>
                    <a:bodyPr/>
                    <a:lstStyle/>
                    <a:p>
                      <a:pPr indent="0" lvl="0" marL="0" rtl="0" algn="l">
                        <a:spcBef>
                          <a:spcPts val="0"/>
                        </a:spcBef>
                        <a:spcAft>
                          <a:spcPts val="0"/>
                        </a:spcAft>
                        <a:buNone/>
                      </a:pPr>
                      <a:r>
                        <a:rPr b="1" lang="en" sz="1200"/>
                        <a:t>Activity</a:t>
                      </a:r>
                      <a:endParaRPr b="1" sz="1200"/>
                    </a:p>
                  </a:txBody>
                  <a:tcPr marT="63500" marB="63500" marR="63500" marL="63500">
                    <a:solidFill>
                      <a:schemeClr val="accent6"/>
                    </a:solidFill>
                  </a:tcPr>
                </a:tc>
                <a:tc>
                  <a:txBody>
                    <a:bodyPr/>
                    <a:lstStyle/>
                    <a:p>
                      <a:pPr indent="0" lvl="0" marL="0" rtl="0" algn="l">
                        <a:spcBef>
                          <a:spcPts val="0"/>
                        </a:spcBef>
                        <a:spcAft>
                          <a:spcPts val="0"/>
                        </a:spcAft>
                        <a:buNone/>
                      </a:pPr>
                      <a:r>
                        <a:rPr b="1" lang="en" sz="1200"/>
                        <a:t>Period</a:t>
                      </a:r>
                      <a:endParaRPr b="1" sz="1200"/>
                    </a:p>
                  </a:txBody>
                  <a:tcPr marT="63500" marB="63500" marR="63500" marL="63500">
                    <a:solidFill>
                      <a:schemeClr val="accent6"/>
                    </a:solidFill>
                  </a:tcPr>
                </a:tc>
                <a:tc>
                  <a:txBody>
                    <a:bodyPr/>
                    <a:lstStyle/>
                    <a:p>
                      <a:pPr indent="0" lvl="0" marL="0" rtl="0" algn="l">
                        <a:spcBef>
                          <a:spcPts val="0"/>
                        </a:spcBef>
                        <a:spcAft>
                          <a:spcPts val="0"/>
                        </a:spcAft>
                        <a:buNone/>
                      </a:pPr>
                      <a:r>
                        <a:rPr b="1" lang="en" sz="1200"/>
                        <a:t>Action By</a:t>
                      </a:r>
                      <a:endParaRPr b="1" sz="1200"/>
                    </a:p>
                  </a:txBody>
                  <a:tcPr marT="63500" marB="63500" marR="63500" marL="63500">
                    <a:solidFill>
                      <a:schemeClr val="accent6"/>
                    </a:solidFill>
                  </a:tcPr>
                </a:tc>
              </a:tr>
              <a:tr h="12700">
                <a:tc>
                  <a:txBody>
                    <a:bodyPr/>
                    <a:lstStyle/>
                    <a:p>
                      <a:pPr indent="0" lvl="0" marL="0" rtl="0" algn="ctr">
                        <a:spcBef>
                          <a:spcPts val="0"/>
                        </a:spcBef>
                        <a:spcAft>
                          <a:spcPts val="0"/>
                        </a:spcAft>
                        <a:buNone/>
                      </a:pPr>
                      <a:r>
                        <a:rPr lang="en" sz="1200"/>
                        <a:t>1</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Review Work Plan of current year and submit to HOD PE, OE &amp; CCA</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T4W9</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CCA Team of current year</a:t>
                      </a:r>
                      <a:endParaRPr sz="1200"/>
                    </a:p>
                  </a:txBody>
                  <a:tcPr marT="63500" marB="63500" marR="63500" marL="63500">
                    <a:solidFill>
                      <a:schemeClr val="accent6"/>
                    </a:solidFill>
                  </a:tcPr>
                </a:tc>
              </a:tr>
              <a:tr h="12700">
                <a:tc>
                  <a:txBody>
                    <a:bodyPr/>
                    <a:lstStyle/>
                    <a:p>
                      <a:pPr indent="0" lvl="0" marL="0" rtl="0" algn="ctr">
                        <a:spcBef>
                          <a:spcPts val="0"/>
                        </a:spcBef>
                        <a:spcAft>
                          <a:spcPts val="0"/>
                        </a:spcAft>
                        <a:buNone/>
                      </a:pPr>
                      <a:r>
                        <a:rPr lang="en" sz="1200"/>
                        <a:t>2</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Confirmation of CCA deployment for following year</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T4W10</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HOD PE, OE &amp; CCA</a:t>
                      </a:r>
                      <a:endParaRPr sz="1200"/>
                    </a:p>
                  </a:txBody>
                  <a:tcPr marT="63500" marB="63500" marR="63500" marL="63500">
                    <a:solidFill>
                      <a:schemeClr val="accent6"/>
                    </a:solidFill>
                  </a:tcPr>
                </a:tc>
              </a:tr>
              <a:tr h="12700">
                <a:tc>
                  <a:txBody>
                    <a:bodyPr/>
                    <a:lstStyle/>
                    <a:p>
                      <a:pPr indent="0" lvl="0" marL="0" rtl="0" algn="ctr">
                        <a:spcBef>
                          <a:spcPts val="0"/>
                        </a:spcBef>
                        <a:spcAft>
                          <a:spcPts val="0"/>
                        </a:spcAft>
                        <a:buNone/>
                      </a:pPr>
                      <a:r>
                        <a:rPr lang="en" sz="1200"/>
                        <a:t>3</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Inform all staff of deployment for following year</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T4W10</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HOD PE, OE &amp; CCA</a:t>
                      </a:r>
                      <a:endParaRPr sz="1200"/>
                    </a:p>
                  </a:txBody>
                  <a:tcPr marT="63500" marB="63500" marR="63500" marL="63500">
                    <a:solidFill>
                      <a:schemeClr val="accent6"/>
                    </a:solidFill>
                  </a:tcPr>
                </a:tc>
              </a:tr>
              <a:tr h="12700">
                <a:tc>
                  <a:txBody>
                    <a:bodyPr/>
                    <a:lstStyle/>
                    <a:p>
                      <a:pPr indent="0" lvl="0" marL="0" rtl="0" algn="ctr">
                        <a:spcBef>
                          <a:spcPts val="0"/>
                        </a:spcBef>
                        <a:spcAft>
                          <a:spcPts val="0"/>
                        </a:spcAft>
                        <a:buNone/>
                      </a:pPr>
                      <a:r>
                        <a:rPr lang="en" sz="1200"/>
                        <a:t>4</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Meet up to do a draft Work Plan and budget for following year and submit to HOD PE, OE &amp; CCA</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T4W10</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CCA Team of following year</a:t>
                      </a:r>
                      <a:endParaRPr sz="1200"/>
                    </a:p>
                  </a:txBody>
                  <a:tcPr marT="63500" marB="63500" marR="63500" marL="63500">
                    <a:solidFill>
                      <a:schemeClr val="accent6"/>
                    </a:solidFill>
                  </a:tcPr>
                </a:tc>
              </a:tr>
              <a:tr h="12700">
                <a:tc>
                  <a:txBody>
                    <a:bodyPr/>
                    <a:lstStyle/>
                    <a:p>
                      <a:pPr indent="0" lvl="0" marL="0" rtl="0" algn="ctr">
                        <a:spcBef>
                          <a:spcPts val="0"/>
                        </a:spcBef>
                        <a:spcAft>
                          <a:spcPts val="0"/>
                        </a:spcAft>
                        <a:buNone/>
                      </a:pPr>
                      <a:r>
                        <a:rPr lang="en" sz="1200"/>
                        <a:t>5</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Prepare ITQ for vendors/equipment/learning journeys/others if necessary</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Nov Holiday Work Week</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CCA Team of following year</a:t>
                      </a:r>
                      <a:endParaRPr sz="1200"/>
                    </a:p>
                  </a:txBody>
                  <a:tcPr marT="63500" marB="63500" marR="63500" marL="63500">
                    <a:solidFill>
                      <a:schemeClr val="accent6"/>
                    </a:solidFill>
                  </a:tcPr>
                </a:tc>
              </a:tr>
              <a:tr h="12700">
                <a:tc>
                  <a:txBody>
                    <a:bodyPr/>
                    <a:lstStyle/>
                    <a:p>
                      <a:pPr indent="0" lvl="0" marL="0" rtl="0" algn="ctr">
                        <a:spcBef>
                          <a:spcPts val="0"/>
                        </a:spcBef>
                        <a:spcAft>
                          <a:spcPts val="0"/>
                        </a:spcAft>
                        <a:buNone/>
                      </a:pPr>
                      <a:r>
                        <a:rPr lang="en" sz="1200"/>
                        <a:t>6</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CCA Orientation Day</a:t>
                      </a:r>
                      <a:endParaRPr sz="1200"/>
                    </a:p>
                    <a:p>
                      <a:pPr indent="0" lvl="0" marL="0" rtl="0" algn="l">
                        <a:spcBef>
                          <a:spcPts val="0"/>
                        </a:spcBef>
                        <a:spcAft>
                          <a:spcPts val="0"/>
                        </a:spcAft>
                        <a:buNone/>
                      </a:pPr>
                      <a:r>
                        <a:rPr lang="en" sz="1200"/>
                        <a:t>(Presentation slides for every year)</a:t>
                      </a:r>
                      <a:endParaRPr sz="1200"/>
                    </a:p>
                    <a:p>
                      <a:pPr indent="0" lvl="0" marL="0" rtl="0" algn="l">
                        <a:spcBef>
                          <a:spcPts val="0"/>
                        </a:spcBef>
                        <a:spcAft>
                          <a:spcPts val="0"/>
                        </a:spcAft>
                        <a:buNone/>
                      </a:pPr>
                      <a:r>
                        <a:rPr lang="en" sz="1200"/>
                        <a:t>(CCA fair to be held every two years)</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T1W3</a:t>
                      </a:r>
                      <a:endParaRPr sz="1200"/>
                    </a:p>
                  </a:txBody>
                  <a:tcPr marT="63500" marB="63500" marR="63500" marL="63500">
                    <a:solidFill>
                      <a:schemeClr val="accent6"/>
                    </a:solidFill>
                  </a:tcPr>
                </a:tc>
                <a:tc>
                  <a:txBody>
                    <a:bodyPr/>
                    <a:lstStyle/>
                    <a:p>
                      <a:pPr indent="0" lvl="0" marL="0" rtl="0" algn="l">
                        <a:spcBef>
                          <a:spcPts val="0"/>
                        </a:spcBef>
                        <a:spcAft>
                          <a:spcPts val="0"/>
                        </a:spcAft>
                        <a:buNone/>
                      </a:pPr>
                      <a:r>
                        <a:rPr lang="en" sz="1200"/>
                        <a:t>CCA Coordinators</a:t>
                      </a:r>
                      <a:endParaRPr sz="1200"/>
                    </a:p>
                  </a:txBody>
                  <a:tcPr marT="63500" marB="63500" marR="63500" marL="63500">
                    <a:solidFill>
                      <a:schemeClr val="accent6"/>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2" name="Shape 762"/>
        <p:cNvGrpSpPr/>
        <p:nvPr/>
      </p:nvGrpSpPr>
      <p:grpSpPr>
        <a:xfrm>
          <a:off x="0" y="0"/>
          <a:ext cx="0" cy="0"/>
          <a:chOff x="0" y="0"/>
          <a:chExt cx="0" cy="0"/>
        </a:xfrm>
      </p:grpSpPr>
      <p:sp>
        <p:nvSpPr>
          <p:cNvPr id="763" name="Google Shape;763;p39"/>
          <p:cNvSpPr/>
          <p:nvPr/>
        </p:nvSpPr>
        <p:spPr>
          <a:xfrm>
            <a:off x="720000" y="883140"/>
            <a:ext cx="5504400" cy="204300"/>
          </a:xfrm>
          <a:prstGeom prst="roundRect">
            <a:avLst>
              <a:gd fmla="val 50000"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4" name="Google Shape;764;p3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CCA Timeline Overview</a:t>
            </a:r>
            <a:endParaRPr>
              <a:solidFill>
                <a:schemeClr val="accent2"/>
              </a:solidFill>
            </a:endParaRPr>
          </a:p>
        </p:txBody>
      </p:sp>
      <p:sp>
        <p:nvSpPr>
          <p:cNvPr id="765" name="Google Shape;765;p39"/>
          <p:cNvSpPr/>
          <p:nvPr/>
        </p:nvSpPr>
        <p:spPr>
          <a:xfrm>
            <a:off x="7882550" y="332100"/>
            <a:ext cx="744658" cy="685615"/>
          </a:xfrm>
          <a:custGeom>
            <a:rect b="b" l="l" r="r" t="t"/>
            <a:pathLst>
              <a:path extrusionOk="0" h="36861" w="40030">
                <a:moveTo>
                  <a:pt x="40029" y="14711"/>
                </a:moveTo>
                <a:cubicBezTo>
                  <a:pt x="39329" y="15878"/>
                  <a:pt x="38194" y="16412"/>
                  <a:pt x="37127" y="17046"/>
                </a:cubicBezTo>
                <a:cubicBezTo>
                  <a:pt x="34959" y="18313"/>
                  <a:pt x="32691" y="19414"/>
                  <a:pt x="30489" y="20615"/>
                </a:cubicBezTo>
                <a:cubicBezTo>
                  <a:pt x="29555" y="21149"/>
                  <a:pt x="29455" y="21449"/>
                  <a:pt x="29722" y="22483"/>
                </a:cubicBezTo>
                <a:cubicBezTo>
                  <a:pt x="30856" y="26353"/>
                  <a:pt x="32157" y="30089"/>
                  <a:pt x="33825" y="33825"/>
                </a:cubicBezTo>
                <a:cubicBezTo>
                  <a:pt x="34158" y="34525"/>
                  <a:pt x="34525" y="35192"/>
                  <a:pt x="34992" y="36093"/>
                </a:cubicBezTo>
                <a:cubicBezTo>
                  <a:pt x="33558" y="36326"/>
                  <a:pt x="32224" y="36860"/>
                  <a:pt x="31156" y="36593"/>
                </a:cubicBezTo>
                <a:cubicBezTo>
                  <a:pt x="30022" y="36326"/>
                  <a:pt x="28721" y="36026"/>
                  <a:pt x="27887" y="34925"/>
                </a:cubicBezTo>
                <a:cubicBezTo>
                  <a:pt x="26219" y="32857"/>
                  <a:pt x="24518" y="30856"/>
                  <a:pt x="22783" y="28821"/>
                </a:cubicBezTo>
                <a:cubicBezTo>
                  <a:pt x="22283" y="28221"/>
                  <a:pt x="21683" y="27687"/>
                  <a:pt x="21116" y="27153"/>
                </a:cubicBezTo>
                <a:cubicBezTo>
                  <a:pt x="20649" y="26719"/>
                  <a:pt x="20182" y="26920"/>
                  <a:pt x="19715" y="27220"/>
                </a:cubicBezTo>
                <a:lnTo>
                  <a:pt x="10842" y="32357"/>
                </a:lnTo>
                <a:cubicBezTo>
                  <a:pt x="10141" y="32757"/>
                  <a:pt x="9474" y="33157"/>
                  <a:pt x="8607" y="32857"/>
                </a:cubicBezTo>
                <a:cubicBezTo>
                  <a:pt x="8306" y="32757"/>
                  <a:pt x="7939" y="32891"/>
                  <a:pt x="7606" y="32991"/>
                </a:cubicBezTo>
                <a:cubicBezTo>
                  <a:pt x="7106" y="33091"/>
                  <a:pt x="6538" y="33224"/>
                  <a:pt x="5805" y="33424"/>
                </a:cubicBezTo>
                <a:cubicBezTo>
                  <a:pt x="6272" y="31523"/>
                  <a:pt x="6538" y="29755"/>
                  <a:pt x="7139" y="28154"/>
                </a:cubicBezTo>
                <a:cubicBezTo>
                  <a:pt x="7973" y="25819"/>
                  <a:pt x="9007" y="23584"/>
                  <a:pt x="9974" y="21282"/>
                </a:cubicBezTo>
                <a:cubicBezTo>
                  <a:pt x="10274" y="20615"/>
                  <a:pt x="10608" y="19948"/>
                  <a:pt x="10942" y="19347"/>
                </a:cubicBezTo>
                <a:cubicBezTo>
                  <a:pt x="11275" y="18714"/>
                  <a:pt x="11275" y="18180"/>
                  <a:pt x="10808" y="17546"/>
                </a:cubicBezTo>
                <a:cubicBezTo>
                  <a:pt x="9641" y="15778"/>
                  <a:pt x="8206" y="14277"/>
                  <a:pt x="6538" y="12943"/>
                </a:cubicBezTo>
                <a:cubicBezTo>
                  <a:pt x="4137" y="11042"/>
                  <a:pt x="2035" y="8773"/>
                  <a:pt x="0" y="6572"/>
                </a:cubicBezTo>
                <a:cubicBezTo>
                  <a:pt x="834" y="4937"/>
                  <a:pt x="1502" y="4504"/>
                  <a:pt x="3036" y="4904"/>
                </a:cubicBezTo>
                <a:cubicBezTo>
                  <a:pt x="6005" y="5704"/>
                  <a:pt x="8940" y="6605"/>
                  <a:pt x="11842" y="7506"/>
                </a:cubicBezTo>
                <a:cubicBezTo>
                  <a:pt x="12710" y="7739"/>
                  <a:pt x="13543" y="8106"/>
                  <a:pt x="14444" y="8340"/>
                </a:cubicBezTo>
                <a:cubicBezTo>
                  <a:pt x="15545" y="8640"/>
                  <a:pt x="15945" y="8340"/>
                  <a:pt x="16212" y="7205"/>
                </a:cubicBezTo>
                <a:cubicBezTo>
                  <a:pt x="16379" y="6572"/>
                  <a:pt x="16712" y="6038"/>
                  <a:pt x="16979" y="5438"/>
                </a:cubicBezTo>
                <a:cubicBezTo>
                  <a:pt x="17480" y="4370"/>
                  <a:pt x="17980" y="3269"/>
                  <a:pt x="18447" y="2202"/>
                </a:cubicBezTo>
                <a:cubicBezTo>
                  <a:pt x="18881" y="1068"/>
                  <a:pt x="20515" y="0"/>
                  <a:pt x="21783" y="67"/>
                </a:cubicBezTo>
                <a:cubicBezTo>
                  <a:pt x="22483" y="100"/>
                  <a:pt x="22817" y="567"/>
                  <a:pt x="23017" y="1201"/>
                </a:cubicBezTo>
                <a:cubicBezTo>
                  <a:pt x="23551" y="3036"/>
                  <a:pt x="24051" y="4870"/>
                  <a:pt x="24618" y="6705"/>
                </a:cubicBezTo>
                <a:lnTo>
                  <a:pt x="24618" y="6872"/>
                </a:lnTo>
                <a:cubicBezTo>
                  <a:pt x="24885" y="8873"/>
                  <a:pt x="25619" y="10241"/>
                  <a:pt x="27987" y="10708"/>
                </a:cubicBezTo>
                <a:cubicBezTo>
                  <a:pt x="31490" y="11408"/>
                  <a:pt x="34825" y="12676"/>
                  <a:pt x="38295" y="13610"/>
                </a:cubicBezTo>
                <a:cubicBezTo>
                  <a:pt x="38962" y="13743"/>
                  <a:pt x="39529" y="14044"/>
                  <a:pt x="40029" y="14711"/>
                </a:cubicBezTo>
                <a:close/>
                <a:moveTo>
                  <a:pt x="17613" y="10708"/>
                </a:moveTo>
                <a:cubicBezTo>
                  <a:pt x="16979" y="10675"/>
                  <a:pt x="16646" y="11242"/>
                  <a:pt x="16379" y="11842"/>
                </a:cubicBezTo>
                <a:cubicBezTo>
                  <a:pt x="15812" y="13143"/>
                  <a:pt x="15311" y="14411"/>
                  <a:pt x="14711" y="15712"/>
                </a:cubicBezTo>
                <a:cubicBezTo>
                  <a:pt x="14377" y="16445"/>
                  <a:pt x="14511" y="17046"/>
                  <a:pt x="15111" y="17580"/>
                </a:cubicBezTo>
                <a:cubicBezTo>
                  <a:pt x="16379" y="18747"/>
                  <a:pt x="17646" y="20015"/>
                  <a:pt x="18947" y="21182"/>
                </a:cubicBezTo>
                <a:cubicBezTo>
                  <a:pt x="19481" y="21682"/>
                  <a:pt x="20115" y="22083"/>
                  <a:pt x="20715" y="22550"/>
                </a:cubicBezTo>
                <a:cubicBezTo>
                  <a:pt x="21216" y="22917"/>
                  <a:pt x="21783" y="22917"/>
                  <a:pt x="22283" y="22583"/>
                </a:cubicBezTo>
                <a:cubicBezTo>
                  <a:pt x="23217" y="21916"/>
                  <a:pt x="24151" y="21249"/>
                  <a:pt x="25018" y="20548"/>
                </a:cubicBezTo>
                <a:cubicBezTo>
                  <a:pt x="25619" y="20081"/>
                  <a:pt x="25819" y="19448"/>
                  <a:pt x="25552" y="18680"/>
                </a:cubicBezTo>
                <a:cubicBezTo>
                  <a:pt x="24818" y="16612"/>
                  <a:pt x="24151" y="14577"/>
                  <a:pt x="23451" y="12576"/>
                </a:cubicBezTo>
                <a:cubicBezTo>
                  <a:pt x="23317" y="12242"/>
                  <a:pt x="22984" y="11842"/>
                  <a:pt x="22683" y="11742"/>
                </a:cubicBezTo>
                <a:cubicBezTo>
                  <a:pt x="21049" y="11375"/>
                  <a:pt x="19448" y="11075"/>
                  <a:pt x="17613" y="10708"/>
                </a:cubicBezTo>
                <a:close/>
                <a:moveTo>
                  <a:pt x="10008" y="29822"/>
                </a:moveTo>
                <a:cubicBezTo>
                  <a:pt x="12609" y="28254"/>
                  <a:pt x="15145" y="26753"/>
                  <a:pt x="17646" y="25218"/>
                </a:cubicBezTo>
                <a:cubicBezTo>
                  <a:pt x="18280" y="24851"/>
                  <a:pt x="18280" y="24284"/>
                  <a:pt x="17613" y="23717"/>
                </a:cubicBezTo>
                <a:cubicBezTo>
                  <a:pt x="16212" y="22416"/>
                  <a:pt x="14778" y="21215"/>
                  <a:pt x="13177" y="19848"/>
                </a:cubicBezTo>
                <a:cubicBezTo>
                  <a:pt x="12843" y="20548"/>
                  <a:pt x="12509" y="21082"/>
                  <a:pt x="12276" y="21682"/>
                </a:cubicBezTo>
                <a:cubicBezTo>
                  <a:pt x="11442" y="23717"/>
                  <a:pt x="10541" y="25752"/>
                  <a:pt x="9774" y="27820"/>
                </a:cubicBezTo>
                <a:cubicBezTo>
                  <a:pt x="9541" y="28354"/>
                  <a:pt x="9274" y="29021"/>
                  <a:pt x="10008" y="29822"/>
                </a:cubicBezTo>
                <a:close/>
                <a:moveTo>
                  <a:pt x="3803" y="6705"/>
                </a:moveTo>
                <a:cubicBezTo>
                  <a:pt x="4137" y="7239"/>
                  <a:pt x="4337" y="7672"/>
                  <a:pt x="4637" y="7973"/>
                </a:cubicBezTo>
                <a:cubicBezTo>
                  <a:pt x="7172" y="10208"/>
                  <a:pt x="9707" y="12409"/>
                  <a:pt x="12309" y="14677"/>
                </a:cubicBezTo>
                <a:cubicBezTo>
                  <a:pt x="12543" y="14411"/>
                  <a:pt x="12710" y="14344"/>
                  <a:pt x="12810" y="14177"/>
                </a:cubicBezTo>
                <a:cubicBezTo>
                  <a:pt x="13310" y="13310"/>
                  <a:pt x="13777" y="12409"/>
                  <a:pt x="14277" y="11575"/>
                </a:cubicBezTo>
                <a:cubicBezTo>
                  <a:pt x="14878" y="10641"/>
                  <a:pt x="14778" y="10208"/>
                  <a:pt x="13644" y="9841"/>
                </a:cubicBezTo>
                <a:cubicBezTo>
                  <a:pt x="12609" y="9474"/>
                  <a:pt x="11542" y="9107"/>
                  <a:pt x="10508" y="8740"/>
                </a:cubicBezTo>
                <a:cubicBezTo>
                  <a:pt x="8540" y="8073"/>
                  <a:pt x="6639" y="7406"/>
                  <a:pt x="4670" y="6738"/>
                </a:cubicBezTo>
                <a:cubicBezTo>
                  <a:pt x="4504" y="6638"/>
                  <a:pt x="4270" y="6705"/>
                  <a:pt x="3803" y="6705"/>
                </a:cubicBezTo>
                <a:close/>
                <a:moveTo>
                  <a:pt x="26619" y="12709"/>
                </a:moveTo>
                <a:cubicBezTo>
                  <a:pt x="26686" y="14210"/>
                  <a:pt x="27687" y="16912"/>
                  <a:pt x="28521" y="17880"/>
                </a:cubicBezTo>
                <a:cubicBezTo>
                  <a:pt x="30322" y="17313"/>
                  <a:pt x="31323" y="15878"/>
                  <a:pt x="32457" y="14544"/>
                </a:cubicBezTo>
                <a:cubicBezTo>
                  <a:pt x="31323" y="13677"/>
                  <a:pt x="27987" y="12676"/>
                  <a:pt x="26619" y="12709"/>
                </a:cubicBezTo>
                <a:close/>
                <a:moveTo>
                  <a:pt x="23617" y="24918"/>
                </a:moveTo>
                <a:cubicBezTo>
                  <a:pt x="24018" y="25385"/>
                  <a:pt x="24351" y="25886"/>
                  <a:pt x="24818" y="26252"/>
                </a:cubicBezTo>
                <a:cubicBezTo>
                  <a:pt x="25819" y="27153"/>
                  <a:pt x="26886" y="28020"/>
                  <a:pt x="27954" y="28854"/>
                </a:cubicBezTo>
                <a:cubicBezTo>
                  <a:pt x="28321" y="29155"/>
                  <a:pt x="28654" y="29588"/>
                  <a:pt x="29221" y="29255"/>
                </a:cubicBezTo>
                <a:cubicBezTo>
                  <a:pt x="28454" y="27186"/>
                  <a:pt x="27654" y="25152"/>
                  <a:pt x="26853" y="23083"/>
                </a:cubicBezTo>
                <a:cubicBezTo>
                  <a:pt x="25485" y="23384"/>
                  <a:pt x="24518" y="23951"/>
                  <a:pt x="23617" y="24918"/>
                </a:cubicBezTo>
                <a:close/>
                <a:moveTo>
                  <a:pt x="20315" y="4003"/>
                </a:moveTo>
                <a:cubicBezTo>
                  <a:pt x="19548" y="5638"/>
                  <a:pt x="18947" y="6872"/>
                  <a:pt x="18380" y="8206"/>
                </a:cubicBezTo>
                <a:cubicBezTo>
                  <a:pt x="18314" y="8373"/>
                  <a:pt x="18614" y="8940"/>
                  <a:pt x="18814" y="9007"/>
                </a:cubicBezTo>
                <a:cubicBezTo>
                  <a:pt x="19881" y="9240"/>
                  <a:pt x="20982" y="9674"/>
                  <a:pt x="22083" y="9407"/>
                </a:cubicBezTo>
                <a:cubicBezTo>
                  <a:pt x="22016" y="7506"/>
                  <a:pt x="21182" y="5971"/>
                  <a:pt x="20315" y="4003"/>
                </a:cubicBezTo>
                <a:close/>
              </a:path>
            </a:pathLst>
          </a:custGeom>
          <a:solidFill>
            <a:srgbClr val="FFCD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6" name="Google Shape;766;p39"/>
          <p:cNvSpPr/>
          <p:nvPr/>
        </p:nvSpPr>
        <p:spPr>
          <a:xfrm rot="-4694737">
            <a:off x="270784" y="3934072"/>
            <a:ext cx="788285" cy="751972"/>
          </a:xfrm>
          <a:custGeom>
            <a:rect b="b" l="l" r="r" t="t"/>
            <a:pathLst>
              <a:path extrusionOk="0" h="37295" w="39096">
                <a:moveTo>
                  <a:pt x="28021" y="37294"/>
                </a:moveTo>
                <a:lnTo>
                  <a:pt x="26186" y="37294"/>
                </a:lnTo>
                <a:cubicBezTo>
                  <a:pt x="25285" y="37227"/>
                  <a:pt x="24685" y="36727"/>
                  <a:pt x="24184" y="35960"/>
                </a:cubicBezTo>
                <a:cubicBezTo>
                  <a:pt x="22750" y="33658"/>
                  <a:pt x="21149" y="31490"/>
                  <a:pt x="19648" y="29222"/>
                </a:cubicBezTo>
                <a:cubicBezTo>
                  <a:pt x="18814" y="28021"/>
                  <a:pt x="17847" y="27454"/>
                  <a:pt x="16446" y="28221"/>
                </a:cubicBezTo>
                <a:cubicBezTo>
                  <a:pt x="15778" y="28621"/>
                  <a:pt x="14978" y="28821"/>
                  <a:pt x="14244" y="29055"/>
                </a:cubicBezTo>
                <a:cubicBezTo>
                  <a:pt x="12910" y="29522"/>
                  <a:pt x="11575" y="30056"/>
                  <a:pt x="10241" y="30356"/>
                </a:cubicBezTo>
                <a:cubicBezTo>
                  <a:pt x="8640" y="30723"/>
                  <a:pt x="7106" y="31223"/>
                  <a:pt x="5671" y="32124"/>
                </a:cubicBezTo>
                <a:cubicBezTo>
                  <a:pt x="5171" y="32391"/>
                  <a:pt x="4637" y="32657"/>
                  <a:pt x="4103" y="32724"/>
                </a:cubicBezTo>
                <a:cubicBezTo>
                  <a:pt x="3670" y="32824"/>
                  <a:pt x="3103" y="32724"/>
                  <a:pt x="2836" y="32457"/>
                </a:cubicBezTo>
                <a:cubicBezTo>
                  <a:pt x="2502" y="32024"/>
                  <a:pt x="2569" y="31457"/>
                  <a:pt x="2936" y="30890"/>
                </a:cubicBezTo>
                <a:cubicBezTo>
                  <a:pt x="3603" y="29822"/>
                  <a:pt x="4270" y="28721"/>
                  <a:pt x="4804" y="27554"/>
                </a:cubicBezTo>
                <a:cubicBezTo>
                  <a:pt x="6305" y="24452"/>
                  <a:pt x="7739" y="21316"/>
                  <a:pt x="9240" y="18180"/>
                </a:cubicBezTo>
                <a:cubicBezTo>
                  <a:pt x="9674" y="17180"/>
                  <a:pt x="9674" y="16212"/>
                  <a:pt x="8974" y="15545"/>
                </a:cubicBezTo>
                <a:cubicBezTo>
                  <a:pt x="7406" y="14111"/>
                  <a:pt x="6438" y="12143"/>
                  <a:pt x="5238" y="10375"/>
                </a:cubicBezTo>
                <a:cubicBezTo>
                  <a:pt x="4270" y="8974"/>
                  <a:pt x="3136" y="7640"/>
                  <a:pt x="2169" y="6205"/>
                </a:cubicBezTo>
                <a:cubicBezTo>
                  <a:pt x="1435" y="5138"/>
                  <a:pt x="834" y="3970"/>
                  <a:pt x="1" y="2536"/>
                </a:cubicBezTo>
                <a:cubicBezTo>
                  <a:pt x="568" y="2036"/>
                  <a:pt x="968" y="1669"/>
                  <a:pt x="1335" y="1335"/>
                </a:cubicBezTo>
                <a:cubicBezTo>
                  <a:pt x="3837" y="2469"/>
                  <a:pt x="6338" y="3236"/>
                  <a:pt x="8473" y="4637"/>
                </a:cubicBezTo>
                <a:cubicBezTo>
                  <a:pt x="10675" y="6038"/>
                  <a:pt x="13277" y="6138"/>
                  <a:pt x="15412" y="7873"/>
                </a:cubicBezTo>
                <a:cubicBezTo>
                  <a:pt x="15812" y="7373"/>
                  <a:pt x="16179" y="7006"/>
                  <a:pt x="16479" y="6539"/>
                </a:cubicBezTo>
                <a:cubicBezTo>
                  <a:pt x="17446" y="5004"/>
                  <a:pt x="18414" y="3437"/>
                  <a:pt x="19314" y="1869"/>
                </a:cubicBezTo>
                <a:cubicBezTo>
                  <a:pt x="19981" y="701"/>
                  <a:pt x="20815" y="1"/>
                  <a:pt x="22417" y="368"/>
                </a:cubicBezTo>
                <a:cubicBezTo>
                  <a:pt x="22583" y="1102"/>
                  <a:pt x="22850" y="1935"/>
                  <a:pt x="23017" y="2803"/>
                </a:cubicBezTo>
                <a:cubicBezTo>
                  <a:pt x="23517" y="5505"/>
                  <a:pt x="24018" y="8273"/>
                  <a:pt x="24485" y="10975"/>
                </a:cubicBezTo>
                <a:cubicBezTo>
                  <a:pt x="24618" y="11642"/>
                  <a:pt x="24952" y="12109"/>
                  <a:pt x="25519" y="12310"/>
                </a:cubicBezTo>
                <a:cubicBezTo>
                  <a:pt x="27287" y="12977"/>
                  <a:pt x="29088" y="13644"/>
                  <a:pt x="30823" y="14311"/>
                </a:cubicBezTo>
                <a:cubicBezTo>
                  <a:pt x="33491" y="15378"/>
                  <a:pt x="36126" y="16479"/>
                  <a:pt x="39095" y="17680"/>
                </a:cubicBezTo>
                <a:cubicBezTo>
                  <a:pt x="37828" y="18848"/>
                  <a:pt x="36827" y="19982"/>
                  <a:pt x="35426" y="20382"/>
                </a:cubicBezTo>
                <a:cubicBezTo>
                  <a:pt x="33591" y="20982"/>
                  <a:pt x="31690" y="21449"/>
                  <a:pt x="30189" y="22850"/>
                </a:cubicBezTo>
                <a:cubicBezTo>
                  <a:pt x="29522" y="23484"/>
                  <a:pt x="28521" y="23684"/>
                  <a:pt x="27654" y="24118"/>
                </a:cubicBezTo>
                <a:cubicBezTo>
                  <a:pt x="26419" y="24718"/>
                  <a:pt x="26253" y="24985"/>
                  <a:pt x="26486" y="26486"/>
                </a:cubicBezTo>
                <a:cubicBezTo>
                  <a:pt x="26986" y="29855"/>
                  <a:pt x="27520" y="33191"/>
                  <a:pt x="28087" y="36560"/>
                </a:cubicBezTo>
                <a:cubicBezTo>
                  <a:pt x="28021" y="36694"/>
                  <a:pt x="28021" y="36860"/>
                  <a:pt x="28021" y="37294"/>
                </a:cubicBezTo>
                <a:close/>
                <a:moveTo>
                  <a:pt x="19014" y="13310"/>
                </a:moveTo>
                <a:cubicBezTo>
                  <a:pt x="19081" y="14978"/>
                  <a:pt x="20482" y="18514"/>
                  <a:pt x="21783" y="20048"/>
                </a:cubicBezTo>
                <a:cubicBezTo>
                  <a:pt x="21483" y="17447"/>
                  <a:pt x="20315" y="14545"/>
                  <a:pt x="19014" y="13310"/>
                </a:cubicBezTo>
                <a:close/>
                <a:moveTo>
                  <a:pt x="17813" y="16279"/>
                </a:moveTo>
                <a:cubicBezTo>
                  <a:pt x="17747" y="18614"/>
                  <a:pt x="19514" y="21950"/>
                  <a:pt x="21249" y="22850"/>
                </a:cubicBezTo>
                <a:cubicBezTo>
                  <a:pt x="20248" y="20549"/>
                  <a:pt x="19281" y="18447"/>
                  <a:pt x="17813" y="16279"/>
                </a:cubicBezTo>
                <a:close/>
                <a:moveTo>
                  <a:pt x="10508" y="14811"/>
                </a:moveTo>
                <a:cubicBezTo>
                  <a:pt x="9741" y="12877"/>
                  <a:pt x="8607" y="11175"/>
                  <a:pt x="7139" y="9808"/>
                </a:cubicBezTo>
                <a:cubicBezTo>
                  <a:pt x="7806" y="11809"/>
                  <a:pt x="8974" y="13444"/>
                  <a:pt x="10508" y="14811"/>
                </a:cubicBezTo>
                <a:close/>
                <a:moveTo>
                  <a:pt x="17280" y="26887"/>
                </a:moveTo>
                <a:cubicBezTo>
                  <a:pt x="16579" y="25386"/>
                  <a:pt x="16079" y="24151"/>
                  <a:pt x="14911" y="23284"/>
                </a:cubicBezTo>
                <a:cubicBezTo>
                  <a:pt x="14811" y="24452"/>
                  <a:pt x="15445" y="26353"/>
                  <a:pt x="16112" y="26820"/>
                </a:cubicBezTo>
                <a:cubicBezTo>
                  <a:pt x="16346" y="26987"/>
                  <a:pt x="16746" y="26887"/>
                  <a:pt x="17280" y="26887"/>
                </a:cubicBezTo>
                <a:close/>
                <a:moveTo>
                  <a:pt x="11942" y="21383"/>
                </a:moveTo>
                <a:cubicBezTo>
                  <a:pt x="12076" y="21316"/>
                  <a:pt x="12143" y="21216"/>
                  <a:pt x="12276" y="21116"/>
                </a:cubicBezTo>
                <a:cubicBezTo>
                  <a:pt x="12343" y="20015"/>
                  <a:pt x="11809" y="19315"/>
                  <a:pt x="10975" y="18714"/>
                </a:cubicBezTo>
                <a:cubicBezTo>
                  <a:pt x="10241" y="19548"/>
                  <a:pt x="10174" y="19548"/>
                  <a:pt x="10608" y="20048"/>
                </a:cubicBezTo>
                <a:cubicBezTo>
                  <a:pt x="11008" y="20549"/>
                  <a:pt x="11475" y="20982"/>
                  <a:pt x="11942" y="21383"/>
                </a:cubicBezTo>
                <a:close/>
                <a:moveTo>
                  <a:pt x="29121" y="17347"/>
                </a:moveTo>
                <a:cubicBezTo>
                  <a:pt x="28955" y="17447"/>
                  <a:pt x="28788" y="17513"/>
                  <a:pt x="28588" y="17613"/>
                </a:cubicBezTo>
                <a:cubicBezTo>
                  <a:pt x="28788" y="18314"/>
                  <a:pt x="28955" y="19048"/>
                  <a:pt x="29188" y="19782"/>
                </a:cubicBezTo>
                <a:cubicBezTo>
                  <a:pt x="29288" y="19982"/>
                  <a:pt x="29655" y="20048"/>
                  <a:pt x="29922" y="20182"/>
                </a:cubicBezTo>
                <a:cubicBezTo>
                  <a:pt x="29989" y="19882"/>
                  <a:pt x="30189" y="19548"/>
                  <a:pt x="30122" y="19348"/>
                </a:cubicBezTo>
                <a:cubicBezTo>
                  <a:pt x="29822" y="18647"/>
                  <a:pt x="29455" y="18014"/>
                  <a:pt x="29121" y="17347"/>
                </a:cubicBezTo>
                <a:close/>
                <a:moveTo>
                  <a:pt x="26486" y="22517"/>
                </a:moveTo>
                <a:cubicBezTo>
                  <a:pt x="27120" y="21349"/>
                  <a:pt x="26286" y="20482"/>
                  <a:pt x="25852" y="19515"/>
                </a:cubicBezTo>
                <a:cubicBezTo>
                  <a:pt x="25919" y="20515"/>
                  <a:pt x="25519" y="21650"/>
                  <a:pt x="26486" y="22517"/>
                </a:cubicBezTo>
                <a:close/>
                <a:moveTo>
                  <a:pt x="24318" y="31190"/>
                </a:moveTo>
                <a:cubicBezTo>
                  <a:pt x="24451" y="31123"/>
                  <a:pt x="24585" y="31056"/>
                  <a:pt x="24685" y="30990"/>
                </a:cubicBezTo>
                <a:cubicBezTo>
                  <a:pt x="24518" y="30389"/>
                  <a:pt x="24418" y="29789"/>
                  <a:pt x="24184" y="29188"/>
                </a:cubicBezTo>
                <a:cubicBezTo>
                  <a:pt x="24151" y="29055"/>
                  <a:pt x="23784" y="28955"/>
                  <a:pt x="23684" y="29022"/>
                </a:cubicBezTo>
                <a:cubicBezTo>
                  <a:pt x="23517" y="29155"/>
                  <a:pt x="23317" y="29522"/>
                  <a:pt x="23351" y="29655"/>
                </a:cubicBezTo>
                <a:cubicBezTo>
                  <a:pt x="23651" y="30189"/>
                  <a:pt x="23984" y="30689"/>
                  <a:pt x="24318" y="31190"/>
                </a:cubicBezTo>
                <a:close/>
                <a:moveTo>
                  <a:pt x="10508" y="26520"/>
                </a:moveTo>
                <a:cubicBezTo>
                  <a:pt x="10408" y="26553"/>
                  <a:pt x="10308" y="26620"/>
                  <a:pt x="10174" y="26687"/>
                </a:cubicBezTo>
                <a:cubicBezTo>
                  <a:pt x="10275" y="27287"/>
                  <a:pt x="10308" y="27854"/>
                  <a:pt x="10475" y="28388"/>
                </a:cubicBezTo>
                <a:cubicBezTo>
                  <a:pt x="10541" y="28621"/>
                  <a:pt x="10942" y="28688"/>
                  <a:pt x="11142" y="28855"/>
                </a:cubicBezTo>
                <a:cubicBezTo>
                  <a:pt x="11242" y="28555"/>
                  <a:pt x="11475" y="28221"/>
                  <a:pt x="11409" y="28021"/>
                </a:cubicBezTo>
                <a:cubicBezTo>
                  <a:pt x="11175" y="27487"/>
                  <a:pt x="10808" y="26987"/>
                  <a:pt x="10508" y="26520"/>
                </a:cubicBezTo>
                <a:close/>
                <a:moveTo>
                  <a:pt x="7406" y="27487"/>
                </a:moveTo>
                <a:cubicBezTo>
                  <a:pt x="7339" y="26220"/>
                  <a:pt x="7139" y="25686"/>
                  <a:pt x="6672" y="25686"/>
                </a:cubicBezTo>
                <a:cubicBezTo>
                  <a:pt x="6505" y="25686"/>
                  <a:pt x="6272" y="25886"/>
                  <a:pt x="6272" y="26053"/>
                </a:cubicBezTo>
                <a:cubicBezTo>
                  <a:pt x="6238" y="26820"/>
                  <a:pt x="6572" y="27320"/>
                  <a:pt x="7272" y="27520"/>
                </a:cubicBezTo>
                <a:cubicBezTo>
                  <a:pt x="7272" y="27520"/>
                  <a:pt x="7339" y="27487"/>
                  <a:pt x="7406" y="27487"/>
                </a:cubicBezTo>
                <a:close/>
                <a:moveTo>
                  <a:pt x="25152" y="15445"/>
                </a:moveTo>
                <a:cubicBezTo>
                  <a:pt x="26186" y="13877"/>
                  <a:pt x="26186" y="13877"/>
                  <a:pt x="24818" y="13544"/>
                </a:cubicBezTo>
                <a:cubicBezTo>
                  <a:pt x="24918" y="14144"/>
                  <a:pt x="24985" y="14611"/>
                  <a:pt x="25152" y="15445"/>
                </a:cubicBezTo>
                <a:close/>
                <a:moveTo>
                  <a:pt x="10842" y="9874"/>
                </a:moveTo>
                <a:cubicBezTo>
                  <a:pt x="10174" y="9107"/>
                  <a:pt x="9674" y="8540"/>
                  <a:pt x="9240" y="8006"/>
                </a:cubicBezTo>
                <a:cubicBezTo>
                  <a:pt x="9140" y="8073"/>
                  <a:pt x="9074" y="8173"/>
                  <a:pt x="8974" y="8307"/>
                </a:cubicBezTo>
                <a:cubicBezTo>
                  <a:pt x="9607" y="8640"/>
                  <a:pt x="9274" y="10041"/>
                  <a:pt x="10842" y="9874"/>
                </a:cubicBezTo>
                <a:close/>
                <a:moveTo>
                  <a:pt x="9974" y="23351"/>
                </a:moveTo>
                <a:cubicBezTo>
                  <a:pt x="9941" y="21716"/>
                  <a:pt x="9941" y="21716"/>
                  <a:pt x="8773" y="21383"/>
                </a:cubicBezTo>
                <a:cubicBezTo>
                  <a:pt x="9240" y="22150"/>
                  <a:pt x="9507" y="22617"/>
                  <a:pt x="9974" y="23351"/>
                </a:cubicBezTo>
                <a:close/>
                <a:moveTo>
                  <a:pt x="13744" y="17447"/>
                </a:moveTo>
                <a:cubicBezTo>
                  <a:pt x="13777" y="16613"/>
                  <a:pt x="13644" y="16112"/>
                  <a:pt x="13010" y="15879"/>
                </a:cubicBezTo>
                <a:cubicBezTo>
                  <a:pt x="12676" y="16646"/>
                  <a:pt x="13143" y="16946"/>
                  <a:pt x="13744" y="17447"/>
                </a:cubicBezTo>
                <a:close/>
                <a:moveTo>
                  <a:pt x="20582" y="28388"/>
                </a:moveTo>
                <a:cubicBezTo>
                  <a:pt x="20682" y="28321"/>
                  <a:pt x="20782" y="28288"/>
                  <a:pt x="20915" y="28188"/>
                </a:cubicBezTo>
                <a:cubicBezTo>
                  <a:pt x="20849" y="27721"/>
                  <a:pt x="20949" y="27154"/>
                  <a:pt x="19948" y="27287"/>
                </a:cubicBezTo>
                <a:cubicBezTo>
                  <a:pt x="20182" y="27721"/>
                  <a:pt x="20348" y="28054"/>
                  <a:pt x="20582" y="28388"/>
                </a:cubicBezTo>
                <a:close/>
                <a:moveTo>
                  <a:pt x="8740" y="27654"/>
                </a:moveTo>
                <a:cubicBezTo>
                  <a:pt x="8607" y="27721"/>
                  <a:pt x="8440" y="27854"/>
                  <a:pt x="8306" y="27954"/>
                </a:cubicBezTo>
                <a:cubicBezTo>
                  <a:pt x="8507" y="28288"/>
                  <a:pt x="8673" y="28588"/>
                  <a:pt x="8874" y="28955"/>
                </a:cubicBezTo>
                <a:cubicBezTo>
                  <a:pt x="9007" y="28855"/>
                  <a:pt x="9140" y="28788"/>
                  <a:pt x="9240" y="28721"/>
                </a:cubicBezTo>
                <a:cubicBezTo>
                  <a:pt x="9074" y="28354"/>
                  <a:pt x="8907" y="27987"/>
                  <a:pt x="8740" y="27654"/>
                </a:cubicBezTo>
                <a:close/>
                <a:moveTo>
                  <a:pt x="14678" y="19381"/>
                </a:moveTo>
                <a:cubicBezTo>
                  <a:pt x="14811" y="19315"/>
                  <a:pt x="14945" y="19281"/>
                  <a:pt x="15011" y="19181"/>
                </a:cubicBezTo>
                <a:cubicBezTo>
                  <a:pt x="14844" y="18881"/>
                  <a:pt x="14678" y="18614"/>
                  <a:pt x="14578" y="18314"/>
                </a:cubicBezTo>
                <a:cubicBezTo>
                  <a:pt x="14478" y="18347"/>
                  <a:pt x="14344" y="18447"/>
                  <a:pt x="14277" y="18481"/>
                </a:cubicBezTo>
                <a:cubicBezTo>
                  <a:pt x="14411" y="18814"/>
                  <a:pt x="14578" y="19114"/>
                  <a:pt x="14678" y="19381"/>
                </a:cubicBezTo>
                <a:close/>
                <a:moveTo>
                  <a:pt x="14844" y="12943"/>
                </a:moveTo>
                <a:cubicBezTo>
                  <a:pt x="14444" y="13611"/>
                  <a:pt x="14744" y="13877"/>
                  <a:pt x="15078" y="14178"/>
                </a:cubicBezTo>
                <a:cubicBezTo>
                  <a:pt x="15111" y="14211"/>
                  <a:pt x="15245" y="14144"/>
                  <a:pt x="15445" y="14111"/>
                </a:cubicBezTo>
                <a:close/>
                <a:moveTo>
                  <a:pt x="8140" y="7773"/>
                </a:moveTo>
                <a:cubicBezTo>
                  <a:pt x="8240" y="7706"/>
                  <a:pt x="8273" y="7640"/>
                  <a:pt x="8340" y="7606"/>
                </a:cubicBezTo>
                <a:cubicBezTo>
                  <a:pt x="8173" y="7373"/>
                  <a:pt x="8073" y="7139"/>
                  <a:pt x="7906" y="6939"/>
                </a:cubicBezTo>
                <a:cubicBezTo>
                  <a:pt x="7806" y="6972"/>
                  <a:pt x="7773" y="7006"/>
                  <a:pt x="7673" y="7106"/>
                </a:cubicBezTo>
                <a:cubicBezTo>
                  <a:pt x="7839" y="7306"/>
                  <a:pt x="7973" y="7506"/>
                  <a:pt x="8140" y="7773"/>
                </a:cubicBezTo>
                <a:close/>
                <a:moveTo>
                  <a:pt x="18247" y="8440"/>
                </a:moveTo>
                <a:cubicBezTo>
                  <a:pt x="17947" y="8273"/>
                  <a:pt x="17780" y="8140"/>
                  <a:pt x="17580" y="8073"/>
                </a:cubicBezTo>
                <a:cubicBezTo>
                  <a:pt x="17513" y="8073"/>
                  <a:pt x="17413" y="8307"/>
                  <a:pt x="17313" y="8440"/>
                </a:cubicBezTo>
                <a:cubicBezTo>
                  <a:pt x="17480" y="8540"/>
                  <a:pt x="17646" y="8707"/>
                  <a:pt x="17847" y="8807"/>
                </a:cubicBezTo>
                <a:cubicBezTo>
                  <a:pt x="17913" y="8807"/>
                  <a:pt x="18013" y="8607"/>
                  <a:pt x="18247" y="844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7" name="Google Shape;767;p39"/>
          <p:cNvSpPr/>
          <p:nvPr/>
        </p:nvSpPr>
        <p:spPr>
          <a:xfrm flipH="1" rot="-4500014">
            <a:off x="6601211" y="2279857"/>
            <a:ext cx="4413840" cy="4043366"/>
          </a:xfrm>
          <a:custGeom>
            <a:rect b="b" l="l" r="r" t="t"/>
            <a:pathLst>
              <a:path extrusionOk="0" h="15236" w="16632">
                <a:moveTo>
                  <a:pt x="13324" y="196"/>
                </a:moveTo>
                <a:cubicBezTo>
                  <a:pt x="13459" y="196"/>
                  <a:pt x="13604" y="207"/>
                  <a:pt x="13759" y="228"/>
                </a:cubicBezTo>
                <a:cubicBezTo>
                  <a:pt x="13858" y="238"/>
                  <a:pt x="13956" y="267"/>
                  <a:pt x="14054" y="277"/>
                </a:cubicBezTo>
                <a:cubicBezTo>
                  <a:pt x="14802" y="434"/>
                  <a:pt x="15422" y="808"/>
                  <a:pt x="15785" y="1310"/>
                </a:cubicBezTo>
                <a:cubicBezTo>
                  <a:pt x="16415" y="2165"/>
                  <a:pt x="16336" y="3346"/>
                  <a:pt x="16208" y="4477"/>
                </a:cubicBezTo>
                <a:cubicBezTo>
                  <a:pt x="15913" y="6965"/>
                  <a:pt x="15579" y="9482"/>
                  <a:pt x="15205" y="11951"/>
                </a:cubicBezTo>
                <a:cubicBezTo>
                  <a:pt x="15176" y="12236"/>
                  <a:pt x="15117" y="12521"/>
                  <a:pt x="15038" y="12807"/>
                </a:cubicBezTo>
                <a:cubicBezTo>
                  <a:pt x="14753" y="13643"/>
                  <a:pt x="13858" y="14636"/>
                  <a:pt x="12176" y="14931"/>
                </a:cubicBezTo>
                <a:cubicBezTo>
                  <a:pt x="11770" y="14998"/>
                  <a:pt x="11358" y="15022"/>
                  <a:pt x="10945" y="15022"/>
                </a:cubicBezTo>
                <a:cubicBezTo>
                  <a:pt x="10330" y="15022"/>
                  <a:pt x="9710" y="14968"/>
                  <a:pt x="9098" y="14921"/>
                </a:cubicBezTo>
                <a:cubicBezTo>
                  <a:pt x="8852" y="14892"/>
                  <a:pt x="8596" y="14872"/>
                  <a:pt x="8350" y="14852"/>
                </a:cubicBezTo>
                <a:cubicBezTo>
                  <a:pt x="7819" y="14823"/>
                  <a:pt x="7278" y="14793"/>
                  <a:pt x="6737" y="14774"/>
                </a:cubicBezTo>
                <a:lnTo>
                  <a:pt x="6698" y="14774"/>
                </a:lnTo>
                <a:cubicBezTo>
                  <a:pt x="4898" y="14685"/>
                  <a:pt x="3030" y="14597"/>
                  <a:pt x="1377" y="13859"/>
                </a:cubicBezTo>
                <a:cubicBezTo>
                  <a:pt x="443" y="13446"/>
                  <a:pt x="237" y="13053"/>
                  <a:pt x="473" y="12187"/>
                </a:cubicBezTo>
                <a:cubicBezTo>
                  <a:pt x="748" y="11164"/>
                  <a:pt x="1161" y="10171"/>
                  <a:pt x="1712" y="9227"/>
                </a:cubicBezTo>
                <a:cubicBezTo>
                  <a:pt x="2027" y="8676"/>
                  <a:pt x="2469" y="7997"/>
                  <a:pt x="3148" y="7663"/>
                </a:cubicBezTo>
                <a:cubicBezTo>
                  <a:pt x="3543" y="7468"/>
                  <a:pt x="3958" y="7414"/>
                  <a:pt x="4394" y="7414"/>
                </a:cubicBezTo>
                <a:cubicBezTo>
                  <a:pt x="4706" y="7414"/>
                  <a:pt x="5028" y="7442"/>
                  <a:pt x="5361" y="7466"/>
                </a:cubicBezTo>
                <a:cubicBezTo>
                  <a:pt x="5680" y="7494"/>
                  <a:pt x="6010" y="7522"/>
                  <a:pt x="6336" y="7522"/>
                </a:cubicBezTo>
                <a:cubicBezTo>
                  <a:pt x="6471" y="7522"/>
                  <a:pt x="6605" y="7517"/>
                  <a:pt x="6737" y="7506"/>
                </a:cubicBezTo>
                <a:cubicBezTo>
                  <a:pt x="7829" y="7407"/>
                  <a:pt x="8931" y="6817"/>
                  <a:pt x="9747" y="5883"/>
                </a:cubicBezTo>
                <a:cubicBezTo>
                  <a:pt x="10435" y="5096"/>
                  <a:pt x="10957" y="4064"/>
                  <a:pt x="11291" y="2805"/>
                </a:cubicBezTo>
                <a:lnTo>
                  <a:pt x="11340" y="2598"/>
                </a:lnTo>
                <a:cubicBezTo>
                  <a:pt x="11566" y="1684"/>
                  <a:pt x="11842" y="671"/>
                  <a:pt x="12668" y="316"/>
                </a:cubicBezTo>
                <a:cubicBezTo>
                  <a:pt x="12859" y="234"/>
                  <a:pt x="13075" y="196"/>
                  <a:pt x="13324" y="196"/>
                </a:cubicBezTo>
                <a:close/>
                <a:moveTo>
                  <a:pt x="13338" y="0"/>
                </a:moveTo>
                <a:cubicBezTo>
                  <a:pt x="13057" y="0"/>
                  <a:pt x="12810" y="42"/>
                  <a:pt x="12589" y="139"/>
                </a:cubicBezTo>
                <a:lnTo>
                  <a:pt x="12442" y="218"/>
                </a:lnTo>
                <a:cubicBezTo>
                  <a:pt x="11645" y="661"/>
                  <a:pt x="11370" y="1664"/>
                  <a:pt x="11134" y="2559"/>
                </a:cubicBezTo>
                <a:lnTo>
                  <a:pt x="11124" y="2588"/>
                </a:lnTo>
                <a:cubicBezTo>
                  <a:pt x="11114" y="2647"/>
                  <a:pt x="11104" y="2696"/>
                  <a:pt x="11075" y="2755"/>
                </a:cubicBezTo>
                <a:cubicBezTo>
                  <a:pt x="10760" y="3975"/>
                  <a:pt x="10248" y="4988"/>
                  <a:pt x="9580" y="5755"/>
                </a:cubicBezTo>
                <a:cubicBezTo>
                  <a:pt x="8793" y="6660"/>
                  <a:pt x="7741" y="7220"/>
                  <a:pt x="6698" y="7309"/>
                </a:cubicBezTo>
                <a:cubicBezTo>
                  <a:pt x="6568" y="7321"/>
                  <a:pt x="6438" y="7325"/>
                  <a:pt x="6307" y="7325"/>
                </a:cubicBezTo>
                <a:cubicBezTo>
                  <a:pt x="5991" y="7325"/>
                  <a:pt x="5673" y="7297"/>
                  <a:pt x="5361" y="7270"/>
                </a:cubicBezTo>
                <a:cubicBezTo>
                  <a:pt x="5044" y="7246"/>
                  <a:pt x="4723" y="7219"/>
                  <a:pt x="4405" y="7219"/>
                </a:cubicBezTo>
                <a:cubicBezTo>
                  <a:pt x="3934" y="7219"/>
                  <a:pt x="3473" y="7278"/>
                  <a:pt x="3049" y="7496"/>
                </a:cubicBezTo>
                <a:cubicBezTo>
                  <a:pt x="3010" y="7506"/>
                  <a:pt x="2990" y="7525"/>
                  <a:pt x="2951" y="7545"/>
                </a:cubicBezTo>
                <a:cubicBezTo>
                  <a:pt x="2292" y="7909"/>
                  <a:pt x="1850" y="8578"/>
                  <a:pt x="1525" y="9128"/>
                </a:cubicBezTo>
                <a:lnTo>
                  <a:pt x="1515" y="9148"/>
                </a:lnTo>
                <a:cubicBezTo>
                  <a:pt x="964" y="10112"/>
                  <a:pt x="541" y="11115"/>
                  <a:pt x="256" y="12148"/>
                </a:cubicBezTo>
                <a:cubicBezTo>
                  <a:pt x="1" y="13102"/>
                  <a:pt x="256" y="13603"/>
                  <a:pt x="1269" y="14056"/>
                </a:cubicBezTo>
                <a:cubicBezTo>
                  <a:pt x="1791" y="14292"/>
                  <a:pt x="2361" y="14479"/>
                  <a:pt x="3000" y="14606"/>
                </a:cubicBezTo>
                <a:cubicBezTo>
                  <a:pt x="4190" y="14872"/>
                  <a:pt x="5449" y="14931"/>
                  <a:pt x="6669" y="14980"/>
                </a:cubicBezTo>
                <a:lnTo>
                  <a:pt x="6708" y="15177"/>
                </a:lnTo>
                <a:lnTo>
                  <a:pt x="6728" y="14980"/>
                </a:lnTo>
                <a:cubicBezTo>
                  <a:pt x="7239" y="15000"/>
                  <a:pt x="7780" y="15029"/>
                  <a:pt x="8311" y="15069"/>
                </a:cubicBezTo>
                <a:cubicBezTo>
                  <a:pt x="8557" y="15088"/>
                  <a:pt x="8803" y="15098"/>
                  <a:pt x="9058" y="15128"/>
                </a:cubicBezTo>
                <a:cubicBezTo>
                  <a:pt x="9678" y="15187"/>
                  <a:pt x="10288" y="15236"/>
                  <a:pt x="10917" y="15236"/>
                </a:cubicBezTo>
                <a:cubicBezTo>
                  <a:pt x="11350" y="15236"/>
                  <a:pt x="11763" y="15216"/>
                  <a:pt x="12186" y="15137"/>
                </a:cubicBezTo>
                <a:cubicBezTo>
                  <a:pt x="12707" y="15039"/>
                  <a:pt x="13189" y="14882"/>
                  <a:pt x="13622" y="14646"/>
                </a:cubicBezTo>
                <a:cubicBezTo>
                  <a:pt x="14399" y="14233"/>
                  <a:pt x="14979" y="13574"/>
                  <a:pt x="15205" y="12866"/>
                </a:cubicBezTo>
                <a:cubicBezTo>
                  <a:pt x="15304" y="12571"/>
                  <a:pt x="15353" y="12276"/>
                  <a:pt x="15392" y="11981"/>
                </a:cubicBezTo>
                <a:lnTo>
                  <a:pt x="15392" y="11941"/>
                </a:lnTo>
                <a:cubicBezTo>
                  <a:pt x="15766" y="9473"/>
                  <a:pt x="16090" y="6975"/>
                  <a:pt x="16385" y="4496"/>
                </a:cubicBezTo>
                <a:cubicBezTo>
                  <a:pt x="16553" y="3336"/>
                  <a:pt x="16631" y="2106"/>
                  <a:pt x="15962" y="1202"/>
                </a:cubicBezTo>
                <a:cubicBezTo>
                  <a:pt x="15520" y="582"/>
                  <a:pt x="14713" y="149"/>
                  <a:pt x="13799" y="31"/>
                </a:cubicBezTo>
                <a:cubicBezTo>
                  <a:pt x="13635" y="11"/>
                  <a:pt x="13482" y="0"/>
                  <a:pt x="13338" y="0"/>
                </a:cubicBezTo>
                <a:close/>
              </a:path>
            </a:pathLst>
          </a:custGeom>
          <a:solidFill>
            <a:srgbClr val="FFFFFF">
              <a:alpha val="6389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768" name="Google Shape;768;p39"/>
          <p:cNvGraphicFramePr/>
          <p:nvPr/>
        </p:nvGraphicFramePr>
        <p:xfrm>
          <a:off x="384375" y="1466900"/>
          <a:ext cx="3000000" cy="3000000"/>
        </p:xfrm>
        <a:graphic>
          <a:graphicData uri="http://schemas.openxmlformats.org/drawingml/2006/table">
            <a:tbl>
              <a:tblPr>
                <a:noFill/>
                <a:tableStyleId>{4C84FCD4-22BE-4C7F-8FC7-854775AF6F78}</a:tableStyleId>
              </a:tblPr>
              <a:tblGrid>
                <a:gridCol w="512350"/>
                <a:gridCol w="4265800"/>
                <a:gridCol w="1547275"/>
                <a:gridCol w="2023350"/>
              </a:tblGrid>
              <a:tr h="12700">
                <a:tc>
                  <a:txBody>
                    <a:bodyPr/>
                    <a:lstStyle/>
                    <a:p>
                      <a:pPr indent="0" lvl="0" marL="0" rtl="0" algn="ctr">
                        <a:spcBef>
                          <a:spcPts val="0"/>
                        </a:spcBef>
                        <a:spcAft>
                          <a:spcPts val="0"/>
                        </a:spcAft>
                        <a:buNone/>
                      </a:pPr>
                      <a:r>
                        <a:rPr b="1" lang="en" sz="1200"/>
                        <a:t>No.</a:t>
                      </a:r>
                      <a:endParaRPr b="1" sz="1200"/>
                    </a:p>
                  </a:txBody>
                  <a:tcPr marT="63500" marB="63500" marR="63500" marL="63500">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b="1" lang="en" sz="1200"/>
                        <a:t>Activity</a:t>
                      </a:r>
                      <a:endParaRPr b="1" sz="1200"/>
                    </a:p>
                  </a:txBody>
                  <a:tcPr marT="63500" marB="63500" marR="63500" marL="63500">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b="1" lang="en" sz="1200"/>
                        <a:t>Period</a:t>
                      </a:r>
                      <a:endParaRPr b="1" sz="1200"/>
                    </a:p>
                  </a:txBody>
                  <a:tcPr marT="63500" marB="63500" marR="63500" marL="63500">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b="1" lang="en" sz="1200"/>
                        <a:t>Action By</a:t>
                      </a:r>
                      <a:endParaRPr b="1" sz="1200"/>
                    </a:p>
                  </a:txBody>
                  <a:tcPr marT="63500" marB="63500" marR="63500" marL="63500">
                    <a:lnB cap="flat" cmpd="sng" w="12700">
                      <a:solidFill>
                        <a:srgbClr val="000000"/>
                      </a:solidFill>
                      <a:prstDash val="solid"/>
                      <a:round/>
                      <a:headEnd len="sm" w="sm" type="none"/>
                      <a:tailEnd len="sm" w="sm" type="none"/>
                    </a:lnB>
                    <a:solidFill>
                      <a:schemeClr val="accent6"/>
                    </a:solidFill>
                  </a:tcPr>
                </a:tc>
              </a:tr>
              <a:tr h="12700">
                <a:tc>
                  <a:txBody>
                    <a:bodyPr/>
                    <a:lstStyle/>
                    <a:p>
                      <a:pPr indent="0" lvl="0" marL="0" rtl="0" algn="ctr">
                        <a:spcBef>
                          <a:spcPts val="0"/>
                        </a:spcBef>
                        <a:spcAft>
                          <a:spcPts val="0"/>
                        </a:spcAft>
                        <a:buNone/>
                      </a:pPr>
                      <a:r>
                        <a:rPr lang="en" sz="1200"/>
                        <a:t>7</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Selection/Change of CCA</a:t>
                      </a:r>
                      <a:endParaRPr sz="1200"/>
                    </a:p>
                    <a:p>
                      <a:pPr indent="0" lvl="0" marL="0" rtl="0" algn="l">
                        <a:spcBef>
                          <a:spcPts val="0"/>
                        </a:spcBef>
                        <a:spcAft>
                          <a:spcPts val="0"/>
                        </a:spcAft>
                        <a:buNone/>
                      </a:pPr>
                      <a:r>
                        <a:rPr lang="en" sz="1200"/>
                        <a:t>(Enrolment of new members every year)</a:t>
                      </a:r>
                      <a:endParaRPr sz="1200"/>
                    </a:p>
                    <a:p>
                      <a:pPr indent="0" lvl="0" marL="0" rtl="0" algn="l">
                        <a:spcBef>
                          <a:spcPts val="0"/>
                        </a:spcBef>
                        <a:spcAft>
                          <a:spcPts val="0"/>
                        </a:spcAft>
                        <a:buNone/>
                      </a:pPr>
                      <a:r>
                        <a:rPr lang="en" sz="1200"/>
                        <a:t>(Students are allowed to change CCA every two years)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T1W3</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CCA Coordinators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r>
              <a:tr h="12700">
                <a:tc>
                  <a:txBody>
                    <a:bodyPr/>
                    <a:lstStyle/>
                    <a:p>
                      <a:pPr indent="0" lvl="0" marL="0" rtl="0" algn="ctr">
                        <a:spcBef>
                          <a:spcPts val="0"/>
                        </a:spcBef>
                        <a:spcAft>
                          <a:spcPts val="0"/>
                        </a:spcAft>
                        <a:buNone/>
                      </a:pPr>
                      <a:r>
                        <a:rPr lang="en" sz="1200"/>
                        <a:t>8</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Discussion of allocation of CCA members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T1W4</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HOD PE, OE &amp; CCA</a:t>
                      </a:r>
                      <a:endParaRPr sz="1200"/>
                    </a:p>
                    <a:p>
                      <a:pPr indent="0" lvl="0" marL="0" rtl="0" algn="l">
                        <a:spcBef>
                          <a:spcPts val="0"/>
                        </a:spcBef>
                        <a:spcAft>
                          <a:spcPts val="0"/>
                        </a:spcAft>
                        <a:buNone/>
                      </a:pPr>
                      <a:r>
                        <a:rPr lang="en" sz="1200"/>
                        <a:t>CCA Coordinators and CCA Teams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r>
              <a:tr h="12700">
                <a:tc>
                  <a:txBody>
                    <a:bodyPr/>
                    <a:lstStyle/>
                    <a:p>
                      <a:pPr indent="0" lvl="0" marL="0" rtl="0" algn="ctr">
                        <a:spcBef>
                          <a:spcPts val="0"/>
                        </a:spcBef>
                        <a:spcAft>
                          <a:spcPts val="0"/>
                        </a:spcAft>
                        <a:buNone/>
                      </a:pPr>
                      <a:r>
                        <a:rPr lang="en" sz="1200"/>
                        <a:t>9</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Confirmation of CCA members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T1W5</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HOD PE, OE &amp; CCA</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r>
              <a:tr h="12700">
                <a:tc>
                  <a:txBody>
                    <a:bodyPr/>
                    <a:lstStyle/>
                    <a:p>
                      <a:pPr indent="0" lvl="0" marL="0" rtl="0" algn="ctr">
                        <a:spcBef>
                          <a:spcPts val="0"/>
                        </a:spcBef>
                        <a:spcAft>
                          <a:spcPts val="0"/>
                        </a:spcAft>
                        <a:buNone/>
                      </a:pPr>
                      <a:r>
                        <a:rPr lang="en" sz="1200"/>
                        <a:t>10</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Post CCA Information letter to parents/caregivers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T1W5</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CCA Coordinators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r>
              <a:tr h="12700">
                <a:tc>
                  <a:txBody>
                    <a:bodyPr/>
                    <a:lstStyle/>
                    <a:p>
                      <a:pPr indent="0" lvl="0" marL="0" rtl="0" algn="ctr">
                        <a:spcBef>
                          <a:spcPts val="0"/>
                        </a:spcBef>
                        <a:spcAft>
                          <a:spcPts val="0"/>
                        </a:spcAft>
                        <a:buNone/>
                      </a:pPr>
                      <a:r>
                        <a:rPr lang="en" sz="1200"/>
                        <a:t>11</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Individual meetings for all CCAs (Confirmation of Work Plan, Budget)</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T1W5</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CCA Teams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r>
              <a:tr h="12700">
                <a:tc>
                  <a:txBody>
                    <a:bodyPr/>
                    <a:lstStyle/>
                    <a:p>
                      <a:pPr indent="0" lvl="0" marL="0" rtl="0" algn="ctr">
                        <a:spcBef>
                          <a:spcPts val="0"/>
                        </a:spcBef>
                        <a:spcAft>
                          <a:spcPts val="0"/>
                        </a:spcAft>
                        <a:buNone/>
                      </a:pPr>
                      <a:r>
                        <a:rPr lang="en" sz="1200"/>
                        <a:t>12</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Start of CCA sessions (1.5 hr) on Weds (25 sessions; Weds)</a:t>
                      </a:r>
                      <a:endParaRPr sz="1200"/>
                    </a:p>
                    <a:p>
                      <a:pPr indent="0" lvl="0" marL="0" rtl="0" algn="l">
                        <a:spcBef>
                          <a:spcPts val="0"/>
                        </a:spcBef>
                        <a:spcAft>
                          <a:spcPts val="0"/>
                        </a:spcAft>
                        <a:buNone/>
                      </a:pPr>
                      <a:r>
                        <a:rPr lang="en" sz="1200"/>
                        <a:t>AM: 10.00 a.m. to 11.30 a.m.</a:t>
                      </a:r>
                      <a:endParaRPr sz="1200"/>
                    </a:p>
                    <a:p>
                      <a:pPr indent="0" lvl="0" marL="0" rtl="0" algn="l">
                        <a:spcBef>
                          <a:spcPts val="0"/>
                        </a:spcBef>
                        <a:spcAft>
                          <a:spcPts val="0"/>
                        </a:spcAft>
                        <a:buNone/>
                      </a:pPr>
                      <a:r>
                        <a:rPr lang="en" sz="1200"/>
                        <a:t>PM: 1.00 p.m. to 2.30 p.m.</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T1W6</a:t>
                      </a:r>
                      <a:endParaRPr sz="1200"/>
                    </a:p>
                    <a:p>
                      <a:pPr indent="0" lvl="0" marL="0" rtl="0" algn="l">
                        <a:spcBef>
                          <a:spcPts val="0"/>
                        </a:spcBef>
                        <a:spcAft>
                          <a:spcPts val="0"/>
                        </a:spcAft>
                        <a:buNone/>
                      </a:pPr>
                      <a:r>
                        <a:rPr lang="en" sz="1200"/>
                        <a:t>(Will start on T1W7 if T1W6 is a holiday)</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c>
                  <a:txBody>
                    <a:bodyPr/>
                    <a:lstStyle/>
                    <a:p>
                      <a:pPr indent="0" lvl="0" marL="0" rtl="0" algn="l">
                        <a:spcBef>
                          <a:spcPts val="0"/>
                        </a:spcBef>
                        <a:spcAft>
                          <a:spcPts val="0"/>
                        </a:spcAft>
                        <a:buNone/>
                      </a:pPr>
                      <a:r>
                        <a:rPr lang="en" sz="1200"/>
                        <a:t>CCA Teams</a:t>
                      </a:r>
                      <a:endParaRPr sz="1200"/>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6"/>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2" name="Shape 772"/>
        <p:cNvGrpSpPr/>
        <p:nvPr/>
      </p:nvGrpSpPr>
      <p:grpSpPr>
        <a:xfrm>
          <a:off x="0" y="0"/>
          <a:ext cx="0" cy="0"/>
          <a:chOff x="0" y="0"/>
          <a:chExt cx="0" cy="0"/>
        </a:xfrm>
      </p:grpSpPr>
      <p:pic>
        <p:nvPicPr>
          <p:cNvPr id="773" name="Google Shape;773;p40"/>
          <p:cNvPicPr preferRelativeResize="0"/>
          <p:nvPr/>
        </p:nvPicPr>
        <p:blipFill>
          <a:blip r:embed="rId3">
            <a:alphaModFix/>
          </a:blip>
          <a:stretch>
            <a:fillRect/>
          </a:stretch>
        </p:blipFill>
        <p:spPr>
          <a:xfrm>
            <a:off x="304800" y="152400"/>
            <a:ext cx="4465295" cy="4838700"/>
          </a:xfrm>
          <a:prstGeom prst="rect">
            <a:avLst/>
          </a:prstGeom>
          <a:noFill/>
          <a:ln>
            <a:noFill/>
          </a:ln>
        </p:spPr>
      </p:pic>
      <p:pic>
        <p:nvPicPr>
          <p:cNvPr id="774" name="Google Shape;774;p40"/>
          <p:cNvPicPr preferRelativeResize="0"/>
          <p:nvPr/>
        </p:nvPicPr>
        <p:blipFill>
          <a:blip r:embed="rId4">
            <a:alphaModFix/>
          </a:blip>
          <a:stretch>
            <a:fillRect/>
          </a:stretch>
        </p:blipFill>
        <p:spPr>
          <a:xfrm>
            <a:off x="4770095" y="152400"/>
            <a:ext cx="4221505" cy="430899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Event Timeline Theme for Pre-K by Slidesgo">
  <a:themeElements>
    <a:clrScheme name="Simple Light">
      <a:dk1>
        <a:srgbClr val="0D534C"/>
      </a:dk1>
      <a:lt1>
        <a:srgbClr val="1B877C"/>
      </a:lt1>
      <a:dk2>
        <a:srgbClr val="B3E2CF"/>
      </a:dk2>
      <a:lt2>
        <a:srgbClr val="E8EFEC"/>
      </a:lt2>
      <a:accent1>
        <a:srgbClr val="FFCD68"/>
      </a:accent1>
      <a:accent2>
        <a:srgbClr val="EF6951"/>
      </a:accent2>
      <a:accent3>
        <a:srgbClr val="FFFFFF"/>
      </a:accent3>
      <a:accent4>
        <a:srgbClr val="FFFFFF"/>
      </a:accent4>
      <a:accent5>
        <a:srgbClr val="FFFFFF"/>
      </a:accent5>
      <a:accent6>
        <a:srgbClr val="FFFFFF"/>
      </a:accent6>
      <a:hlink>
        <a:srgbClr val="0D534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